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0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7CCAFFB7-288E-067F-664E-598554272C76}"/>
              </a:ext>
            </a:extLst>
          </p:cNvPr>
          <p:cNvSpPr/>
          <p:nvPr/>
        </p:nvSpPr>
        <p:spPr>
          <a:xfrm>
            <a:off x="4090325" y="2147421"/>
            <a:ext cx="1662650" cy="1360416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829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829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DF73483A-8D04-2881-6A83-61033F93E0A0}"/>
              </a:ext>
            </a:extLst>
          </p:cNvPr>
          <p:cNvSpPr/>
          <p:nvPr/>
        </p:nvSpPr>
        <p:spPr>
          <a:xfrm>
            <a:off x="3109567" y="2147421"/>
            <a:ext cx="1662650" cy="1360416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300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ADA4401F-E81C-C438-BA65-CDDCD4C31540}"/>
              </a:ext>
            </a:extLst>
          </p:cNvPr>
          <p:cNvSpPr/>
          <p:nvPr/>
        </p:nvSpPr>
        <p:spPr>
          <a:xfrm>
            <a:off x="5072539" y="2147421"/>
            <a:ext cx="1661198" cy="1360416"/>
          </a:xfrm>
          <a:custGeom>
            <a:avLst/>
            <a:gdLst>
              <a:gd name="connsiteX0" fmla="*/ 269145 w 605445"/>
              <a:gd name="connsiteY0" fmla="*/ 0 h 495821"/>
              <a:gd name="connsiteX1" fmla="*/ 0 w 605445"/>
              <a:gd name="connsiteY1" fmla="*/ 495821 h 495821"/>
              <a:gd name="connsiteX2" fmla="*/ 336300 w 605445"/>
              <a:gd name="connsiteY2" fmla="*/ 495821 h 495821"/>
              <a:gd name="connsiteX3" fmla="*/ 605445 w 605445"/>
              <a:gd name="connsiteY3" fmla="*/ 0 h 495821"/>
              <a:gd name="connsiteX4" fmla="*/ 269145 w 605445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445" h="495821">
                <a:moveTo>
                  <a:pt x="269145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445" y="0"/>
                </a:lnTo>
                <a:lnTo>
                  <a:pt x="2691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23681574-0227-B0E5-914E-C20F56146E5A}"/>
              </a:ext>
            </a:extLst>
          </p:cNvPr>
          <p:cNvSpPr/>
          <p:nvPr/>
        </p:nvSpPr>
        <p:spPr>
          <a:xfrm>
            <a:off x="6051847" y="2147421"/>
            <a:ext cx="1521917" cy="1360416"/>
          </a:xfrm>
          <a:custGeom>
            <a:avLst/>
            <a:gdLst>
              <a:gd name="connsiteX0" fmla="*/ 417202 w 554682"/>
              <a:gd name="connsiteY0" fmla="*/ 0 h 495821"/>
              <a:gd name="connsiteX1" fmla="*/ 269674 w 554682"/>
              <a:gd name="connsiteY1" fmla="*/ 0 h 495821"/>
              <a:gd name="connsiteX2" fmla="*/ 0 w 554682"/>
              <a:gd name="connsiteY2" fmla="*/ 495821 h 495821"/>
              <a:gd name="connsiteX3" fmla="*/ 308275 w 554682"/>
              <a:gd name="connsiteY3" fmla="*/ 495821 h 495821"/>
              <a:gd name="connsiteX4" fmla="*/ 554683 w 554682"/>
              <a:gd name="connsiteY4" fmla="*/ 41759 h 495821"/>
              <a:gd name="connsiteX5" fmla="*/ 416673 w 554682"/>
              <a:gd name="connsiteY5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4682" h="495821">
                <a:moveTo>
                  <a:pt x="417202" y="0"/>
                </a:moveTo>
                <a:lnTo>
                  <a:pt x="269674" y="0"/>
                </a:lnTo>
                <a:lnTo>
                  <a:pt x="0" y="495821"/>
                </a:lnTo>
                <a:lnTo>
                  <a:pt x="308275" y="495821"/>
                </a:lnTo>
                <a:lnTo>
                  <a:pt x="554683" y="41759"/>
                </a:lnTo>
                <a:cubicBezTo>
                  <a:pt x="515025" y="15329"/>
                  <a:pt x="467964" y="0"/>
                  <a:pt x="416673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3A6B122-8E72-CF7B-6E52-B27263192A29}"/>
              </a:ext>
            </a:extLst>
          </p:cNvPr>
          <p:cNvSpPr/>
          <p:nvPr/>
        </p:nvSpPr>
        <p:spPr>
          <a:xfrm>
            <a:off x="4141553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7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80EF753-775E-C12E-5F47-96B8C8DDB485}"/>
              </a:ext>
            </a:extLst>
          </p:cNvPr>
          <p:cNvSpPr/>
          <p:nvPr/>
        </p:nvSpPr>
        <p:spPr>
          <a:xfrm>
            <a:off x="5122311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8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7A38B57-49DC-D640-5666-CD3FA5FF9513}"/>
              </a:ext>
            </a:extLst>
          </p:cNvPr>
          <p:cNvSpPr/>
          <p:nvPr/>
        </p:nvSpPr>
        <p:spPr>
          <a:xfrm>
            <a:off x="6103073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0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1" y="156299"/>
                  <a:pt x="361307" y="211895"/>
                  <a:pt x="304240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11E17B9-FA8F-813E-A023-9CFE27BF4361}"/>
              </a:ext>
            </a:extLst>
          </p:cNvPr>
          <p:cNvSpPr/>
          <p:nvPr/>
        </p:nvSpPr>
        <p:spPr>
          <a:xfrm>
            <a:off x="7062401" y="2147421"/>
            <a:ext cx="370283" cy="286533"/>
          </a:xfrm>
          <a:custGeom>
            <a:avLst/>
            <a:gdLst>
              <a:gd name="connsiteX0" fmla="*/ 0 w 493710"/>
              <a:gd name="connsiteY0" fmla="*/ 0 h 382044"/>
              <a:gd name="connsiteX1" fmla="*/ 195981 w 493710"/>
              <a:gd name="connsiteY1" fmla="*/ 0 h 382044"/>
              <a:gd name="connsiteX2" fmla="*/ 464385 w 493710"/>
              <a:gd name="connsiteY2" fmla="*/ 40126 h 382044"/>
              <a:gd name="connsiteX3" fmla="*/ 493710 w 493710"/>
              <a:gd name="connsiteY3" fmla="*/ 51586 h 382044"/>
              <a:gd name="connsiteX4" fmla="*/ 462142 w 493710"/>
              <a:gd name="connsiteY4" fmla="*/ 97077 h 382044"/>
              <a:gd name="connsiteX5" fmla="*/ 304245 w 493710"/>
              <a:gd name="connsiteY5" fmla="*/ 263139 h 382044"/>
              <a:gd name="connsiteX6" fmla="*/ 192047 w 493710"/>
              <a:gd name="connsiteY6" fmla="*/ 363696 h 382044"/>
              <a:gd name="connsiteX7" fmla="*/ 70176 w 493710"/>
              <a:gd name="connsiteY7" fmla="*/ 311484 h 382044"/>
              <a:gd name="connsiteX8" fmla="*/ 66306 w 493710"/>
              <a:gd name="connsiteY8" fmla="*/ 226399 h 382044"/>
              <a:gd name="connsiteX9" fmla="*/ 2471 w 493710"/>
              <a:gd name="connsiteY9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710" h="382044">
                <a:moveTo>
                  <a:pt x="0" y="0"/>
                </a:moveTo>
                <a:lnTo>
                  <a:pt x="195981" y="0"/>
                </a:lnTo>
                <a:cubicBezTo>
                  <a:pt x="289802" y="0"/>
                  <a:pt x="379753" y="14020"/>
                  <a:pt x="464385" y="40126"/>
                </a:cubicBezTo>
                <a:lnTo>
                  <a:pt x="493710" y="51586"/>
                </a:lnTo>
                <a:lnTo>
                  <a:pt x="462142" y="97077"/>
                </a:lnTo>
                <a:cubicBezTo>
                  <a:pt x="414023" y="156299"/>
                  <a:pt x="361310" y="211895"/>
                  <a:pt x="304245" y="263139"/>
                </a:cubicBezTo>
                <a:lnTo>
                  <a:pt x="192047" y="363696"/>
                </a:lnTo>
                <a:cubicBezTo>
                  <a:pt x="145619" y="404304"/>
                  <a:pt x="72112" y="373365"/>
                  <a:pt x="70176" y="311484"/>
                </a:cubicBezTo>
                <a:lnTo>
                  <a:pt x="66306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Multi-Step Process – Slide Template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577EB272-0514-4A6E-1AAF-0DF470FFC67E}"/>
              </a:ext>
            </a:extLst>
          </p:cNvPr>
          <p:cNvSpPr/>
          <p:nvPr/>
        </p:nvSpPr>
        <p:spPr>
          <a:xfrm>
            <a:off x="1224938" y="2147421"/>
            <a:ext cx="2567966" cy="1360416"/>
          </a:xfrm>
          <a:custGeom>
            <a:avLst/>
            <a:gdLst>
              <a:gd name="connsiteX0" fmla="*/ 247995 w 935928"/>
              <a:gd name="connsiteY0" fmla="*/ 0 h 495821"/>
              <a:gd name="connsiteX1" fmla="*/ 0 w 935928"/>
              <a:gd name="connsiteY1" fmla="*/ 247911 h 495821"/>
              <a:gd name="connsiteX2" fmla="*/ 0 w 935928"/>
              <a:gd name="connsiteY2" fmla="*/ 247911 h 495821"/>
              <a:gd name="connsiteX3" fmla="*/ 247995 w 935928"/>
              <a:gd name="connsiteY3" fmla="*/ 495821 h 495821"/>
              <a:gd name="connsiteX4" fmla="*/ 666254 w 935928"/>
              <a:gd name="connsiteY4" fmla="*/ 495821 h 495821"/>
              <a:gd name="connsiteX5" fmla="*/ 935928 w 935928"/>
              <a:gd name="connsiteY5" fmla="*/ 0 h 495821"/>
              <a:gd name="connsiteX6" fmla="*/ 247995 w 935928"/>
              <a:gd name="connsiteY6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928" h="495821">
                <a:moveTo>
                  <a:pt x="247995" y="0"/>
                </a:moveTo>
                <a:cubicBezTo>
                  <a:pt x="111042" y="0"/>
                  <a:pt x="0" y="111005"/>
                  <a:pt x="0" y="247911"/>
                </a:cubicBezTo>
                <a:lnTo>
                  <a:pt x="0" y="247911"/>
                </a:lnTo>
                <a:cubicBezTo>
                  <a:pt x="0" y="384817"/>
                  <a:pt x="111042" y="495821"/>
                  <a:pt x="247995" y="495821"/>
                </a:cubicBezTo>
                <a:lnTo>
                  <a:pt x="666254" y="495821"/>
                </a:lnTo>
                <a:lnTo>
                  <a:pt x="935928" y="0"/>
                </a:lnTo>
                <a:lnTo>
                  <a:pt x="247995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FC597B22-7768-0CCF-6451-19BCA53DD23E}"/>
              </a:ext>
            </a:extLst>
          </p:cNvPr>
          <p:cNvSpPr/>
          <p:nvPr/>
        </p:nvSpPr>
        <p:spPr>
          <a:xfrm>
            <a:off x="6957164" y="2283753"/>
            <a:ext cx="961898" cy="1224084"/>
          </a:xfrm>
          <a:custGeom>
            <a:avLst/>
            <a:gdLst>
              <a:gd name="connsiteX0" fmla="*/ 242178 w 350576"/>
              <a:gd name="connsiteY0" fmla="*/ 0 h 446133"/>
              <a:gd name="connsiteX1" fmla="*/ 0 w 350576"/>
              <a:gd name="connsiteY1" fmla="*/ 446134 h 446133"/>
              <a:gd name="connsiteX2" fmla="*/ 106812 w 350576"/>
              <a:gd name="connsiteY2" fmla="*/ 446134 h 446133"/>
              <a:gd name="connsiteX3" fmla="*/ 350577 w 350576"/>
              <a:gd name="connsiteY3" fmla="*/ 202452 h 446133"/>
              <a:gd name="connsiteX4" fmla="*/ 350577 w 350576"/>
              <a:gd name="connsiteY4" fmla="*/ 202452 h 446133"/>
              <a:gd name="connsiteX5" fmla="*/ 242707 w 350576"/>
              <a:gd name="connsiteY5" fmla="*/ 0 h 4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76" h="446133">
                <a:moveTo>
                  <a:pt x="242178" y="0"/>
                </a:moveTo>
                <a:lnTo>
                  <a:pt x="0" y="446134"/>
                </a:lnTo>
                <a:lnTo>
                  <a:pt x="106812" y="446134"/>
                </a:lnTo>
                <a:cubicBezTo>
                  <a:pt x="241649" y="446134"/>
                  <a:pt x="350577" y="337243"/>
                  <a:pt x="350577" y="202452"/>
                </a:cubicBezTo>
                <a:lnTo>
                  <a:pt x="350577" y="202452"/>
                </a:lnTo>
                <a:cubicBezTo>
                  <a:pt x="350577" y="117877"/>
                  <a:pt x="307746" y="43874"/>
                  <a:pt x="24270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4BC5E836-FE37-B560-D215-6BA1E479DF68}"/>
              </a:ext>
            </a:extLst>
          </p:cNvPr>
          <p:cNvSpPr/>
          <p:nvPr/>
        </p:nvSpPr>
        <p:spPr>
          <a:xfrm>
            <a:off x="2695420" y="3372956"/>
            <a:ext cx="714794" cy="1453238"/>
          </a:xfrm>
          <a:custGeom>
            <a:avLst/>
            <a:gdLst>
              <a:gd name="connsiteX0" fmla="*/ 249412 w 260516"/>
              <a:gd name="connsiteY0" fmla="*/ 0 h 529651"/>
              <a:gd name="connsiteX1" fmla="*/ 237779 w 260516"/>
              <a:gd name="connsiteY1" fmla="*/ 11629 h 529651"/>
              <a:gd name="connsiteX2" fmla="*/ 240423 w 260516"/>
              <a:gd name="connsiteY2" fmla="*/ 19030 h 529651"/>
              <a:gd name="connsiteX3" fmla="*/ 2475 w 260516"/>
              <a:gd name="connsiteY3" fmla="*/ 483664 h 529651"/>
              <a:gd name="connsiteX4" fmla="*/ 3533 w 260516"/>
              <a:gd name="connsiteY4" fmla="*/ 508508 h 529651"/>
              <a:gd name="connsiteX5" fmla="*/ 25212 w 260516"/>
              <a:gd name="connsiteY5" fmla="*/ 520665 h 529651"/>
              <a:gd name="connsiteX6" fmla="*/ 73331 w 260516"/>
              <a:gd name="connsiteY6" fmla="*/ 520665 h 529651"/>
              <a:gd name="connsiteX7" fmla="*/ 84435 w 260516"/>
              <a:gd name="connsiteY7" fmla="*/ 529652 h 529651"/>
              <a:gd name="connsiteX8" fmla="*/ 96068 w 260516"/>
              <a:gd name="connsiteY8" fmla="*/ 518022 h 529651"/>
              <a:gd name="connsiteX9" fmla="*/ 84435 w 260516"/>
              <a:gd name="connsiteY9" fmla="*/ 506393 h 529651"/>
              <a:gd name="connsiteX10" fmla="*/ 73331 w 260516"/>
              <a:gd name="connsiteY10" fmla="*/ 515379 h 529651"/>
              <a:gd name="connsiteX11" fmla="*/ 25212 w 260516"/>
              <a:gd name="connsiteY11" fmla="*/ 515379 h 529651"/>
              <a:gd name="connsiteX12" fmla="*/ 7763 w 260516"/>
              <a:gd name="connsiteY12" fmla="*/ 505865 h 529651"/>
              <a:gd name="connsiteX13" fmla="*/ 6705 w 260516"/>
              <a:gd name="connsiteY13" fmla="*/ 486307 h 529651"/>
              <a:gd name="connsiteX14" fmla="*/ 244125 w 260516"/>
              <a:gd name="connsiteY14" fmla="*/ 22729 h 529651"/>
              <a:gd name="connsiteX15" fmla="*/ 248884 w 260516"/>
              <a:gd name="connsiteY15" fmla="*/ 23787 h 529651"/>
              <a:gd name="connsiteX16" fmla="*/ 260517 w 260516"/>
              <a:gd name="connsiteY16" fmla="*/ 12158 h 529651"/>
              <a:gd name="connsiteX17" fmla="*/ 248884 w 260516"/>
              <a:gd name="connsiteY17" fmla="*/ 529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516" h="529651">
                <a:moveTo>
                  <a:pt x="249412" y="0"/>
                </a:moveTo>
                <a:cubicBezTo>
                  <a:pt x="243067" y="0"/>
                  <a:pt x="237779" y="5286"/>
                  <a:pt x="237779" y="11629"/>
                </a:cubicBezTo>
                <a:cubicBezTo>
                  <a:pt x="237779" y="17972"/>
                  <a:pt x="238837" y="16915"/>
                  <a:pt x="240423" y="19030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3331" y="520665"/>
                </a:lnTo>
                <a:cubicBezTo>
                  <a:pt x="74388" y="525951"/>
                  <a:pt x="79147" y="529652"/>
                  <a:pt x="84435" y="529652"/>
                </a:cubicBezTo>
                <a:cubicBezTo>
                  <a:pt x="89723" y="529652"/>
                  <a:pt x="96068" y="524366"/>
                  <a:pt x="96068" y="518022"/>
                </a:cubicBezTo>
                <a:cubicBezTo>
                  <a:pt x="96068" y="511679"/>
                  <a:pt x="90780" y="506393"/>
                  <a:pt x="84435" y="506393"/>
                </a:cubicBezTo>
                <a:cubicBezTo>
                  <a:pt x="78090" y="506393"/>
                  <a:pt x="74388" y="510094"/>
                  <a:pt x="73331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4125" y="22729"/>
                </a:lnTo>
                <a:cubicBezTo>
                  <a:pt x="245711" y="23258"/>
                  <a:pt x="247297" y="23787"/>
                  <a:pt x="248884" y="23787"/>
                </a:cubicBezTo>
                <a:cubicBezTo>
                  <a:pt x="255229" y="23787"/>
                  <a:pt x="260517" y="18501"/>
                  <a:pt x="260517" y="12158"/>
                </a:cubicBezTo>
                <a:cubicBezTo>
                  <a:pt x="260517" y="5815"/>
                  <a:pt x="255229" y="529"/>
                  <a:pt x="248884" y="529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BC340E1-4C5D-995B-2889-F2E5381B1FBF}"/>
              </a:ext>
            </a:extLst>
          </p:cNvPr>
          <p:cNvSpPr/>
          <p:nvPr/>
        </p:nvSpPr>
        <p:spPr>
          <a:xfrm>
            <a:off x="5211060" y="3372956"/>
            <a:ext cx="707540" cy="1453238"/>
          </a:xfrm>
          <a:custGeom>
            <a:avLst/>
            <a:gdLst>
              <a:gd name="connsiteX0" fmla="*/ 246768 w 257872"/>
              <a:gd name="connsiteY0" fmla="*/ 0 h 529651"/>
              <a:gd name="connsiteX1" fmla="*/ 235135 w 257872"/>
              <a:gd name="connsiteY1" fmla="*/ 11629 h 529651"/>
              <a:gd name="connsiteX2" fmla="*/ 239366 w 257872"/>
              <a:gd name="connsiteY2" fmla="*/ 20615 h 529651"/>
              <a:gd name="connsiteX3" fmla="*/ 2475 w 257872"/>
              <a:gd name="connsiteY3" fmla="*/ 483664 h 529651"/>
              <a:gd name="connsiteX4" fmla="*/ 3533 w 257872"/>
              <a:gd name="connsiteY4" fmla="*/ 508508 h 529651"/>
              <a:gd name="connsiteX5" fmla="*/ 25212 w 257872"/>
              <a:gd name="connsiteY5" fmla="*/ 520665 h 529651"/>
              <a:gd name="connsiteX6" fmla="*/ 79147 w 257872"/>
              <a:gd name="connsiteY6" fmla="*/ 520665 h 529651"/>
              <a:gd name="connsiteX7" fmla="*/ 90252 w 257872"/>
              <a:gd name="connsiteY7" fmla="*/ 529652 h 529651"/>
              <a:gd name="connsiteX8" fmla="*/ 101885 w 257872"/>
              <a:gd name="connsiteY8" fmla="*/ 518022 h 529651"/>
              <a:gd name="connsiteX9" fmla="*/ 90252 w 257872"/>
              <a:gd name="connsiteY9" fmla="*/ 506393 h 529651"/>
              <a:gd name="connsiteX10" fmla="*/ 79147 w 257872"/>
              <a:gd name="connsiteY10" fmla="*/ 515379 h 529651"/>
              <a:gd name="connsiteX11" fmla="*/ 25212 w 257872"/>
              <a:gd name="connsiteY11" fmla="*/ 515379 h 529651"/>
              <a:gd name="connsiteX12" fmla="*/ 7763 w 257872"/>
              <a:gd name="connsiteY12" fmla="*/ 505865 h 529651"/>
              <a:gd name="connsiteX13" fmla="*/ 6705 w 257872"/>
              <a:gd name="connsiteY13" fmla="*/ 486307 h 529651"/>
              <a:gd name="connsiteX14" fmla="*/ 243596 w 257872"/>
              <a:gd name="connsiteY14" fmla="*/ 23258 h 529651"/>
              <a:gd name="connsiteX15" fmla="*/ 246240 w 257872"/>
              <a:gd name="connsiteY15" fmla="*/ 23258 h 529651"/>
              <a:gd name="connsiteX16" fmla="*/ 257873 w 257872"/>
              <a:gd name="connsiteY16" fmla="*/ 11629 h 529651"/>
              <a:gd name="connsiteX17" fmla="*/ 246240 w 257872"/>
              <a:gd name="connsiteY17" fmla="*/ 0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872" h="529651">
                <a:moveTo>
                  <a:pt x="246768" y="0"/>
                </a:moveTo>
                <a:cubicBezTo>
                  <a:pt x="240423" y="0"/>
                  <a:pt x="235135" y="5286"/>
                  <a:pt x="235135" y="11629"/>
                </a:cubicBezTo>
                <a:cubicBezTo>
                  <a:pt x="235135" y="17972"/>
                  <a:pt x="236722" y="18501"/>
                  <a:pt x="239366" y="20615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9147" y="520665"/>
                </a:lnTo>
                <a:cubicBezTo>
                  <a:pt x="80205" y="525951"/>
                  <a:pt x="84964" y="529652"/>
                  <a:pt x="90252" y="529652"/>
                </a:cubicBezTo>
                <a:cubicBezTo>
                  <a:pt x="95539" y="529652"/>
                  <a:pt x="101885" y="524366"/>
                  <a:pt x="101885" y="518022"/>
                </a:cubicBezTo>
                <a:cubicBezTo>
                  <a:pt x="101885" y="511679"/>
                  <a:pt x="96597" y="506393"/>
                  <a:pt x="90252" y="506393"/>
                </a:cubicBezTo>
                <a:cubicBezTo>
                  <a:pt x="83906" y="506393"/>
                  <a:pt x="80205" y="510094"/>
                  <a:pt x="79147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3596" y="23258"/>
                </a:lnTo>
                <a:cubicBezTo>
                  <a:pt x="244653" y="23258"/>
                  <a:pt x="245182" y="23258"/>
                  <a:pt x="246240" y="23258"/>
                </a:cubicBezTo>
                <a:cubicBezTo>
                  <a:pt x="252585" y="23258"/>
                  <a:pt x="257873" y="17972"/>
                  <a:pt x="257873" y="11629"/>
                </a:cubicBezTo>
                <a:cubicBezTo>
                  <a:pt x="257873" y="5286"/>
                  <a:pt x="252585" y="0"/>
                  <a:pt x="24624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451EF40-45ED-4861-B917-D3BDFA777FB3}"/>
              </a:ext>
            </a:extLst>
          </p:cNvPr>
          <p:cNvSpPr/>
          <p:nvPr/>
        </p:nvSpPr>
        <p:spPr>
          <a:xfrm>
            <a:off x="3975971" y="3372956"/>
            <a:ext cx="369961" cy="745473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4557 w 134837"/>
              <a:gd name="connsiteY6" fmla="*/ 262711 h 271697"/>
              <a:gd name="connsiteX7" fmla="*/ 85661 w 134837"/>
              <a:gd name="connsiteY7" fmla="*/ 271697 h 271697"/>
              <a:gd name="connsiteX8" fmla="*/ 97294 w 134837"/>
              <a:gd name="connsiteY8" fmla="*/ 260068 h 271697"/>
              <a:gd name="connsiteX9" fmla="*/ 85661 w 134837"/>
              <a:gd name="connsiteY9" fmla="*/ 248439 h 271697"/>
              <a:gd name="connsiteX10" fmla="*/ 74557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1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4557" y="262711"/>
                </a:lnTo>
                <a:cubicBezTo>
                  <a:pt x="75615" y="267997"/>
                  <a:pt x="80373" y="271697"/>
                  <a:pt x="85661" y="271697"/>
                </a:cubicBezTo>
                <a:cubicBezTo>
                  <a:pt x="90949" y="271697"/>
                  <a:pt x="97294" y="266411"/>
                  <a:pt x="97294" y="260068"/>
                </a:cubicBezTo>
                <a:cubicBezTo>
                  <a:pt x="97294" y="253725"/>
                  <a:pt x="92007" y="248439"/>
                  <a:pt x="85661" y="248439"/>
                </a:cubicBezTo>
                <a:cubicBezTo>
                  <a:pt x="79316" y="248439"/>
                  <a:pt x="75615" y="252140"/>
                  <a:pt x="74557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1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C95CA9F0-5662-3BF4-5191-75FC557DB422}"/>
              </a:ext>
            </a:extLst>
          </p:cNvPr>
          <p:cNvSpPr/>
          <p:nvPr/>
        </p:nvSpPr>
        <p:spPr>
          <a:xfrm>
            <a:off x="6445048" y="3372956"/>
            <a:ext cx="369961" cy="745473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6143 w 134837"/>
              <a:gd name="connsiteY6" fmla="*/ 262711 h 271697"/>
              <a:gd name="connsiteX7" fmla="*/ 87248 w 134837"/>
              <a:gd name="connsiteY7" fmla="*/ 271697 h 271697"/>
              <a:gd name="connsiteX8" fmla="*/ 98881 w 134837"/>
              <a:gd name="connsiteY8" fmla="*/ 260068 h 271697"/>
              <a:gd name="connsiteX9" fmla="*/ 87248 w 134837"/>
              <a:gd name="connsiteY9" fmla="*/ 248439 h 271697"/>
              <a:gd name="connsiteX10" fmla="*/ 76143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2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6143" y="262711"/>
                </a:lnTo>
                <a:cubicBezTo>
                  <a:pt x="77201" y="267997"/>
                  <a:pt x="81960" y="271697"/>
                  <a:pt x="87248" y="271697"/>
                </a:cubicBezTo>
                <a:cubicBezTo>
                  <a:pt x="92535" y="271697"/>
                  <a:pt x="98881" y="266411"/>
                  <a:pt x="98881" y="260068"/>
                </a:cubicBezTo>
                <a:cubicBezTo>
                  <a:pt x="98881" y="253725"/>
                  <a:pt x="93593" y="248439"/>
                  <a:pt x="87248" y="248439"/>
                </a:cubicBezTo>
                <a:cubicBezTo>
                  <a:pt x="80902" y="248439"/>
                  <a:pt x="77201" y="252140"/>
                  <a:pt x="76143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2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A071FA-0C4A-5410-0833-AC2890AB637D}"/>
              </a:ext>
            </a:extLst>
          </p:cNvPr>
          <p:cNvGrpSpPr/>
          <p:nvPr/>
        </p:nvGrpSpPr>
        <p:grpSpPr>
          <a:xfrm>
            <a:off x="3946795" y="1581279"/>
            <a:ext cx="622914" cy="859819"/>
            <a:chOff x="5318817" y="965371"/>
            <a:chExt cx="830552" cy="1146425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CD03587-AEC3-1B08-1D3D-601B7EB1377D}"/>
                </a:ext>
              </a:extLst>
            </p:cNvPr>
            <p:cNvSpPr/>
            <p:nvPr/>
          </p:nvSpPr>
          <p:spPr>
            <a:xfrm>
              <a:off x="531881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963893-EF11-05D5-44CE-6EE6E08EAB03}"/>
                </a:ext>
              </a:extLst>
            </p:cNvPr>
            <p:cNvSpPr txBox="1"/>
            <p:nvPr/>
          </p:nvSpPr>
          <p:spPr>
            <a:xfrm>
              <a:off x="5390196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80E0BC-1BE4-A59D-DA31-6FF4B9297D02}"/>
              </a:ext>
            </a:extLst>
          </p:cNvPr>
          <p:cNvGrpSpPr/>
          <p:nvPr/>
        </p:nvGrpSpPr>
        <p:grpSpPr>
          <a:xfrm>
            <a:off x="4927553" y="1581279"/>
            <a:ext cx="622914" cy="859819"/>
            <a:chOff x="6626495" y="965371"/>
            <a:chExt cx="830552" cy="114642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42695B1-A6DA-03B2-8FDC-668FD3A163F3}"/>
                </a:ext>
              </a:extLst>
            </p:cNvPr>
            <p:cNvSpPr/>
            <p:nvPr/>
          </p:nvSpPr>
          <p:spPr>
            <a:xfrm>
              <a:off x="662649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ADFC61C-4779-FBA6-3FD2-8DE5AD4743A8}"/>
                </a:ext>
              </a:extLst>
            </p:cNvPr>
            <p:cNvSpPr txBox="1"/>
            <p:nvPr/>
          </p:nvSpPr>
          <p:spPr>
            <a:xfrm>
              <a:off x="6697874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8548E1-1CE9-C261-5032-16F6B7B4B1A0}"/>
              </a:ext>
            </a:extLst>
          </p:cNvPr>
          <p:cNvGrpSpPr/>
          <p:nvPr/>
        </p:nvGrpSpPr>
        <p:grpSpPr>
          <a:xfrm>
            <a:off x="5908315" y="1581279"/>
            <a:ext cx="622914" cy="859819"/>
            <a:chOff x="7934177" y="965371"/>
            <a:chExt cx="830552" cy="1146425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98ABDFD-8589-53CF-01C8-D50FA338E175}"/>
                </a:ext>
              </a:extLst>
            </p:cNvPr>
            <p:cNvSpPr/>
            <p:nvPr/>
          </p:nvSpPr>
          <p:spPr>
            <a:xfrm>
              <a:off x="793417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E7EB5D-2ACB-699A-BE15-FA5E3D5F975A}"/>
                </a:ext>
              </a:extLst>
            </p:cNvPr>
            <p:cNvSpPr txBox="1"/>
            <p:nvPr/>
          </p:nvSpPr>
          <p:spPr>
            <a:xfrm>
              <a:off x="8005556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59B46A-675D-2AAC-A347-9802A4F04C19}"/>
              </a:ext>
            </a:extLst>
          </p:cNvPr>
          <p:cNvGrpSpPr/>
          <p:nvPr/>
        </p:nvGrpSpPr>
        <p:grpSpPr>
          <a:xfrm>
            <a:off x="6860501" y="1581279"/>
            <a:ext cx="622914" cy="859819"/>
            <a:chOff x="9098555" y="965371"/>
            <a:chExt cx="830552" cy="114642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8BAF039-44AC-EB2B-C306-DFA175EF9DF2}"/>
                </a:ext>
              </a:extLst>
            </p:cNvPr>
            <p:cNvSpPr/>
            <p:nvPr/>
          </p:nvSpPr>
          <p:spPr>
            <a:xfrm>
              <a:off x="909855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6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6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9C6465-9288-AD78-58B4-A4F05CE41F5F}"/>
                </a:ext>
              </a:extLst>
            </p:cNvPr>
            <p:cNvSpPr txBox="1"/>
            <p:nvPr/>
          </p:nvSpPr>
          <p:spPr>
            <a:xfrm>
              <a:off x="9169934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511C0-7A17-11D7-58EF-C35A63C5C887}"/>
              </a:ext>
            </a:extLst>
          </p:cNvPr>
          <p:cNvSpPr txBox="1"/>
          <p:nvPr/>
        </p:nvSpPr>
        <p:spPr>
          <a:xfrm>
            <a:off x="3658258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1665C4-FF6E-F424-A6CC-622B24DDAABA}"/>
              </a:ext>
            </a:extLst>
          </p:cNvPr>
          <p:cNvSpPr txBox="1"/>
          <p:nvPr/>
        </p:nvSpPr>
        <p:spPr>
          <a:xfrm>
            <a:off x="4629243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4C7130-06F9-5E9B-15CE-35DA5C843960}"/>
              </a:ext>
            </a:extLst>
          </p:cNvPr>
          <p:cNvSpPr txBox="1"/>
          <p:nvPr/>
        </p:nvSpPr>
        <p:spPr>
          <a:xfrm>
            <a:off x="5593437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C7F308-7E7D-190C-3FBB-4F033D349221}"/>
              </a:ext>
            </a:extLst>
          </p:cNvPr>
          <p:cNvSpPr txBox="1"/>
          <p:nvPr/>
        </p:nvSpPr>
        <p:spPr>
          <a:xfrm>
            <a:off x="6571211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3C48B5-F8F8-E6B4-57FF-1DADD00F91C8}"/>
              </a:ext>
            </a:extLst>
          </p:cNvPr>
          <p:cNvGrpSpPr/>
          <p:nvPr/>
        </p:nvGrpSpPr>
        <p:grpSpPr>
          <a:xfrm>
            <a:off x="1630619" y="2183548"/>
            <a:ext cx="1502460" cy="1152280"/>
            <a:chOff x="8921977" y="1374393"/>
            <a:chExt cx="2926080" cy="153637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4945E1-ED1E-5044-DF15-AAB07798B834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DC70BE-6710-A66C-53A9-B2D8931C8B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F42E6F8-AB6C-F998-14B0-20ED6A8775E9}"/>
              </a:ext>
            </a:extLst>
          </p:cNvPr>
          <p:cNvSpPr txBox="1"/>
          <p:nvPr/>
        </p:nvSpPr>
        <p:spPr>
          <a:xfrm>
            <a:off x="3013278" y="4669415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4CAE80-B89B-06AC-09EF-71948E06E00B}"/>
              </a:ext>
            </a:extLst>
          </p:cNvPr>
          <p:cNvSpPr txBox="1"/>
          <p:nvPr/>
        </p:nvSpPr>
        <p:spPr>
          <a:xfrm>
            <a:off x="5600076" y="4669415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90D044-8B13-827C-C043-05716FD3EB70}"/>
              </a:ext>
            </a:extLst>
          </p:cNvPr>
          <p:cNvSpPr txBox="1"/>
          <p:nvPr/>
        </p:nvSpPr>
        <p:spPr>
          <a:xfrm>
            <a:off x="6813096" y="3990406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83BF1E-71E5-00B4-C548-A86B5F1CDF5E}"/>
              </a:ext>
            </a:extLst>
          </p:cNvPr>
          <p:cNvSpPr txBox="1"/>
          <p:nvPr/>
        </p:nvSpPr>
        <p:spPr>
          <a:xfrm>
            <a:off x="4316564" y="3990406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7CCAFFB7-288E-067F-664E-598554272C76}"/>
              </a:ext>
            </a:extLst>
          </p:cNvPr>
          <p:cNvSpPr/>
          <p:nvPr/>
        </p:nvSpPr>
        <p:spPr>
          <a:xfrm>
            <a:off x="4090325" y="2147421"/>
            <a:ext cx="1662650" cy="1360416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829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829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DF73483A-8D04-2881-6A83-61033F93E0A0}"/>
              </a:ext>
            </a:extLst>
          </p:cNvPr>
          <p:cNvSpPr/>
          <p:nvPr/>
        </p:nvSpPr>
        <p:spPr>
          <a:xfrm>
            <a:off x="3109567" y="2147421"/>
            <a:ext cx="1662650" cy="1360416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300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ADA4401F-E81C-C438-BA65-CDDCD4C31540}"/>
              </a:ext>
            </a:extLst>
          </p:cNvPr>
          <p:cNvSpPr/>
          <p:nvPr/>
        </p:nvSpPr>
        <p:spPr>
          <a:xfrm>
            <a:off x="5072539" y="2147421"/>
            <a:ext cx="1661198" cy="1360416"/>
          </a:xfrm>
          <a:custGeom>
            <a:avLst/>
            <a:gdLst>
              <a:gd name="connsiteX0" fmla="*/ 269145 w 605445"/>
              <a:gd name="connsiteY0" fmla="*/ 0 h 495821"/>
              <a:gd name="connsiteX1" fmla="*/ 0 w 605445"/>
              <a:gd name="connsiteY1" fmla="*/ 495821 h 495821"/>
              <a:gd name="connsiteX2" fmla="*/ 336300 w 605445"/>
              <a:gd name="connsiteY2" fmla="*/ 495821 h 495821"/>
              <a:gd name="connsiteX3" fmla="*/ 605445 w 605445"/>
              <a:gd name="connsiteY3" fmla="*/ 0 h 495821"/>
              <a:gd name="connsiteX4" fmla="*/ 269145 w 605445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445" h="495821">
                <a:moveTo>
                  <a:pt x="269145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445" y="0"/>
                </a:lnTo>
                <a:lnTo>
                  <a:pt x="2691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23681574-0227-B0E5-914E-C20F56146E5A}"/>
              </a:ext>
            </a:extLst>
          </p:cNvPr>
          <p:cNvSpPr/>
          <p:nvPr/>
        </p:nvSpPr>
        <p:spPr>
          <a:xfrm>
            <a:off x="6051847" y="2147421"/>
            <a:ext cx="1521917" cy="1360416"/>
          </a:xfrm>
          <a:custGeom>
            <a:avLst/>
            <a:gdLst>
              <a:gd name="connsiteX0" fmla="*/ 417202 w 554682"/>
              <a:gd name="connsiteY0" fmla="*/ 0 h 495821"/>
              <a:gd name="connsiteX1" fmla="*/ 269674 w 554682"/>
              <a:gd name="connsiteY1" fmla="*/ 0 h 495821"/>
              <a:gd name="connsiteX2" fmla="*/ 0 w 554682"/>
              <a:gd name="connsiteY2" fmla="*/ 495821 h 495821"/>
              <a:gd name="connsiteX3" fmla="*/ 308275 w 554682"/>
              <a:gd name="connsiteY3" fmla="*/ 495821 h 495821"/>
              <a:gd name="connsiteX4" fmla="*/ 554683 w 554682"/>
              <a:gd name="connsiteY4" fmla="*/ 41759 h 495821"/>
              <a:gd name="connsiteX5" fmla="*/ 416673 w 554682"/>
              <a:gd name="connsiteY5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4682" h="495821">
                <a:moveTo>
                  <a:pt x="417202" y="0"/>
                </a:moveTo>
                <a:lnTo>
                  <a:pt x="269674" y="0"/>
                </a:lnTo>
                <a:lnTo>
                  <a:pt x="0" y="495821"/>
                </a:lnTo>
                <a:lnTo>
                  <a:pt x="308275" y="495821"/>
                </a:lnTo>
                <a:lnTo>
                  <a:pt x="554683" y="41759"/>
                </a:lnTo>
                <a:cubicBezTo>
                  <a:pt x="515025" y="15329"/>
                  <a:pt x="467964" y="0"/>
                  <a:pt x="416673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3A6B122-8E72-CF7B-6E52-B27263192A29}"/>
              </a:ext>
            </a:extLst>
          </p:cNvPr>
          <p:cNvSpPr/>
          <p:nvPr/>
        </p:nvSpPr>
        <p:spPr>
          <a:xfrm>
            <a:off x="4141553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7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80EF753-775E-C12E-5F47-96B8C8DDB485}"/>
              </a:ext>
            </a:extLst>
          </p:cNvPr>
          <p:cNvSpPr/>
          <p:nvPr/>
        </p:nvSpPr>
        <p:spPr>
          <a:xfrm>
            <a:off x="5122311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8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7A38B57-49DC-D640-5666-CD3FA5FF9513}"/>
              </a:ext>
            </a:extLst>
          </p:cNvPr>
          <p:cNvSpPr/>
          <p:nvPr/>
        </p:nvSpPr>
        <p:spPr>
          <a:xfrm>
            <a:off x="6103073" y="2147421"/>
            <a:ext cx="397129" cy="286533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0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1" y="156299"/>
                  <a:pt x="361307" y="211895"/>
                  <a:pt x="304240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11E17B9-FA8F-813E-A023-9CFE27BF4361}"/>
              </a:ext>
            </a:extLst>
          </p:cNvPr>
          <p:cNvSpPr/>
          <p:nvPr/>
        </p:nvSpPr>
        <p:spPr>
          <a:xfrm>
            <a:off x="7062401" y="2147421"/>
            <a:ext cx="370283" cy="286533"/>
          </a:xfrm>
          <a:custGeom>
            <a:avLst/>
            <a:gdLst>
              <a:gd name="connsiteX0" fmla="*/ 0 w 493710"/>
              <a:gd name="connsiteY0" fmla="*/ 0 h 382044"/>
              <a:gd name="connsiteX1" fmla="*/ 195981 w 493710"/>
              <a:gd name="connsiteY1" fmla="*/ 0 h 382044"/>
              <a:gd name="connsiteX2" fmla="*/ 464385 w 493710"/>
              <a:gd name="connsiteY2" fmla="*/ 40126 h 382044"/>
              <a:gd name="connsiteX3" fmla="*/ 493710 w 493710"/>
              <a:gd name="connsiteY3" fmla="*/ 51586 h 382044"/>
              <a:gd name="connsiteX4" fmla="*/ 462142 w 493710"/>
              <a:gd name="connsiteY4" fmla="*/ 97077 h 382044"/>
              <a:gd name="connsiteX5" fmla="*/ 304245 w 493710"/>
              <a:gd name="connsiteY5" fmla="*/ 263139 h 382044"/>
              <a:gd name="connsiteX6" fmla="*/ 192047 w 493710"/>
              <a:gd name="connsiteY6" fmla="*/ 363696 h 382044"/>
              <a:gd name="connsiteX7" fmla="*/ 70176 w 493710"/>
              <a:gd name="connsiteY7" fmla="*/ 311484 h 382044"/>
              <a:gd name="connsiteX8" fmla="*/ 66306 w 493710"/>
              <a:gd name="connsiteY8" fmla="*/ 226399 h 382044"/>
              <a:gd name="connsiteX9" fmla="*/ 2471 w 493710"/>
              <a:gd name="connsiteY9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710" h="382044">
                <a:moveTo>
                  <a:pt x="0" y="0"/>
                </a:moveTo>
                <a:lnTo>
                  <a:pt x="195981" y="0"/>
                </a:lnTo>
                <a:cubicBezTo>
                  <a:pt x="289802" y="0"/>
                  <a:pt x="379753" y="14020"/>
                  <a:pt x="464385" y="40126"/>
                </a:cubicBezTo>
                <a:lnTo>
                  <a:pt x="493710" y="51586"/>
                </a:lnTo>
                <a:lnTo>
                  <a:pt x="462142" y="97077"/>
                </a:lnTo>
                <a:cubicBezTo>
                  <a:pt x="414023" y="156299"/>
                  <a:pt x="361310" y="211895"/>
                  <a:pt x="304245" y="263139"/>
                </a:cubicBezTo>
                <a:lnTo>
                  <a:pt x="192047" y="363696"/>
                </a:lnTo>
                <a:cubicBezTo>
                  <a:pt x="145619" y="404304"/>
                  <a:pt x="72112" y="373365"/>
                  <a:pt x="70176" y="311484"/>
                </a:cubicBezTo>
                <a:lnTo>
                  <a:pt x="66306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Multi-Step Process – Slide Template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577EB272-0514-4A6E-1AAF-0DF470FFC67E}"/>
              </a:ext>
            </a:extLst>
          </p:cNvPr>
          <p:cNvSpPr/>
          <p:nvPr/>
        </p:nvSpPr>
        <p:spPr>
          <a:xfrm>
            <a:off x="1224938" y="2147421"/>
            <a:ext cx="2567966" cy="1360416"/>
          </a:xfrm>
          <a:custGeom>
            <a:avLst/>
            <a:gdLst>
              <a:gd name="connsiteX0" fmla="*/ 247995 w 935928"/>
              <a:gd name="connsiteY0" fmla="*/ 0 h 495821"/>
              <a:gd name="connsiteX1" fmla="*/ 0 w 935928"/>
              <a:gd name="connsiteY1" fmla="*/ 247911 h 495821"/>
              <a:gd name="connsiteX2" fmla="*/ 0 w 935928"/>
              <a:gd name="connsiteY2" fmla="*/ 247911 h 495821"/>
              <a:gd name="connsiteX3" fmla="*/ 247995 w 935928"/>
              <a:gd name="connsiteY3" fmla="*/ 495821 h 495821"/>
              <a:gd name="connsiteX4" fmla="*/ 666254 w 935928"/>
              <a:gd name="connsiteY4" fmla="*/ 495821 h 495821"/>
              <a:gd name="connsiteX5" fmla="*/ 935928 w 935928"/>
              <a:gd name="connsiteY5" fmla="*/ 0 h 495821"/>
              <a:gd name="connsiteX6" fmla="*/ 247995 w 935928"/>
              <a:gd name="connsiteY6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928" h="495821">
                <a:moveTo>
                  <a:pt x="247995" y="0"/>
                </a:moveTo>
                <a:cubicBezTo>
                  <a:pt x="111042" y="0"/>
                  <a:pt x="0" y="111005"/>
                  <a:pt x="0" y="247911"/>
                </a:cubicBezTo>
                <a:lnTo>
                  <a:pt x="0" y="247911"/>
                </a:lnTo>
                <a:cubicBezTo>
                  <a:pt x="0" y="384817"/>
                  <a:pt x="111042" y="495821"/>
                  <a:pt x="247995" y="495821"/>
                </a:cubicBezTo>
                <a:lnTo>
                  <a:pt x="666254" y="495821"/>
                </a:lnTo>
                <a:lnTo>
                  <a:pt x="935928" y="0"/>
                </a:lnTo>
                <a:lnTo>
                  <a:pt x="247995" y="0"/>
                </a:lnTo>
                <a:close/>
              </a:path>
            </a:pathLst>
          </a:custGeom>
          <a:solidFill>
            <a:schemeClr val="bg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FC597B22-7768-0CCF-6451-19BCA53DD23E}"/>
              </a:ext>
            </a:extLst>
          </p:cNvPr>
          <p:cNvSpPr/>
          <p:nvPr/>
        </p:nvSpPr>
        <p:spPr>
          <a:xfrm>
            <a:off x="6957164" y="2283753"/>
            <a:ext cx="961898" cy="1224084"/>
          </a:xfrm>
          <a:custGeom>
            <a:avLst/>
            <a:gdLst>
              <a:gd name="connsiteX0" fmla="*/ 242178 w 350576"/>
              <a:gd name="connsiteY0" fmla="*/ 0 h 446133"/>
              <a:gd name="connsiteX1" fmla="*/ 0 w 350576"/>
              <a:gd name="connsiteY1" fmla="*/ 446134 h 446133"/>
              <a:gd name="connsiteX2" fmla="*/ 106812 w 350576"/>
              <a:gd name="connsiteY2" fmla="*/ 446134 h 446133"/>
              <a:gd name="connsiteX3" fmla="*/ 350577 w 350576"/>
              <a:gd name="connsiteY3" fmla="*/ 202452 h 446133"/>
              <a:gd name="connsiteX4" fmla="*/ 350577 w 350576"/>
              <a:gd name="connsiteY4" fmla="*/ 202452 h 446133"/>
              <a:gd name="connsiteX5" fmla="*/ 242707 w 350576"/>
              <a:gd name="connsiteY5" fmla="*/ 0 h 4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76" h="446133">
                <a:moveTo>
                  <a:pt x="242178" y="0"/>
                </a:moveTo>
                <a:lnTo>
                  <a:pt x="0" y="446134"/>
                </a:lnTo>
                <a:lnTo>
                  <a:pt x="106812" y="446134"/>
                </a:lnTo>
                <a:cubicBezTo>
                  <a:pt x="241649" y="446134"/>
                  <a:pt x="350577" y="337243"/>
                  <a:pt x="350577" y="202452"/>
                </a:cubicBezTo>
                <a:lnTo>
                  <a:pt x="350577" y="202452"/>
                </a:lnTo>
                <a:cubicBezTo>
                  <a:pt x="350577" y="117877"/>
                  <a:pt x="307746" y="43874"/>
                  <a:pt x="242707" y="0"/>
                </a:cubicBezTo>
                <a:close/>
              </a:path>
            </a:pathLst>
          </a:custGeom>
          <a:solidFill>
            <a:schemeClr val="bg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4BC5E836-FE37-B560-D215-6BA1E479DF68}"/>
              </a:ext>
            </a:extLst>
          </p:cNvPr>
          <p:cNvSpPr/>
          <p:nvPr/>
        </p:nvSpPr>
        <p:spPr>
          <a:xfrm>
            <a:off x="2695420" y="3372956"/>
            <a:ext cx="714794" cy="1453238"/>
          </a:xfrm>
          <a:custGeom>
            <a:avLst/>
            <a:gdLst>
              <a:gd name="connsiteX0" fmla="*/ 249412 w 260516"/>
              <a:gd name="connsiteY0" fmla="*/ 0 h 529651"/>
              <a:gd name="connsiteX1" fmla="*/ 237779 w 260516"/>
              <a:gd name="connsiteY1" fmla="*/ 11629 h 529651"/>
              <a:gd name="connsiteX2" fmla="*/ 240423 w 260516"/>
              <a:gd name="connsiteY2" fmla="*/ 19030 h 529651"/>
              <a:gd name="connsiteX3" fmla="*/ 2475 w 260516"/>
              <a:gd name="connsiteY3" fmla="*/ 483664 h 529651"/>
              <a:gd name="connsiteX4" fmla="*/ 3533 w 260516"/>
              <a:gd name="connsiteY4" fmla="*/ 508508 h 529651"/>
              <a:gd name="connsiteX5" fmla="*/ 25212 w 260516"/>
              <a:gd name="connsiteY5" fmla="*/ 520665 h 529651"/>
              <a:gd name="connsiteX6" fmla="*/ 73331 w 260516"/>
              <a:gd name="connsiteY6" fmla="*/ 520665 h 529651"/>
              <a:gd name="connsiteX7" fmla="*/ 84435 w 260516"/>
              <a:gd name="connsiteY7" fmla="*/ 529652 h 529651"/>
              <a:gd name="connsiteX8" fmla="*/ 96068 w 260516"/>
              <a:gd name="connsiteY8" fmla="*/ 518022 h 529651"/>
              <a:gd name="connsiteX9" fmla="*/ 84435 w 260516"/>
              <a:gd name="connsiteY9" fmla="*/ 506393 h 529651"/>
              <a:gd name="connsiteX10" fmla="*/ 73331 w 260516"/>
              <a:gd name="connsiteY10" fmla="*/ 515379 h 529651"/>
              <a:gd name="connsiteX11" fmla="*/ 25212 w 260516"/>
              <a:gd name="connsiteY11" fmla="*/ 515379 h 529651"/>
              <a:gd name="connsiteX12" fmla="*/ 7763 w 260516"/>
              <a:gd name="connsiteY12" fmla="*/ 505865 h 529651"/>
              <a:gd name="connsiteX13" fmla="*/ 6705 w 260516"/>
              <a:gd name="connsiteY13" fmla="*/ 486307 h 529651"/>
              <a:gd name="connsiteX14" fmla="*/ 244125 w 260516"/>
              <a:gd name="connsiteY14" fmla="*/ 22729 h 529651"/>
              <a:gd name="connsiteX15" fmla="*/ 248884 w 260516"/>
              <a:gd name="connsiteY15" fmla="*/ 23787 h 529651"/>
              <a:gd name="connsiteX16" fmla="*/ 260517 w 260516"/>
              <a:gd name="connsiteY16" fmla="*/ 12158 h 529651"/>
              <a:gd name="connsiteX17" fmla="*/ 248884 w 260516"/>
              <a:gd name="connsiteY17" fmla="*/ 529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516" h="529651">
                <a:moveTo>
                  <a:pt x="249412" y="0"/>
                </a:moveTo>
                <a:cubicBezTo>
                  <a:pt x="243067" y="0"/>
                  <a:pt x="237779" y="5286"/>
                  <a:pt x="237779" y="11629"/>
                </a:cubicBezTo>
                <a:cubicBezTo>
                  <a:pt x="237779" y="17972"/>
                  <a:pt x="238837" y="16915"/>
                  <a:pt x="240423" y="19030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3331" y="520665"/>
                </a:lnTo>
                <a:cubicBezTo>
                  <a:pt x="74388" y="525951"/>
                  <a:pt x="79147" y="529652"/>
                  <a:pt x="84435" y="529652"/>
                </a:cubicBezTo>
                <a:cubicBezTo>
                  <a:pt x="89723" y="529652"/>
                  <a:pt x="96068" y="524366"/>
                  <a:pt x="96068" y="518022"/>
                </a:cubicBezTo>
                <a:cubicBezTo>
                  <a:pt x="96068" y="511679"/>
                  <a:pt x="90780" y="506393"/>
                  <a:pt x="84435" y="506393"/>
                </a:cubicBezTo>
                <a:cubicBezTo>
                  <a:pt x="78090" y="506393"/>
                  <a:pt x="74388" y="510094"/>
                  <a:pt x="73331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4125" y="22729"/>
                </a:lnTo>
                <a:cubicBezTo>
                  <a:pt x="245711" y="23258"/>
                  <a:pt x="247297" y="23787"/>
                  <a:pt x="248884" y="23787"/>
                </a:cubicBezTo>
                <a:cubicBezTo>
                  <a:pt x="255229" y="23787"/>
                  <a:pt x="260517" y="18501"/>
                  <a:pt x="260517" y="12158"/>
                </a:cubicBezTo>
                <a:cubicBezTo>
                  <a:pt x="260517" y="5815"/>
                  <a:pt x="255229" y="529"/>
                  <a:pt x="248884" y="5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BC340E1-4C5D-995B-2889-F2E5381B1FBF}"/>
              </a:ext>
            </a:extLst>
          </p:cNvPr>
          <p:cNvSpPr/>
          <p:nvPr/>
        </p:nvSpPr>
        <p:spPr>
          <a:xfrm>
            <a:off x="5211060" y="3372956"/>
            <a:ext cx="707540" cy="1453238"/>
          </a:xfrm>
          <a:custGeom>
            <a:avLst/>
            <a:gdLst>
              <a:gd name="connsiteX0" fmla="*/ 246768 w 257872"/>
              <a:gd name="connsiteY0" fmla="*/ 0 h 529651"/>
              <a:gd name="connsiteX1" fmla="*/ 235135 w 257872"/>
              <a:gd name="connsiteY1" fmla="*/ 11629 h 529651"/>
              <a:gd name="connsiteX2" fmla="*/ 239366 w 257872"/>
              <a:gd name="connsiteY2" fmla="*/ 20615 h 529651"/>
              <a:gd name="connsiteX3" fmla="*/ 2475 w 257872"/>
              <a:gd name="connsiteY3" fmla="*/ 483664 h 529651"/>
              <a:gd name="connsiteX4" fmla="*/ 3533 w 257872"/>
              <a:gd name="connsiteY4" fmla="*/ 508508 h 529651"/>
              <a:gd name="connsiteX5" fmla="*/ 25212 w 257872"/>
              <a:gd name="connsiteY5" fmla="*/ 520665 h 529651"/>
              <a:gd name="connsiteX6" fmla="*/ 79147 w 257872"/>
              <a:gd name="connsiteY6" fmla="*/ 520665 h 529651"/>
              <a:gd name="connsiteX7" fmla="*/ 90252 w 257872"/>
              <a:gd name="connsiteY7" fmla="*/ 529652 h 529651"/>
              <a:gd name="connsiteX8" fmla="*/ 101885 w 257872"/>
              <a:gd name="connsiteY8" fmla="*/ 518022 h 529651"/>
              <a:gd name="connsiteX9" fmla="*/ 90252 w 257872"/>
              <a:gd name="connsiteY9" fmla="*/ 506393 h 529651"/>
              <a:gd name="connsiteX10" fmla="*/ 79147 w 257872"/>
              <a:gd name="connsiteY10" fmla="*/ 515379 h 529651"/>
              <a:gd name="connsiteX11" fmla="*/ 25212 w 257872"/>
              <a:gd name="connsiteY11" fmla="*/ 515379 h 529651"/>
              <a:gd name="connsiteX12" fmla="*/ 7763 w 257872"/>
              <a:gd name="connsiteY12" fmla="*/ 505865 h 529651"/>
              <a:gd name="connsiteX13" fmla="*/ 6705 w 257872"/>
              <a:gd name="connsiteY13" fmla="*/ 486307 h 529651"/>
              <a:gd name="connsiteX14" fmla="*/ 243596 w 257872"/>
              <a:gd name="connsiteY14" fmla="*/ 23258 h 529651"/>
              <a:gd name="connsiteX15" fmla="*/ 246240 w 257872"/>
              <a:gd name="connsiteY15" fmla="*/ 23258 h 529651"/>
              <a:gd name="connsiteX16" fmla="*/ 257873 w 257872"/>
              <a:gd name="connsiteY16" fmla="*/ 11629 h 529651"/>
              <a:gd name="connsiteX17" fmla="*/ 246240 w 257872"/>
              <a:gd name="connsiteY17" fmla="*/ 0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872" h="529651">
                <a:moveTo>
                  <a:pt x="246768" y="0"/>
                </a:moveTo>
                <a:cubicBezTo>
                  <a:pt x="240423" y="0"/>
                  <a:pt x="235135" y="5286"/>
                  <a:pt x="235135" y="11629"/>
                </a:cubicBezTo>
                <a:cubicBezTo>
                  <a:pt x="235135" y="17972"/>
                  <a:pt x="236722" y="18501"/>
                  <a:pt x="239366" y="20615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9147" y="520665"/>
                </a:lnTo>
                <a:cubicBezTo>
                  <a:pt x="80205" y="525951"/>
                  <a:pt x="84964" y="529652"/>
                  <a:pt x="90252" y="529652"/>
                </a:cubicBezTo>
                <a:cubicBezTo>
                  <a:pt x="95539" y="529652"/>
                  <a:pt x="101885" y="524366"/>
                  <a:pt x="101885" y="518022"/>
                </a:cubicBezTo>
                <a:cubicBezTo>
                  <a:pt x="101885" y="511679"/>
                  <a:pt x="96597" y="506393"/>
                  <a:pt x="90252" y="506393"/>
                </a:cubicBezTo>
                <a:cubicBezTo>
                  <a:pt x="83906" y="506393"/>
                  <a:pt x="80205" y="510094"/>
                  <a:pt x="79147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3596" y="23258"/>
                </a:lnTo>
                <a:cubicBezTo>
                  <a:pt x="244653" y="23258"/>
                  <a:pt x="245182" y="23258"/>
                  <a:pt x="246240" y="23258"/>
                </a:cubicBezTo>
                <a:cubicBezTo>
                  <a:pt x="252585" y="23258"/>
                  <a:pt x="257873" y="17972"/>
                  <a:pt x="257873" y="11629"/>
                </a:cubicBezTo>
                <a:cubicBezTo>
                  <a:pt x="257873" y="5286"/>
                  <a:pt x="252585" y="0"/>
                  <a:pt x="246240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451EF40-45ED-4861-B917-D3BDFA777FB3}"/>
              </a:ext>
            </a:extLst>
          </p:cNvPr>
          <p:cNvSpPr/>
          <p:nvPr/>
        </p:nvSpPr>
        <p:spPr>
          <a:xfrm>
            <a:off x="3975971" y="3372956"/>
            <a:ext cx="369961" cy="745473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4557 w 134837"/>
              <a:gd name="connsiteY6" fmla="*/ 262711 h 271697"/>
              <a:gd name="connsiteX7" fmla="*/ 85661 w 134837"/>
              <a:gd name="connsiteY7" fmla="*/ 271697 h 271697"/>
              <a:gd name="connsiteX8" fmla="*/ 97294 w 134837"/>
              <a:gd name="connsiteY8" fmla="*/ 260068 h 271697"/>
              <a:gd name="connsiteX9" fmla="*/ 85661 w 134837"/>
              <a:gd name="connsiteY9" fmla="*/ 248439 h 271697"/>
              <a:gd name="connsiteX10" fmla="*/ 74557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1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4557" y="262711"/>
                </a:lnTo>
                <a:cubicBezTo>
                  <a:pt x="75615" y="267997"/>
                  <a:pt x="80373" y="271697"/>
                  <a:pt x="85661" y="271697"/>
                </a:cubicBezTo>
                <a:cubicBezTo>
                  <a:pt x="90949" y="271697"/>
                  <a:pt x="97294" y="266411"/>
                  <a:pt x="97294" y="260068"/>
                </a:cubicBezTo>
                <a:cubicBezTo>
                  <a:pt x="97294" y="253725"/>
                  <a:pt x="92007" y="248439"/>
                  <a:pt x="85661" y="248439"/>
                </a:cubicBezTo>
                <a:cubicBezTo>
                  <a:pt x="79316" y="248439"/>
                  <a:pt x="75615" y="252140"/>
                  <a:pt x="74557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1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C95CA9F0-5662-3BF4-5191-75FC557DB422}"/>
              </a:ext>
            </a:extLst>
          </p:cNvPr>
          <p:cNvSpPr/>
          <p:nvPr/>
        </p:nvSpPr>
        <p:spPr>
          <a:xfrm>
            <a:off x="6445048" y="3372956"/>
            <a:ext cx="369961" cy="745473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6143 w 134837"/>
              <a:gd name="connsiteY6" fmla="*/ 262711 h 271697"/>
              <a:gd name="connsiteX7" fmla="*/ 87248 w 134837"/>
              <a:gd name="connsiteY7" fmla="*/ 271697 h 271697"/>
              <a:gd name="connsiteX8" fmla="*/ 98881 w 134837"/>
              <a:gd name="connsiteY8" fmla="*/ 260068 h 271697"/>
              <a:gd name="connsiteX9" fmla="*/ 87248 w 134837"/>
              <a:gd name="connsiteY9" fmla="*/ 248439 h 271697"/>
              <a:gd name="connsiteX10" fmla="*/ 76143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2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6143" y="262711"/>
                </a:lnTo>
                <a:cubicBezTo>
                  <a:pt x="77201" y="267997"/>
                  <a:pt x="81960" y="271697"/>
                  <a:pt x="87248" y="271697"/>
                </a:cubicBezTo>
                <a:cubicBezTo>
                  <a:pt x="92535" y="271697"/>
                  <a:pt x="98881" y="266411"/>
                  <a:pt x="98881" y="260068"/>
                </a:cubicBezTo>
                <a:cubicBezTo>
                  <a:pt x="98881" y="253725"/>
                  <a:pt x="93593" y="248439"/>
                  <a:pt x="87248" y="248439"/>
                </a:cubicBezTo>
                <a:cubicBezTo>
                  <a:pt x="80902" y="248439"/>
                  <a:pt x="77201" y="252140"/>
                  <a:pt x="76143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2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A071FA-0C4A-5410-0833-AC2890AB637D}"/>
              </a:ext>
            </a:extLst>
          </p:cNvPr>
          <p:cNvGrpSpPr/>
          <p:nvPr/>
        </p:nvGrpSpPr>
        <p:grpSpPr>
          <a:xfrm>
            <a:off x="3946795" y="1581279"/>
            <a:ext cx="622914" cy="859819"/>
            <a:chOff x="5318817" y="965371"/>
            <a:chExt cx="830552" cy="1146425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CD03587-AEC3-1B08-1D3D-601B7EB1377D}"/>
                </a:ext>
              </a:extLst>
            </p:cNvPr>
            <p:cNvSpPr/>
            <p:nvPr/>
          </p:nvSpPr>
          <p:spPr>
            <a:xfrm>
              <a:off x="531881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963893-EF11-05D5-44CE-6EE6E08EAB03}"/>
                </a:ext>
              </a:extLst>
            </p:cNvPr>
            <p:cNvSpPr txBox="1"/>
            <p:nvPr/>
          </p:nvSpPr>
          <p:spPr>
            <a:xfrm>
              <a:off x="5390196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80E0BC-1BE4-A59D-DA31-6FF4B9297D02}"/>
              </a:ext>
            </a:extLst>
          </p:cNvPr>
          <p:cNvGrpSpPr/>
          <p:nvPr/>
        </p:nvGrpSpPr>
        <p:grpSpPr>
          <a:xfrm>
            <a:off x="4927553" y="1581279"/>
            <a:ext cx="622914" cy="859819"/>
            <a:chOff x="6626495" y="965371"/>
            <a:chExt cx="830552" cy="114642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42695B1-A6DA-03B2-8FDC-668FD3A163F3}"/>
                </a:ext>
              </a:extLst>
            </p:cNvPr>
            <p:cNvSpPr/>
            <p:nvPr/>
          </p:nvSpPr>
          <p:spPr>
            <a:xfrm>
              <a:off x="662649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ADFC61C-4779-FBA6-3FD2-8DE5AD4743A8}"/>
                </a:ext>
              </a:extLst>
            </p:cNvPr>
            <p:cNvSpPr txBox="1"/>
            <p:nvPr/>
          </p:nvSpPr>
          <p:spPr>
            <a:xfrm>
              <a:off x="6697874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8548E1-1CE9-C261-5032-16F6B7B4B1A0}"/>
              </a:ext>
            </a:extLst>
          </p:cNvPr>
          <p:cNvGrpSpPr/>
          <p:nvPr/>
        </p:nvGrpSpPr>
        <p:grpSpPr>
          <a:xfrm>
            <a:off x="5908315" y="1581279"/>
            <a:ext cx="622914" cy="859819"/>
            <a:chOff x="7934177" y="965371"/>
            <a:chExt cx="830552" cy="1146425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98ABDFD-8589-53CF-01C8-D50FA338E175}"/>
                </a:ext>
              </a:extLst>
            </p:cNvPr>
            <p:cNvSpPr/>
            <p:nvPr/>
          </p:nvSpPr>
          <p:spPr>
            <a:xfrm>
              <a:off x="793417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E7EB5D-2ACB-699A-BE15-FA5E3D5F975A}"/>
                </a:ext>
              </a:extLst>
            </p:cNvPr>
            <p:cNvSpPr txBox="1"/>
            <p:nvPr/>
          </p:nvSpPr>
          <p:spPr>
            <a:xfrm>
              <a:off x="8005556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59B46A-675D-2AAC-A347-9802A4F04C19}"/>
              </a:ext>
            </a:extLst>
          </p:cNvPr>
          <p:cNvGrpSpPr/>
          <p:nvPr/>
        </p:nvGrpSpPr>
        <p:grpSpPr>
          <a:xfrm>
            <a:off x="6860501" y="1581279"/>
            <a:ext cx="622914" cy="859819"/>
            <a:chOff x="9098555" y="965371"/>
            <a:chExt cx="830552" cy="114642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8BAF039-44AC-EB2B-C306-DFA175EF9DF2}"/>
                </a:ext>
              </a:extLst>
            </p:cNvPr>
            <p:cNvSpPr/>
            <p:nvPr/>
          </p:nvSpPr>
          <p:spPr>
            <a:xfrm>
              <a:off x="909855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6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6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9C6465-9288-AD78-58B4-A4F05CE41F5F}"/>
                </a:ext>
              </a:extLst>
            </p:cNvPr>
            <p:cNvSpPr txBox="1"/>
            <p:nvPr/>
          </p:nvSpPr>
          <p:spPr>
            <a:xfrm>
              <a:off x="9169934" y="1063716"/>
              <a:ext cx="687796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511C0-7A17-11D7-58EF-C35A63C5C887}"/>
              </a:ext>
            </a:extLst>
          </p:cNvPr>
          <p:cNvSpPr txBox="1"/>
          <p:nvPr/>
        </p:nvSpPr>
        <p:spPr>
          <a:xfrm>
            <a:off x="3658258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1665C4-FF6E-F424-A6CC-622B24DDAABA}"/>
              </a:ext>
            </a:extLst>
          </p:cNvPr>
          <p:cNvSpPr txBox="1"/>
          <p:nvPr/>
        </p:nvSpPr>
        <p:spPr>
          <a:xfrm>
            <a:off x="4629243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4C7130-06F9-5E9B-15CE-35DA5C843960}"/>
              </a:ext>
            </a:extLst>
          </p:cNvPr>
          <p:cNvSpPr txBox="1"/>
          <p:nvPr/>
        </p:nvSpPr>
        <p:spPr>
          <a:xfrm>
            <a:off x="5593437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C7F308-7E7D-190C-3FBB-4F033D349221}"/>
              </a:ext>
            </a:extLst>
          </p:cNvPr>
          <p:cNvSpPr txBox="1"/>
          <p:nvPr/>
        </p:nvSpPr>
        <p:spPr>
          <a:xfrm>
            <a:off x="6571211" y="2558545"/>
            <a:ext cx="565262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3C48B5-F8F8-E6B4-57FF-1DADD00F91C8}"/>
              </a:ext>
            </a:extLst>
          </p:cNvPr>
          <p:cNvGrpSpPr/>
          <p:nvPr/>
        </p:nvGrpSpPr>
        <p:grpSpPr>
          <a:xfrm>
            <a:off x="1630619" y="2183548"/>
            <a:ext cx="1502460" cy="1152280"/>
            <a:chOff x="8921977" y="1374393"/>
            <a:chExt cx="2926080" cy="153637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4945E1-ED1E-5044-DF15-AAB07798B834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DC70BE-6710-A66C-53A9-B2D8931C8B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F42E6F8-AB6C-F998-14B0-20ED6A8775E9}"/>
              </a:ext>
            </a:extLst>
          </p:cNvPr>
          <p:cNvSpPr txBox="1"/>
          <p:nvPr/>
        </p:nvSpPr>
        <p:spPr>
          <a:xfrm>
            <a:off x="3013278" y="4669415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4CAE80-B89B-06AC-09EF-71948E06E00B}"/>
              </a:ext>
            </a:extLst>
          </p:cNvPr>
          <p:cNvSpPr txBox="1"/>
          <p:nvPr/>
        </p:nvSpPr>
        <p:spPr>
          <a:xfrm>
            <a:off x="5600076" y="4669415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90D044-8B13-827C-C043-05716FD3EB70}"/>
              </a:ext>
            </a:extLst>
          </p:cNvPr>
          <p:cNvSpPr txBox="1"/>
          <p:nvPr/>
        </p:nvSpPr>
        <p:spPr>
          <a:xfrm>
            <a:off x="6813096" y="3990406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83BF1E-71E5-00B4-C548-A86B5F1CDF5E}"/>
              </a:ext>
            </a:extLst>
          </p:cNvPr>
          <p:cNvSpPr txBox="1"/>
          <p:nvPr/>
        </p:nvSpPr>
        <p:spPr>
          <a:xfrm>
            <a:off x="4316564" y="3990406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407383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296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Multi-Step Process – Slide Template</vt:lpstr>
      <vt:lpstr>Multi-Step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Multi-Step Process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2024-05-21T19:19:26Z</dcterms:modified>
  <cp:category>Charts &amp; Diagrams</cp:category>
</cp:coreProperties>
</file>