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034" y="11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028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>
            <a:extLst>
              <a:ext uri="{FF2B5EF4-FFF2-40B4-BE49-F238E27FC236}">
                <a16:creationId xmlns:a16="http://schemas.microsoft.com/office/drawing/2014/main" id="{7CCAFFB7-288E-067F-664E-598554272C76}"/>
              </a:ext>
            </a:extLst>
          </p:cNvPr>
          <p:cNvSpPr/>
          <p:nvPr/>
        </p:nvSpPr>
        <p:spPr>
          <a:xfrm>
            <a:off x="5453767" y="1720228"/>
            <a:ext cx="2216866" cy="1813888"/>
          </a:xfrm>
          <a:custGeom>
            <a:avLst/>
            <a:gdLst>
              <a:gd name="connsiteX0" fmla="*/ 269674 w 605974"/>
              <a:gd name="connsiteY0" fmla="*/ 0 h 495821"/>
              <a:gd name="connsiteX1" fmla="*/ 0 w 605974"/>
              <a:gd name="connsiteY1" fmla="*/ 495821 h 495821"/>
              <a:gd name="connsiteX2" fmla="*/ 336829 w 605974"/>
              <a:gd name="connsiteY2" fmla="*/ 495821 h 495821"/>
              <a:gd name="connsiteX3" fmla="*/ 605974 w 605974"/>
              <a:gd name="connsiteY3" fmla="*/ 0 h 495821"/>
              <a:gd name="connsiteX4" fmla="*/ 269674 w 605974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974" h="495821">
                <a:moveTo>
                  <a:pt x="269674" y="0"/>
                </a:moveTo>
                <a:lnTo>
                  <a:pt x="0" y="495821"/>
                </a:lnTo>
                <a:lnTo>
                  <a:pt x="336829" y="495821"/>
                </a:lnTo>
                <a:lnTo>
                  <a:pt x="605974" y="0"/>
                </a:lnTo>
                <a:lnTo>
                  <a:pt x="269674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DF73483A-8D04-2881-6A83-61033F93E0A0}"/>
              </a:ext>
            </a:extLst>
          </p:cNvPr>
          <p:cNvSpPr/>
          <p:nvPr/>
        </p:nvSpPr>
        <p:spPr>
          <a:xfrm>
            <a:off x="4146089" y="1720228"/>
            <a:ext cx="2216866" cy="1813888"/>
          </a:xfrm>
          <a:custGeom>
            <a:avLst/>
            <a:gdLst>
              <a:gd name="connsiteX0" fmla="*/ 269674 w 605974"/>
              <a:gd name="connsiteY0" fmla="*/ 0 h 495821"/>
              <a:gd name="connsiteX1" fmla="*/ 0 w 605974"/>
              <a:gd name="connsiteY1" fmla="*/ 495821 h 495821"/>
              <a:gd name="connsiteX2" fmla="*/ 336300 w 605974"/>
              <a:gd name="connsiteY2" fmla="*/ 495821 h 495821"/>
              <a:gd name="connsiteX3" fmla="*/ 605974 w 605974"/>
              <a:gd name="connsiteY3" fmla="*/ 0 h 495821"/>
              <a:gd name="connsiteX4" fmla="*/ 269674 w 605974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974" h="495821">
                <a:moveTo>
                  <a:pt x="269674" y="0"/>
                </a:moveTo>
                <a:lnTo>
                  <a:pt x="0" y="495821"/>
                </a:lnTo>
                <a:lnTo>
                  <a:pt x="336300" y="495821"/>
                </a:lnTo>
                <a:lnTo>
                  <a:pt x="605974" y="0"/>
                </a:lnTo>
                <a:lnTo>
                  <a:pt x="269674" y="0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ADA4401F-E81C-C438-BA65-CDDCD4C31540}"/>
              </a:ext>
            </a:extLst>
          </p:cNvPr>
          <p:cNvSpPr/>
          <p:nvPr/>
        </p:nvSpPr>
        <p:spPr>
          <a:xfrm>
            <a:off x="6763384" y="1720228"/>
            <a:ext cx="2214931" cy="1813888"/>
          </a:xfrm>
          <a:custGeom>
            <a:avLst/>
            <a:gdLst>
              <a:gd name="connsiteX0" fmla="*/ 269145 w 605445"/>
              <a:gd name="connsiteY0" fmla="*/ 0 h 495821"/>
              <a:gd name="connsiteX1" fmla="*/ 0 w 605445"/>
              <a:gd name="connsiteY1" fmla="*/ 495821 h 495821"/>
              <a:gd name="connsiteX2" fmla="*/ 336300 w 605445"/>
              <a:gd name="connsiteY2" fmla="*/ 495821 h 495821"/>
              <a:gd name="connsiteX3" fmla="*/ 605445 w 605445"/>
              <a:gd name="connsiteY3" fmla="*/ 0 h 495821"/>
              <a:gd name="connsiteX4" fmla="*/ 269145 w 605445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445" h="495821">
                <a:moveTo>
                  <a:pt x="269145" y="0"/>
                </a:moveTo>
                <a:lnTo>
                  <a:pt x="0" y="495821"/>
                </a:lnTo>
                <a:lnTo>
                  <a:pt x="336300" y="495821"/>
                </a:lnTo>
                <a:lnTo>
                  <a:pt x="605445" y="0"/>
                </a:lnTo>
                <a:lnTo>
                  <a:pt x="269145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23681574-0227-B0E5-914E-C20F56146E5A}"/>
              </a:ext>
            </a:extLst>
          </p:cNvPr>
          <p:cNvSpPr/>
          <p:nvPr/>
        </p:nvSpPr>
        <p:spPr>
          <a:xfrm>
            <a:off x="8069130" y="1720228"/>
            <a:ext cx="2029222" cy="1813888"/>
          </a:xfrm>
          <a:custGeom>
            <a:avLst/>
            <a:gdLst>
              <a:gd name="connsiteX0" fmla="*/ 417202 w 554682"/>
              <a:gd name="connsiteY0" fmla="*/ 0 h 495821"/>
              <a:gd name="connsiteX1" fmla="*/ 269674 w 554682"/>
              <a:gd name="connsiteY1" fmla="*/ 0 h 495821"/>
              <a:gd name="connsiteX2" fmla="*/ 0 w 554682"/>
              <a:gd name="connsiteY2" fmla="*/ 495821 h 495821"/>
              <a:gd name="connsiteX3" fmla="*/ 308275 w 554682"/>
              <a:gd name="connsiteY3" fmla="*/ 495821 h 495821"/>
              <a:gd name="connsiteX4" fmla="*/ 554683 w 554682"/>
              <a:gd name="connsiteY4" fmla="*/ 41759 h 495821"/>
              <a:gd name="connsiteX5" fmla="*/ 416673 w 554682"/>
              <a:gd name="connsiteY5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4682" h="495821">
                <a:moveTo>
                  <a:pt x="417202" y="0"/>
                </a:moveTo>
                <a:lnTo>
                  <a:pt x="269674" y="0"/>
                </a:lnTo>
                <a:lnTo>
                  <a:pt x="0" y="495821"/>
                </a:lnTo>
                <a:lnTo>
                  <a:pt x="308275" y="495821"/>
                </a:lnTo>
                <a:lnTo>
                  <a:pt x="554683" y="41759"/>
                </a:lnTo>
                <a:cubicBezTo>
                  <a:pt x="515025" y="15329"/>
                  <a:pt x="467964" y="0"/>
                  <a:pt x="416673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3A6B122-8E72-CF7B-6E52-B27263192A29}"/>
              </a:ext>
            </a:extLst>
          </p:cNvPr>
          <p:cNvSpPr/>
          <p:nvPr/>
        </p:nvSpPr>
        <p:spPr>
          <a:xfrm>
            <a:off x="5522070" y="1720228"/>
            <a:ext cx="529505" cy="382044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1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2" y="156299"/>
                  <a:pt x="361307" y="211895"/>
                  <a:pt x="304241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80EF753-775E-C12E-5F47-96B8C8DDB485}"/>
              </a:ext>
            </a:extLst>
          </p:cNvPr>
          <p:cNvSpPr/>
          <p:nvPr/>
        </p:nvSpPr>
        <p:spPr>
          <a:xfrm>
            <a:off x="6829748" y="1720228"/>
            <a:ext cx="529505" cy="382044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1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2" y="156299"/>
                  <a:pt x="361308" y="211895"/>
                  <a:pt x="304241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7A38B57-49DC-D640-5666-CD3FA5FF9513}"/>
              </a:ext>
            </a:extLst>
          </p:cNvPr>
          <p:cNvSpPr/>
          <p:nvPr/>
        </p:nvSpPr>
        <p:spPr>
          <a:xfrm>
            <a:off x="8137430" y="1720228"/>
            <a:ext cx="529505" cy="382044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0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1" y="156299"/>
                  <a:pt x="361307" y="211895"/>
                  <a:pt x="304240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11E17B9-FA8F-813E-A023-9CFE27BF4361}"/>
              </a:ext>
            </a:extLst>
          </p:cNvPr>
          <p:cNvSpPr/>
          <p:nvPr/>
        </p:nvSpPr>
        <p:spPr>
          <a:xfrm>
            <a:off x="9416535" y="1720228"/>
            <a:ext cx="493710" cy="382044"/>
          </a:xfrm>
          <a:custGeom>
            <a:avLst/>
            <a:gdLst>
              <a:gd name="connsiteX0" fmla="*/ 0 w 493710"/>
              <a:gd name="connsiteY0" fmla="*/ 0 h 382044"/>
              <a:gd name="connsiteX1" fmla="*/ 195981 w 493710"/>
              <a:gd name="connsiteY1" fmla="*/ 0 h 382044"/>
              <a:gd name="connsiteX2" fmla="*/ 464385 w 493710"/>
              <a:gd name="connsiteY2" fmla="*/ 40126 h 382044"/>
              <a:gd name="connsiteX3" fmla="*/ 493710 w 493710"/>
              <a:gd name="connsiteY3" fmla="*/ 51586 h 382044"/>
              <a:gd name="connsiteX4" fmla="*/ 462142 w 493710"/>
              <a:gd name="connsiteY4" fmla="*/ 97077 h 382044"/>
              <a:gd name="connsiteX5" fmla="*/ 304245 w 493710"/>
              <a:gd name="connsiteY5" fmla="*/ 263139 h 382044"/>
              <a:gd name="connsiteX6" fmla="*/ 192047 w 493710"/>
              <a:gd name="connsiteY6" fmla="*/ 363696 h 382044"/>
              <a:gd name="connsiteX7" fmla="*/ 70176 w 493710"/>
              <a:gd name="connsiteY7" fmla="*/ 311484 h 382044"/>
              <a:gd name="connsiteX8" fmla="*/ 66306 w 493710"/>
              <a:gd name="connsiteY8" fmla="*/ 226399 h 382044"/>
              <a:gd name="connsiteX9" fmla="*/ 2471 w 493710"/>
              <a:gd name="connsiteY9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3710" h="382044">
                <a:moveTo>
                  <a:pt x="0" y="0"/>
                </a:moveTo>
                <a:lnTo>
                  <a:pt x="195981" y="0"/>
                </a:lnTo>
                <a:cubicBezTo>
                  <a:pt x="289802" y="0"/>
                  <a:pt x="379753" y="14020"/>
                  <a:pt x="464385" y="40126"/>
                </a:cubicBezTo>
                <a:lnTo>
                  <a:pt x="493710" y="51586"/>
                </a:lnTo>
                <a:lnTo>
                  <a:pt x="462142" y="97077"/>
                </a:lnTo>
                <a:cubicBezTo>
                  <a:pt x="414023" y="156299"/>
                  <a:pt x="361310" y="211895"/>
                  <a:pt x="304245" y="263139"/>
                </a:cubicBezTo>
                <a:lnTo>
                  <a:pt x="192047" y="363696"/>
                </a:lnTo>
                <a:cubicBezTo>
                  <a:pt x="145619" y="404304"/>
                  <a:pt x="72112" y="373365"/>
                  <a:pt x="70176" y="311484"/>
                </a:cubicBezTo>
                <a:lnTo>
                  <a:pt x="66306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Multi-Step Process – Slide Template</a:t>
            </a:r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577EB272-0514-4A6E-1AAF-0DF470FFC67E}"/>
              </a:ext>
            </a:extLst>
          </p:cNvPr>
          <p:cNvSpPr/>
          <p:nvPr/>
        </p:nvSpPr>
        <p:spPr>
          <a:xfrm>
            <a:off x="1633251" y="1720228"/>
            <a:ext cx="3423954" cy="1813888"/>
          </a:xfrm>
          <a:custGeom>
            <a:avLst/>
            <a:gdLst>
              <a:gd name="connsiteX0" fmla="*/ 247995 w 935928"/>
              <a:gd name="connsiteY0" fmla="*/ 0 h 495821"/>
              <a:gd name="connsiteX1" fmla="*/ 0 w 935928"/>
              <a:gd name="connsiteY1" fmla="*/ 247911 h 495821"/>
              <a:gd name="connsiteX2" fmla="*/ 0 w 935928"/>
              <a:gd name="connsiteY2" fmla="*/ 247911 h 495821"/>
              <a:gd name="connsiteX3" fmla="*/ 247995 w 935928"/>
              <a:gd name="connsiteY3" fmla="*/ 495821 h 495821"/>
              <a:gd name="connsiteX4" fmla="*/ 666254 w 935928"/>
              <a:gd name="connsiteY4" fmla="*/ 495821 h 495821"/>
              <a:gd name="connsiteX5" fmla="*/ 935928 w 935928"/>
              <a:gd name="connsiteY5" fmla="*/ 0 h 495821"/>
              <a:gd name="connsiteX6" fmla="*/ 247995 w 935928"/>
              <a:gd name="connsiteY6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928" h="495821">
                <a:moveTo>
                  <a:pt x="247995" y="0"/>
                </a:moveTo>
                <a:cubicBezTo>
                  <a:pt x="111042" y="0"/>
                  <a:pt x="0" y="111005"/>
                  <a:pt x="0" y="247911"/>
                </a:cubicBezTo>
                <a:lnTo>
                  <a:pt x="0" y="247911"/>
                </a:lnTo>
                <a:cubicBezTo>
                  <a:pt x="0" y="384817"/>
                  <a:pt x="111042" y="495821"/>
                  <a:pt x="247995" y="495821"/>
                </a:cubicBezTo>
                <a:lnTo>
                  <a:pt x="666254" y="495821"/>
                </a:lnTo>
                <a:lnTo>
                  <a:pt x="935928" y="0"/>
                </a:lnTo>
                <a:lnTo>
                  <a:pt x="247995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id="{FC597B22-7768-0CCF-6451-19BCA53DD23E}"/>
              </a:ext>
            </a:extLst>
          </p:cNvPr>
          <p:cNvSpPr/>
          <p:nvPr/>
        </p:nvSpPr>
        <p:spPr>
          <a:xfrm>
            <a:off x="9276218" y="1902004"/>
            <a:ext cx="1282531" cy="1632112"/>
          </a:xfrm>
          <a:custGeom>
            <a:avLst/>
            <a:gdLst>
              <a:gd name="connsiteX0" fmla="*/ 242178 w 350576"/>
              <a:gd name="connsiteY0" fmla="*/ 0 h 446133"/>
              <a:gd name="connsiteX1" fmla="*/ 0 w 350576"/>
              <a:gd name="connsiteY1" fmla="*/ 446134 h 446133"/>
              <a:gd name="connsiteX2" fmla="*/ 106812 w 350576"/>
              <a:gd name="connsiteY2" fmla="*/ 446134 h 446133"/>
              <a:gd name="connsiteX3" fmla="*/ 350577 w 350576"/>
              <a:gd name="connsiteY3" fmla="*/ 202452 h 446133"/>
              <a:gd name="connsiteX4" fmla="*/ 350577 w 350576"/>
              <a:gd name="connsiteY4" fmla="*/ 202452 h 446133"/>
              <a:gd name="connsiteX5" fmla="*/ 242707 w 350576"/>
              <a:gd name="connsiteY5" fmla="*/ 0 h 44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76" h="446133">
                <a:moveTo>
                  <a:pt x="242178" y="0"/>
                </a:moveTo>
                <a:lnTo>
                  <a:pt x="0" y="446134"/>
                </a:lnTo>
                <a:lnTo>
                  <a:pt x="106812" y="446134"/>
                </a:lnTo>
                <a:cubicBezTo>
                  <a:pt x="241649" y="446134"/>
                  <a:pt x="350577" y="337243"/>
                  <a:pt x="350577" y="202452"/>
                </a:cubicBezTo>
                <a:lnTo>
                  <a:pt x="350577" y="202452"/>
                </a:lnTo>
                <a:cubicBezTo>
                  <a:pt x="350577" y="117877"/>
                  <a:pt x="307746" y="43874"/>
                  <a:pt x="242707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4BC5E836-FE37-B560-D215-6BA1E479DF68}"/>
              </a:ext>
            </a:extLst>
          </p:cNvPr>
          <p:cNvSpPr/>
          <p:nvPr/>
        </p:nvSpPr>
        <p:spPr>
          <a:xfrm>
            <a:off x="3593892" y="3354275"/>
            <a:ext cx="953059" cy="1937650"/>
          </a:xfrm>
          <a:custGeom>
            <a:avLst/>
            <a:gdLst>
              <a:gd name="connsiteX0" fmla="*/ 249412 w 260516"/>
              <a:gd name="connsiteY0" fmla="*/ 0 h 529651"/>
              <a:gd name="connsiteX1" fmla="*/ 237779 w 260516"/>
              <a:gd name="connsiteY1" fmla="*/ 11629 h 529651"/>
              <a:gd name="connsiteX2" fmla="*/ 240423 w 260516"/>
              <a:gd name="connsiteY2" fmla="*/ 19030 h 529651"/>
              <a:gd name="connsiteX3" fmla="*/ 2475 w 260516"/>
              <a:gd name="connsiteY3" fmla="*/ 483664 h 529651"/>
              <a:gd name="connsiteX4" fmla="*/ 3533 w 260516"/>
              <a:gd name="connsiteY4" fmla="*/ 508508 h 529651"/>
              <a:gd name="connsiteX5" fmla="*/ 25212 w 260516"/>
              <a:gd name="connsiteY5" fmla="*/ 520665 h 529651"/>
              <a:gd name="connsiteX6" fmla="*/ 73331 w 260516"/>
              <a:gd name="connsiteY6" fmla="*/ 520665 h 529651"/>
              <a:gd name="connsiteX7" fmla="*/ 84435 w 260516"/>
              <a:gd name="connsiteY7" fmla="*/ 529652 h 529651"/>
              <a:gd name="connsiteX8" fmla="*/ 96068 w 260516"/>
              <a:gd name="connsiteY8" fmla="*/ 518022 h 529651"/>
              <a:gd name="connsiteX9" fmla="*/ 84435 w 260516"/>
              <a:gd name="connsiteY9" fmla="*/ 506393 h 529651"/>
              <a:gd name="connsiteX10" fmla="*/ 73331 w 260516"/>
              <a:gd name="connsiteY10" fmla="*/ 515379 h 529651"/>
              <a:gd name="connsiteX11" fmla="*/ 25212 w 260516"/>
              <a:gd name="connsiteY11" fmla="*/ 515379 h 529651"/>
              <a:gd name="connsiteX12" fmla="*/ 7763 w 260516"/>
              <a:gd name="connsiteY12" fmla="*/ 505865 h 529651"/>
              <a:gd name="connsiteX13" fmla="*/ 6705 w 260516"/>
              <a:gd name="connsiteY13" fmla="*/ 486307 h 529651"/>
              <a:gd name="connsiteX14" fmla="*/ 244125 w 260516"/>
              <a:gd name="connsiteY14" fmla="*/ 22729 h 529651"/>
              <a:gd name="connsiteX15" fmla="*/ 248884 w 260516"/>
              <a:gd name="connsiteY15" fmla="*/ 23787 h 529651"/>
              <a:gd name="connsiteX16" fmla="*/ 260517 w 260516"/>
              <a:gd name="connsiteY16" fmla="*/ 12158 h 529651"/>
              <a:gd name="connsiteX17" fmla="*/ 248884 w 260516"/>
              <a:gd name="connsiteY17" fmla="*/ 529 h 52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0516" h="529651">
                <a:moveTo>
                  <a:pt x="249412" y="0"/>
                </a:moveTo>
                <a:cubicBezTo>
                  <a:pt x="243067" y="0"/>
                  <a:pt x="237779" y="5286"/>
                  <a:pt x="237779" y="11629"/>
                </a:cubicBezTo>
                <a:cubicBezTo>
                  <a:pt x="237779" y="17972"/>
                  <a:pt x="238837" y="16915"/>
                  <a:pt x="240423" y="19030"/>
                </a:cubicBezTo>
                <a:lnTo>
                  <a:pt x="2475" y="483664"/>
                </a:lnTo>
                <a:cubicBezTo>
                  <a:pt x="-1226" y="491593"/>
                  <a:pt x="-697" y="501107"/>
                  <a:pt x="3533" y="508508"/>
                </a:cubicBezTo>
                <a:cubicBezTo>
                  <a:pt x="8292" y="515908"/>
                  <a:pt x="16223" y="520665"/>
                  <a:pt x="25212" y="520665"/>
                </a:cubicBezTo>
                <a:lnTo>
                  <a:pt x="73331" y="520665"/>
                </a:lnTo>
                <a:cubicBezTo>
                  <a:pt x="74388" y="525951"/>
                  <a:pt x="79147" y="529652"/>
                  <a:pt x="84435" y="529652"/>
                </a:cubicBezTo>
                <a:cubicBezTo>
                  <a:pt x="89723" y="529652"/>
                  <a:pt x="96068" y="524366"/>
                  <a:pt x="96068" y="518022"/>
                </a:cubicBezTo>
                <a:cubicBezTo>
                  <a:pt x="96068" y="511679"/>
                  <a:pt x="90780" y="506393"/>
                  <a:pt x="84435" y="506393"/>
                </a:cubicBezTo>
                <a:cubicBezTo>
                  <a:pt x="78090" y="506393"/>
                  <a:pt x="74388" y="510094"/>
                  <a:pt x="73331" y="515379"/>
                </a:cubicBezTo>
                <a:lnTo>
                  <a:pt x="25212" y="515379"/>
                </a:lnTo>
                <a:cubicBezTo>
                  <a:pt x="18338" y="515379"/>
                  <a:pt x="11464" y="511679"/>
                  <a:pt x="7763" y="505865"/>
                </a:cubicBezTo>
                <a:cubicBezTo>
                  <a:pt x="4062" y="500050"/>
                  <a:pt x="3533" y="492650"/>
                  <a:pt x="6705" y="486307"/>
                </a:cubicBezTo>
                <a:lnTo>
                  <a:pt x="244125" y="22729"/>
                </a:lnTo>
                <a:cubicBezTo>
                  <a:pt x="245711" y="23258"/>
                  <a:pt x="247297" y="23787"/>
                  <a:pt x="248884" y="23787"/>
                </a:cubicBezTo>
                <a:cubicBezTo>
                  <a:pt x="255229" y="23787"/>
                  <a:pt x="260517" y="18501"/>
                  <a:pt x="260517" y="12158"/>
                </a:cubicBezTo>
                <a:cubicBezTo>
                  <a:pt x="260517" y="5815"/>
                  <a:pt x="255229" y="529"/>
                  <a:pt x="248884" y="529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EBC340E1-4C5D-995B-2889-F2E5381B1FBF}"/>
              </a:ext>
            </a:extLst>
          </p:cNvPr>
          <p:cNvSpPr/>
          <p:nvPr/>
        </p:nvSpPr>
        <p:spPr>
          <a:xfrm>
            <a:off x="6948079" y="3354275"/>
            <a:ext cx="943387" cy="1937650"/>
          </a:xfrm>
          <a:custGeom>
            <a:avLst/>
            <a:gdLst>
              <a:gd name="connsiteX0" fmla="*/ 246768 w 257872"/>
              <a:gd name="connsiteY0" fmla="*/ 0 h 529651"/>
              <a:gd name="connsiteX1" fmla="*/ 235135 w 257872"/>
              <a:gd name="connsiteY1" fmla="*/ 11629 h 529651"/>
              <a:gd name="connsiteX2" fmla="*/ 239366 w 257872"/>
              <a:gd name="connsiteY2" fmla="*/ 20615 h 529651"/>
              <a:gd name="connsiteX3" fmla="*/ 2475 w 257872"/>
              <a:gd name="connsiteY3" fmla="*/ 483664 h 529651"/>
              <a:gd name="connsiteX4" fmla="*/ 3533 w 257872"/>
              <a:gd name="connsiteY4" fmla="*/ 508508 h 529651"/>
              <a:gd name="connsiteX5" fmla="*/ 25212 w 257872"/>
              <a:gd name="connsiteY5" fmla="*/ 520665 h 529651"/>
              <a:gd name="connsiteX6" fmla="*/ 79147 w 257872"/>
              <a:gd name="connsiteY6" fmla="*/ 520665 h 529651"/>
              <a:gd name="connsiteX7" fmla="*/ 90252 w 257872"/>
              <a:gd name="connsiteY7" fmla="*/ 529652 h 529651"/>
              <a:gd name="connsiteX8" fmla="*/ 101885 w 257872"/>
              <a:gd name="connsiteY8" fmla="*/ 518022 h 529651"/>
              <a:gd name="connsiteX9" fmla="*/ 90252 w 257872"/>
              <a:gd name="connsiteY9" fmla="*/ 506393 h 529651"/>
              <a:gd name="connsiteX10" fmla="*/ 79147 w 257872"/>
              <a:gd name="connsiteY10" fmla="*/ 515379 h 529651"/>
              <a:gd name="connsiteX11" fmla="*/ 25212 w 257872"/>
              <a:gd name="connsiteY11" fmla="*/ 515379 h 529651"/>
              <a:gd name="connsiteX12" fmla="*/ 7763 w 257872"/>
              <a:gd name="connsiteY12" fmla="*/ 505865 h 529651"/>
              <a:gd name="connsiteX13" fmla="*/ 6705 w 257872"/>
              <a:gd name="connsiteY13" fmla="*/ 486307 h 529651"/>
              <a:gd name="connsiteX14" fmla="*/ 243596 w 257872"/>
              <a:gd name="connsiteY14" fmla="*/ 23258 h 529651"/>
              <a:gd name="connsiteX15" fmla="*/ 246240 w 257872"/>
              <a:gd name="connsiteY15" fmla="*/ 23258 h 529651"/>
              <a:gd name="connsiteX16" fmla="*/ 257873 w 257872"/>
              <a:gd name="connsiteY16" fmla="*/ 11629 h 529651"/>
              <a:gd name="connsiteX17" fmla="*/ 246240 w 257872"/>
              <a:gd name="connsiteY17" fmla="*/ 0 h 52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7872" h="529651">
                <a:moveTo>
                  <a:pt x="246768" y="0"/>
                </a:moveTo>
                <a:cubicBezTo>
                  <a:pt x="240423" y="0"/>
                  <a:pt x="235135" y="5286"/>
                  <a:pt x="235135" y="11629"/>
                </a:cubicBezTo>
                <a:cubicBezTo>
                  <a:pt x="235135" y="17972"/>
                  <a:pt x="236722" y="18501"/>
                  <a:pt x="239366" y="20615"/>
                </a:cubicBezTo>
                <a:lnTo>
                  <a:pt x="2475" y="483664"/>
                </a:lnTo>
                <a:cubicBezTo>
                  <a:pt x="-1226" y="491593"/>
                  <a:pt x="-697" y="501107"/>
                  <a:pt x="3533" y="508508"/>
                </a:cubicBezTo>
                <a:cubicBezTo>
                  <a:pt x="8292" y="515908"/>
                  <a:pt x="16223" y="520665"/>
                  <a:pt x="25212" y="520665"/>
                </a:cubicBezTo>
                <a:lnTo>
                  <a:pt x="79147" y="520665"/>
                </a:lnTo>
                <a:cubicBezTo>
                  <a:pt x="80205" y="525951"/>
                  <a:pt x="84964" y="529652"/>
                  <a:pt x="90252" y="529652"/>
                </a:cubicBezTo>
                <a:cubicBezTo>
                  <a:pt x="95539" y="529652"/>
                  <a:pt x="101885" y="524366"/>
                  <a:pt x="101885" y="518022"/>
                </a:cubicBezTo>
                <a:cubicBezTo>
                  <a:pt x="101885" y="511679"/>
                  <a:pt x="96597" y="506393"/>
                  <a:pt x="90252" y="506393"/>
                </a:cubicBezTo>
                <a:cubicBezTo>
                  <a:pt x="83906" y="506393"/>
                  <a:pt x="80205" y="510094"/>
                  <a:pt x="79147" y="515379"/>
                </a:cubicBezTo>
                <a:lnTo>
                  <a:pt x="25212" y="515379"/>
                </a:lnTo>
                <a:cubicBezTo>
                  <a:pt x="18338" y="515379"/>
                  <a:pt x="11464" y="511679"/>
                  <a:pt x="7763" y="505865"/>
                </a:cubicBezTo>
                <a:cubicBezTo>
                  <a:pt x="4062" y="500050"/>
                  <a:pt x="3533" y="492650"/>
                  <a:pt x="6705" y="486307"/>
                </a:cubicBezTo>
                <a:lnTo>
                  <a:pt x="243596" y="23258"/>
                </a:lnTo>
                <a:cubicBezTo>
                  <a:pt x="244653" y="23258"/>
                  <a:pt x="245182" y="23258"/>
                  <a:pt x="246240" y="23258"/>
                </a:cubicBezTo>
                <a:cubicBezTo>
                  <a:pt x="252585" y="23258"/>
                  <a:pt x="257873" y="17972"/>
                  <a:pt x="257873" y="11629"/>
                </a:cubicBezTo>
                <a:cubicBezTo>
                  <a:pt x="257873" y="5286"/>
                  <a:pt x="252585" y="0"/>
                  <a:pt x="246240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451EF40-45ED-4861-B917-D3BDFA777FB3}"/>
              </a:ext>
            </a:extLst>
          </p:cNvPr>
          <p:cNvSpPr/>
          <p:nvPr/>
        </p:nvSpPr>
        <p:spPr>
          <a:xfrm>
            <a:off x="5301294" y="3354275"/>
            <a:ext cx="493281" cy="993964"/>
          </a:xfrm>
          <a:custGeom>
            <a:avLst/>
            <a:gdLst>
              <a:gd name="connsiteX0" fmla="*/ 123204 w 134837"/>
              <a:gd name="connsiteY0" fmla="*/ 528 h 271697"/>
              <a:gd name="connsiteX1" fmla="*/ 111571 w 134837"/>
              <a:gd name="connsiteY1" fmla="*/ 12158 h 271697"/>
              <a:gd name="connsiteX2" fmla="*/ 115273 w 134837"/>
              <a:gd name="connsiteY2" fmla="*/ 20615 h 271697"/>
              <a:gd name="connsiteX3" fmla="*/ 3173 w 134837"/>
              <a:gd name="connsiteY3" fmla="*/ 224653 h 271697"/>
              <a:gd name="connsiteX4" fmla="*/ 3173 w 134837"/>
              <a:gd name="connsiteY4" fmla="*/ 250025 h 271697"/>
              <a:gd name="connsiteX5" fmla="*/ 25381 w 134837"/>
              <a:gd name="connsiteY5" fmla="*/ 262711 h 271697"/>
              <a:gd name="connsiteX6" fmla="*/ 74557 w 134837"/>
              <a:gd name="connsiteY6" fmla="*/ 262711 h 271697"/>
              <a:gd name="connsiteX7" fmla="*/ 85661 w 134837"/>
              <a:gd name="connsiteY7" fmla="*/ 271697 h 271697"/>
              <a:gd name="connsiteX8" fmla="*/ 97294 w 134837"/>
              <a:gd name="connsiteY8" fmla="*/ 260068 h 271697"/>
              <a:gd name="connsiteX9" fmla="*/ 85661 w 134837"/>
              <a:gd name="connsiteY9" fmla="*/ 248439 h 271697"/>
              <a:gd name="connsiteX10" fmla="*/ 74557 w 134837"/>
              <a:gd name="connsiteY10" fmla="*/ 257425 h 271697"/>
              <a:gd name="connsiteX11" fmla="*/ 25381 w 134837"/>
              <a:gd name="connsiteY11" fmla="*/ 257425 h 271697"/>
              <a:gd name="connsiteX12" fmla="*/ 7932 w 134837"/>
              <a:gd name="connsiteY12" fmla="*/ 247382 h 271697"/>
              <a:gd name="connsiteX13" fmla="*/ 7932 w 134837"/>
              <a:gd name="connsiteY13" fmla="*/ 227296 h 271697"/>
              <a:gd name="connsiteX14" fmla="*/ 120031 w 134837"/>
              <a:gd name="connsiteY14" fmla="*/ 23258 h 271697"/>
              <a:gd name="connsiteX15" fmla="*/ 123204 w 134837"/>
              <a:gd name="connsiteY15" fmla="*/ 23258 h 271697"/>
              <a:gd name="connsiteX16" fmla="*/ 134837 w 134837"/>
              <a:gd name="connsiteY16" fmla="*/ 11629 h 271697"/>
              <a:gd name="connsiteX17" fmla="*/ 123204 w 134837"/>
              <a:gd name="connsiteY17" fmla="*/ 0 h 27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4837" h="271697">
                <a:moveTo>
                  <a:pt x="123204" y="528"/>
                </a:moveTo>
                <a:cubicBezTo>
                  <a:pt x="116859" y="528"/>
                  <a:pt x="111571" y="5814"/>
                  <a:pt x="111571" y="12158"/>
                </a:cubicBezTo>
                <a:cubicBezTo>
                  <a:pt x="111571" y="18501"/>
                  <a:pt x="113157" y="18501"/>
                  <a:pt x="115273" y="20615"/>
                </a:cubicBezTo>
                <a:lnTo>
                  <a:pt x="3173" y="224653"/>
                </a:lnTo>
                <a:cubicBezTo>
                  <a:pt x="-1058" y="232581"/>
                  <a:pt x="-1058" y="242096"/>
                  <a:pt x="3173" y="250025"/>
                </a:cubicBezTo>
                <a:cubicBezTo>
                  <a:pt x="7932" y="257954"/>
                  <a:pt x="15863" y="262711"/>
                  <a:pt x="25381" y="262711"/>
                </a:cubicBezTo>
                <a:lnTo>
                  <a:pt x="74557" y="262711"/>
                </a:lnTo>
                <a:cubicBezTo>
                  <a:pt x="75615" y="267997"/>
                  <a:pt x="80373" y="271697"/>
                  <a:pt x="85661" y="271697"/>
                </a:cubicBezTo>
                <a:cubicBezTo>
                  <a:pt x="90949" y="271697"/>
                  <a:pt x="97294" y="266411"/>
                  <a:pt x="97294" y="260068"/>
                </a:cubicBezTo>
                <a:cubicBezTo>
                  <a:pt x="97294" y="253725"/>
                  <a:pt x="92007" y="248439"/>
                  <a:pt x="85661" y="248439"/>
                </a:cubicBezTo>
                <a:cubicBezTo>
                  <a:pt x="79316" y="248439"/>
                  <a:pt x="75615" y="252140"/>
                  <a:pt x="74557" y="257425"/>
                </a:cubicBezTo>
                <a:lnTo>
                  <a:pt x="25381" y="257425"/>
                </a:lnTo>
                <a:cubicBezTo>
                  <a:pt x="17978" y="257425"/>
                  <a:pt x="11633" y="253725"/>
                  <a:pt x="7932" y="247382"/>
                </a:cubicBezTo>
                <a:cubicBezTo>
                  <a:pt x="4230" y="241039"/>
                  <a:pt x="4230" y="233639"/>
                  <a:pt x="7932" y="227296"/>
                </a:cubicBezTo>
                <a:lnTo>
                  <a:pt x="120031" y="23258"/>
                </a:lnTo>
                <a:cubicBezTo>
                  <a:pt x="121089" y="23258"/>
                  <a:pt x="122147" y="23258"/>
                  <a:pt x="123204" y="23258"/>
                </a:cubicBezTo>
                <a:cubicBezTo>
                  <a:pt x="129549" y="23258"/>
                  <a:pt x="134837" y="17972"/>
                  <a:pt x="134837" y="11629"/>
                </a:cubicBezTo>
                <a:cubicBezTo>
                  <a:pt x="134837" y="5286"/>
                  <a:pt x="129549" y="0"/>
                  <a:pt x="123204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C95CA9F0-5662-3BF4-5191-75FC557DB422}"/>
              </a:ext>
            </a:extLst>
          </p:cNvPr>
          <p:cNvSpPr/>
          <p:nvPr/>
        </p:nvSpPr>
        <p:spPr>
          <a:xfrm>
            <a:off x="8593397" y="3354275"/>
            <a:ext cx="493281" cy="993964"/>
          </a:xfrm>
          <a:custGeom>
            <a:avLst/>
            <a:gdLst>
              <a:gd name="connsiteX0" fmla="*/ 123204 w 134837"/>
              <a:gd name="connsiteY0" fmla="*/ 528 h 271697"/>
              <a:gd name="connsiteX1" fmla="*/ 111571 w 134837"/>
              <a:gd name="connsiteY1" fmla="*/ 12158 h 271697"/>
              <a:gd name="connsiteX2" fmla="*/ 115273 w 134837"/>
              <a:gd name="connsiteY2" fmla="*/ 20615 h 271697"/>
              <a:gd name="connsiteX3" fmla="*/ 3173 w 134837"/>
              <a:gd name="connsiteY3" fmla="*/ 224653 h 271697"/>
              <a:gd name="connsiteX4" fmla="*/ 3173 w 134837"/>
              <a:gd name="connsiteY4" fmla="*/ 250025 h 271697"/>
              <a:gd name="connsiteX5" fmla="*/ 25381 w 134837"/>
              <a:gd name="connsiteY5" fmla="*/ 262711 h 271697"/>
              <a:gd name="connsiteX6" fmla="*/ 76143 w 134837"/>
              <a:gd name="connsiteY6" fmla="*/ 262711 h 271697"/>
              <a:gd name="connsiteX7" fmla="*/ 87248 w 134837"/>
              <a:gd name="connsiteY7" fmla="*/ 271697 h 271697"/>
              <a:gd name="connsiteX8" fmla="*/ 98881 w 134837"/>
              <a:gd name="connsiteY8" fmla="*/ 260068 h 271697"/>
              <a:gd name="connsiteX9" fmla="*/ 87248 w 134837"/>
              <a:gd name="connsiteY9" fmla="*/ 248439 h 271697"/>
              <a:gd name="connsiteX10" fmla="*/ 76143 w 134837"/>
              <a:gd name="connsiteY10" fmla="*/ 257425 h 271697"/>
              <a:gd name="connsiteX11" fmla="*/ 25381 w 134837"/>
              <a:gd name="connsiteY11" fmla="*/ 257425 h 271697"/>
              <a:gd name="connsiteX12" fmla="*/ 7932 w 134837"/>
              <a:gd name="connsiteY12" fmla="*/ 247382 h 271697"/>
              <a:gd name="connsiteX13" fmla="*/ 7932 w 134837"/>
              <a:gd name="connsiteY13" fmla="*/ 227296 h 271697"/>
              <a:gd name="connsiteX14" fmla="*/ 120032 w 134837"/>
              <a:gd name="connsiteY14" fmla="*/ 23258 h 271697"/>
              <a:gd name="connsiteX15" fmla="*/ 123204 w 134837"/>
              <a:gd name="connsiteY15" fmla="*/ 23258 h 271697"/>
              <a:gd name="connsiteX16" fmla="*/ 134837 w 134837"/>
              <a:gd name="connsiteY16" fmla="*/ 11629 h 271697"/>
              <a:gd name="connsiteX17" fmla="*/ 123204 w 134837"/>
              <a:gd name="connsiteY17" fmla="*/ 0 h 27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4837" h="271697">
                <a:moveTo>
                  <a:pt x="123204" y="528"/>
                </a:moveTo>
                <a:cubicBezTo>
                  <a:pt x="116859" y="528"/>
                  <a:pt x="111571" y="5814"/>
                  <a:pt x="111571" y="12158"/>
                </a:cubicBezTo>
                <a:cubicBezTo>
                  <a:pt x="111571" y="18501"/>
                  <a:pt x="113157" y="18501"/>
                  <a:pt x="115273" y="20615"/>
                </a:cubicBezTo>
                <a:lnTo>
                  <a:pt x="3173" y="224653"/>
                </a:lnTo>
                <a:cubicBezTo>
                  <a:pt x="-1058" y="232581"/>
                  <a:pt x="-1058" y="242096"/>
                  <a:pt x="3173" y="250025"/>
                </a:cubicBezTo>
                <a:cubicBezTo>
                  <a:pt x="7932" y="257954"/>
                  <a:pt x="15863" y="262711"/>
                  <a:pt x="25381" y="262711"/>
                </a:cubicBezTo>
                <a:lnTo>
                  <a:pt x="76143" y="262711"/>
                </a:lnTo>
                <a:cubicBezTo>
                  <a:pt x="77201" y="267997"/>
                  <a:pt x="81960" y="271697"/>
                  <a:pt x="87248" y="271697"/>
                </a:cubicBezTo>
                <a:cubicBezTo>
                  <a:pt x="92535" y="271697"/>
                  <a:pt x="98881" y="266411"/>
                  <a:pt x="98881" y="260068"/>
                </a:cubicBezTo>
                <a:cubicBezTo>
                  <a:pt x="98881" y="253725"/>
                  <a:pt x="93593" y="248439"/>
                  <a:pt x="87248" y="248439"/>
                </a:cubicBezTo>
                <a:cubicBezTo>
                  <a:pt x="80902" y="248439"/>
                  <a:pt x="77201" y="252140"/>
                  <a:pt x="76143" y="257425"/>
                </a:cubicBezTo>
                <a:lnTo>
                  <a:pt x="25381" y="257425"/>
                </a:lnTo>
                <a:cubicBezTo>
                  <a:pt x="17978" y="257425"/>
                  <a:pt x="11633" y="253725"/>
                  <a:pt x="7932" y="247382"/>
                </a:cubicBezTo>
                <a:cubicBezTo>
                  <a:pt x="4230" y="241039"/>
                  <a:pt x="4230" y="233639"/>
                  <a:pt x="7932" y="227296"/>
                </a:cubicBezTo>
                <a:lnTo>
                  <a:pt x="120032" y="23258"/>
                </a:lnTo>
                <a:cubicBezTo>
                  <a:pt x="121089" y="23258"/>
                  <a:pt x="122147" y="23258"/>
                  <a:pt x="123204" y="23258"/>
                </a:cubicBezTo>
                <a:cubicBezTo>
                  <a:pt x="129549" y="23258"/>
                  <a:pt x="134837" y="17972"/>
                  <a:pt x="134837" y="11629"/>
                </a:cubicBezTo>
                <a:cubicBezTo>
                  <a:pt x="134837" y="5286"/>
                  <a:pt x="129549" y="0"/>
                  <a:pt x="123204" y="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7A071FA-0C4A-5410-0833-AC2890AB637D}"/>
              </a:ext>
            </a:extLst>
          </p:cNvPr>
          <p:cNvGrpSpPr/>
          <p:nvPr/>
        </p:nvGrpSpPr>
        <p:grpSpPr>
          <a:xfrm>
            <a:off x="5262393" y="965371"/>
            <a:ext cx="830552" cy="1146425"/>
            <a:chOff x="5318817" y="965371"/>
            <a:chExt cx="830552" cy="1146425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DCD03587-AEC3-1B08-1D3D-601B7EB1377D}"/>
                </a:ext>
              </a:extLst>
            </p:cNvPr>
            <p:cNvSpPr/>
            <p:nvPr/>
          </p:nvSpPr>
          <p:spPr>
            <a:xfrm>
              <a:off x="5318817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963893-EF11-05D5-44CE-6EE6E08EAB03}"/>
                </a:ext>
              </a:extLst>
            </p:cNvPr>
            <p:cNvSpPr txBox="1"/>
            <p:nvPr/>
          </p:nvSpPr>
          <p:spPr>
            <a:xfrm>
              <a:off x="5390195" y="1079105"/>
              <a:ext cx="687796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80E0BC-1BE4-A59D-DA31-6FF4B9297D02}"/>
              </a:ext>
            </a:extLst>
          </p:cNvPr>
          <p:cNvGrpSpPr/>
          <p:nvPr/>
        </p:nvGrpSpPr>
        <p:grpSpPr>
          <a:xfrm>
            <a:off x="6570071" y="965371"/>
            <a:ext cx="830552" cy="1146425"/>
            <a:chOff x="6626495" y="965371"/>
            <a:chExt cx="830552" cy="1146425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742695B1-A6DA-03B2-8FDC-668FD3A163F3}"/>
                </a:ext>
              </a:extLst>
            </p:cNvPr>
            <p:cNvSpPr/>
            <p:nvPr/>
          </p:nvSpPr>
          <p:spPr>
            <a:xfrm>
              <a:off x="6626495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ADFC61C-4779-FBA6-3FD2-8DE5AD4743A8}"/>
                </a:ext>
              </a:extLst>
            </p:cNvPr>
            <p:cNvSpPr txBox="1"/>
            <p:nvPr/>
          </p:nvSpPr>
          <p:spPr>
            <a:xfrm>
              <a:off x="6697873" y="1079105"/>
              <a:ext cx="687796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68548E1-1CE9-C261-5032-16F6B7B4B1A0}"/>
              </a:ext>
            </a:extLst>
          </p:cNvPr>
          <p:cNvGrpSpPr/>
          <p:nvPr/>
        </p:nvGrpSpPr>
        <p:grpSpPr>
          <a:xfrm>
            <a:off x="7877753" y="965371"/>
            <a:ext cx="830552" cy="1146425"/>
            <a:chOff x="7934177" y="965371"/>
            <a:chExt cx="830552" cy="1146425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98ABDFD-8589-53CF-01C8-D50FA338E175}"/>
                </a:ext>
              </a:extLst>
            </p:cNvPr>
            <p:cNvSpPr/>
            <p:nvPr/>
          </p:nvSpPr>
          <p:spPr>
            <a:xfrm>
              <a:off x="7934177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E7EB5D-2ACB-699A-BE15-FA5E3D5F975A}"/>
                </a:ext>
              </a:extLst>
            </p:cNvPr>
            <p:cNvSpPr txBox="1"/>
            <p:nvPr/>
          </p:nvSpPr>
          <p:spPr>
            <a:xfrm>
              <a:off x="8005555" y="1079105"/>
              <a:ext cx="687796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59B46A-675D-2AAC-A347-9802A4F04C19}"/>
              </a:ext>
            </a:extLst>
          </p:cNvPr>
          <p:cNvGrpSpPr/>
          <p:nvPr/>
        </p:nvGrpSpPr>
        <p:grpSpPr>
          <a:xfrm>
            <a:off x="9147335" y="965371"/>
            <a:ext cx="830552" cy="1146425"/>
            <a:chOff x="9098555" y="965371"/>
            <a:chExt cx="830552" cy="1146425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8BAF039-44AC-EB2B-C306-DFA175EF9DF2}"/>
                </a:ext>
              </a:extLst>
            </p:cNvPr>
            <p:cNvSpPr/>
            <p:nvPr/>
          </p:nvSpPr>
          <p:spPr>
            <a:xfrm>
              <a:off x="9098555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6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6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9C6465-9288-AD78-58B4-A4F05CE41F5F}"/>
                </a:ext>
              </a:extLst>
            </p:cNvPr>
            <p:cNvSpPr txBox="1"/>
            <p:nvPr/>
          </p:nvSpPr>
          <p:spPr>
            <a:xfrm>
              <a:off x="9169933" y="1079105"/>
              <a:ext cx="687796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AB511C0-7A17-11D7-58EF-C35A63C5C887}"/>
              </a:ext>
            </a:extLst>
          </p:cNvPr>
          <p:cNvSpPr txBox="1"/>
          <p:nvPr/>
        </p:nvSpPr>
        <p:spPr>
          <a:xfrm>
            <a:off x="4877677" y="2283782"/>
            <a:ext cx="75368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1665C4-FF6E-F424-A6CC-622B24DDAABA}"/>
              </a:ext>
            </a:extLst>
          </p:cNvPr>
          <p:cNvSpPr txBox="1"/>
          <p:nvPr/>
        </p:nvSpPr>
        <p:spPr>
          <a:xfrm>
            <a:off x="6172323" y="2283782"/>
            <a:ext cx="75368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4C7130-06F9-5E9B-15CE-35DA5C843960}"/>
              </a:ext>
            </a:extLst>
          </p:cNvPr>
          <p:cNvSpPr txBox="1"/>
          <p:nvPr/>
        </p:nvSpPr>
        <p:spPr>
          <a:xfrm>
            <a:off x="7457915" y="2283782"/>
            <a:ext cx="75368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C7F308-7E7D-190C-3FBB-4F033D349221}"/>
              </a:ext>
            </a:extLst>
          </p:cNvPr>
          <p:cNvSpPr txBox="1"/>
          <p:nvPr/>
        </p:nvSpPr>
        <p:spPr>
          <a:xfrm>
            <a:off x="8761614" y="2283782"/>
            <a:ext cx="75368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3C48B5-F8F8-E6B4-57FF-1DADD00F91C8}"/>
              </a:ext>
            </a:extLst>
          </p:cNvPr>
          <p:cNvGrpSpPr/>
          <p:nvPr/>
        </p:nvGrpSpPr>
        <p:grpSpPr>
          <a:xfrm>
            <a:off x="2174158" y="1799175"/>
            <a:ext cx="2003280" cy="1474818"/>
            <a:chOff x="8921977" y="1405170"/>
            <a:chExt cx="2926080" cy="14748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4945E1-ED1E-5044-DF15-AAB07798B834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DDC70BE-6710-A66C-53A9-B2D8931C8B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4F42E6F8-AB6C-F998-14B0-20ED6A8775E9}"/>
              </a:ext>
            </a:extLst>
          </p:cNvPr>
          <p:cNvSpPr txBox="1"/>
          <p:nvPr/>
        </p:nvSpPr>
        <p:spPr>
          <a:xfrm>
            <a:off x="4017704" y="5082886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4CAE80-B89B-06AC-09EF-71948E06E00B}"/>
              </a:ext>
            </a:extLst>
          </p:cNvPr>
          <p:cNvSpPr txBox="1"/>
          <p:nvPr/>
        </p:nvSpPr>
        <p:spPr>
          <a:xfrm>
            <a:off x="7466768" y="5082886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90D044-8B13-827C-C043-05716FD3EB70}"/>
              </a:ext>
            </a:extLst>
          </p:cNvPr>
          <p:cNvSpPr txBox="1"/>
          <p:nvPr/>
        </p:nvSpPr>
        <p:spPr>
          <a:xfrm>
            <a:off x="9084127" y="4177540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83BF1E-71E5-00B4-C548-A86B5F1CDF5E}"/>
              </a:ext>
            </a:extLst>
          </p:cNvPr>
          <p:cNvSpPr txBox="1"/>
          <p:nvPr/>
        </p:nvSpPr>
        <p:spPr>
          <a:xfrm>
            <a:off x="5755418" y="4177540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</a:t>
            </a:r>
          </a:p>
        </p:txBody>
      </p: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2">
            <a:extLst>
              <a:ext uri="{FF2B5EF4-FFF2-40B4-BE49-F238E27FC236}">
                <a16:creationId xmlns:a16="http://schemas.microsoft.com/office/drawing/2014/main" id="{7CCAFFB7-288E-067F-664E-598554272C76}"/>
              </a:ext>
            </a:extLst>
          </p:cNvPr>
          <p:cNvSpPr/>
          <p:nvPr/>
        </p:nvSpPr>
        <p:spPr>
          <a:xfrm>
            <a:off x="5453767" y="1720228"/>
            <a:ext cx="2216866" cy="1813888"/>
          </a:xfrm>
          <a:custGeom>
            <a:avLst/>
            <a:gdLst>
              <a:gd name="connsiteX0" fmla="*/ 269674 w 605974"/>
              <a:gd name="connsiteY0" fmla="*/ 0 h 495821"/>
              <a:gd name="connsiteX1" fmla="*/ 0 w 605974"/>
              <a:gd name="connsiteY1" fmla="*/ 495821 h 495821"/>
              <a:gd name="connsiteX2" fmla="*/ 336829 w 605974"/>
              <a:gd name="connsiteY2" fmla="*/ 495821 h 495821"/>
              <a:gd name="connsiteX3" fmla="*/ 605974 w 605974"/>
              <a:gd name="connsiteY3" fmla="*/ 0 h 495821"/>
              <a:gd name="connsiteX4" fmla="*/ 269674 w 605974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974" h="495821">
                <a:moveTo>
                  <a:pt x="269674" y="0"/>
                </a:moveTo>
                <a:lnTo>
                  <a:pt x="0" y="495821"/>
                </a:lnTo>
                <a:lnTo>
                  <a:pt x="336829" y="495821"/>
                </a:lnTo>
                <a:lnTo>
                  <a:pt x="605974" y="0"/>
                </a:lnTo>
                <a:lnTo>
                  <a:pt x="269674" y="0"/>
                </a:lnTo>
                <a:close/>
              </a:path>
            </a:pathLst>
          </a:custGeom>
          <a:solidFill>
            <a:schemeClr val="accent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DF73483A-8D04-2881-6A83-61033F93E0A0}"/>
              </a:ext>
            </a:extLst>
          </p:cNvPr>
          <p:cNvSpPr/>
          <p:nvPr/>
        </p:nvSpPr>
        <p:spPr>
          <a:xfrm>
            <a:off x="4146089" y="1720228"/>
            <a:ext cx="2216866" cy="1813888"/>
          </a:xfrm>
          <a:custGeom>
            <a:avLst/>
            <a:gdLst>
              <a:gd name="connsiteX0" fmla="*/ 269674 w 605974"/>
              <a:gd name="connsiteY0" fmla="*/ 0 h 495821"/>
              <a:gd name="connsiteX1" fmla="*/ 0 w 605974"/>
              <a:gd name="connsiteY1" fmla="*/ 495821 h 495821"/>
              <a:gd name="connsiteX2" fmla="*/ 336300 w 605974"/>
              <a:gd name="connsiteY2" fmla="*/ 495821 h 495821"/>
              <a:gd name="connsiteX3" fmla="*/ 605974 w 605974"/>
              <a:gd name="connsiteY3" fmla="*/ 0 h 495821"/>
              <a:gd name="connsiteX4" fmla="*/ 269674 w 605974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974" h="495821">
                <a:moveTo>
                  <a:pt x="269674" y="0"/>
                </a:moveTo>
                <a:lnTo>
                  <a:pt x="0" y="495821"/>
                </a:lnTo>
                <a:lnTo>
                  <a:pt x="336300" y="495821"/>
                </a:lnTo>
                <a:lnTo>
                  <a:pt x="605974" y="0"/>
                </a:lnTo>
                <a:lnTo>
                  <a:pt x="269674" y="0"/>
                </a:ln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15">
            <a:extLst>
              <a:ext uri="{FF2B5EF4-FFF2-40B4-BE49-F238E27FC236}">
                <a16:creationId xmlns:a16="http://schemas.microsoft.com/office/drawing/2014/main" id="{ADA4401F-E81C-C438-BA65-CDDCD4C31540}"/>
              </a:ext>
            </a:extLst>
          </p:cNvPr>
          <p:cNvSpPr/>
          <p:nvPr/>
        </p:nvSpPr>
        <p:spPr>
          <a:xfrm>
            <a:off x="6763384" y="1720228"/>
            <a:ext cx="2214931" cy="1813888"/>
          </a:xfrm>
          <a:custGeom>
            <a:avLst/>
            <a:gdLst>
              <a:gd name="connsiteX0" fmla="*/ 269145 w 605445"/>
              <a:gd name="connsiteY0" fmla="*/ 0 h 495821"/>
              <a:gd name="connsiteX1" fmla="*/ 0 w 605445"/>
              <a:gd name="connsiteY1" fmla="*/ 495821 h 495821"/>
              <a:gd name="connsiteX2" fmla="*/ 336300 w 605445"/>
              <a:gd name="connsiteY2" fmla="*/ 495821 h 495821"/>
              <a:gd name="connsiteX3" fmla="*/ 605445 w 605445"/>
              <a:gd name="connsiteY3" fmla="*/ 0 h 495821"/>
              <a:gd name="connsiteX4" fmla="*/ 269145 w 605445"/>
              <a:gd name="connsiteY4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5445" h="495821">
                <a:moveTo>
                  <a:pt x="269145" y="0"/>
                </a:moveTo>
                <a:lnTo>
                  <a:pt x="0" y="495821"/>
                </a:lnTo>
                <a:lnTo>
                  <a:pt x="336300" y="495821"/>
                </a:lnTo>
                <a:lnTo>
                  <a:pt x="605445" y="0"/>
                </a:lnTo>
                <a:lnTo>
                  <a:pt x="269145" y="0"/>
                </a:lnTo>
                <a:close/>
              </a:path>
            </a:pathLst>
          </a:custGeom>
          <a:solidFill>
            <a:schemeClr val="accent5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16">
            <a:extLst>
              <a:ext uri="{FF2B5EF4-FFF2-40B4-BE49-F238E27FC236}">
                <a16:creationId xmlns:a16="http://schemas.microsoft.com/office/drawing/2014/main" id="{23681574-0227-B0E5-914E-C20F56146E5A}"/>
              </a:ext>
            </a:extLst>
          </p:cNvPr>
          <p:cNvSpPr/>
          <p:nvPr/>
        </p:nvSpPr>
        <p:spPr>
          <a:xfrm>
            <a:off x="8069130" y="1720228"/>
            <a:ext cx="2029222" cy="1813888"/>
          </a:xfrm>
          <a:custGeom>
            <a:avLst/>
            <a:gdLst>
              <a:gd name="connsiteX0" fmla="*/ 417202 w 554682"/>
              <a:gd name="connsiteY0" fmla="*/ 0 h 495821"/>
              <a:gd name="connsiteX1" fmla="*/ 269674 w 554682"/>
              <a:gd name="connsiteY1" fmla="*/ 0 h 495821"/>
              <a:gd name="connsiteX2" fmla="*/ 0 w 554682"/>
              <a:gd name="connsiteY2" fmla="*/ 495821 h 495821"/>
              <a:gd name="connsiteX3" fmla="*/ 308275 w 554682"/>
              <a:gd name="connsiteY3" fmla="*/ 495821 h 495821"/>
              <a:gd name="connsiteX4" fmla="*/ 554683 w 554682"/>
              <a:gd name="connsiteY4" fmla="*/ 41759 h 495821"/>
              <a:gd name="connsiteX5" fmla="*/ 416673 w 554682"/>
              <a:gd name="connsiteY5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54682" h="495821">
                <a:moveTo>
                  <a:pt x="417202" y="0"/>
                </a:moveTo>
                <a:lnTo>
                  <a:pt x="269674" y="0"/>
                </a:lnTo>
                <a:lnTo>
                  <a:pt x="0" y="495821"/>
                </a:lnTo>
                <a:lnTo>
                  <a:pt x="308275" y="495821"/>
                </a:lnTo>
                <a:lnTo>
                  <a:pt x="554683" y="41759"/>
                </a:lnTo>
                <a:cubicBezTo>
                  <a:pt x="515025" y="15329"/>
                  <a:pt x="467964" y="0"/>
                  <a:pt x="416673" y="0"/>
                </a:cubicBezTo>
                <a:close/>
              </a:path>
            </a:pathLst>
          </a:custGeom>
          <a:solidFill>
            <a:schemeClr val="accent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33A6B122-8E72-CF7B-6E52-B27263192A29}"/>
              </a:ext>
            </a:extLst>
          </p:cNvPr>
          <p:cNvSpPr/>
          <p:nvPr/>
        </p:nvSpPr>
        <p:spPr>
          <a:xfrm>
            <a:off x="5522070" y="1720228"/>
            <a:ext cx="529505" cy="382044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1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2" y="156299"/>
                  <a:pt x="361307" y="211895"/>
                  <a:pt x="304241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780EF753-775E-C12E-5F47-96B8C8DDB485}"/>
              </a:ext>
            </a:extLst>
          </p:cNvPr>
          <p:cNvSpPr/>
          <p:nvPr/>
        </p:nvSpPr>
        <p:spPr>
          <a:xfrm>
            <a:off x="6829748" y="1720228"/>
            <a:ext cx="529505" cy="382044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1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2" y="156299"/>
                  <a:pt x="361308" y="211895"/>
                  <a:pt x="304241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7A38B57-49DC-D640-5666-CD3FA5FF9513}"/>
              </a:ext>
            </a:extLst>
          </p:cNvPr>
          <p:cNvSpPr/>
          <p:nvPr/>
        </p:nvSpPr>
        <p:spPr>
          <a:xfrm>
            <a:off x="8137430" y="1720228"/>
            <a:ext cx="529505" cy="382044"/>
          </a:xfrm>
          <a:custGeom>
            <a:avLst/>
            <a:gdLst>
              <a:gd name="connsiteX0" fmla="*/ 0 w 529505"/>
              <a:gd name="connsiteY0" fmla="*/ 0 h 382044"/>
              <a:gd name="connsiteX1" fmla="*/ 529505 w 529505"/>
              <a:gd name="connsiteY1" fmla="*/ 0 h 382044"/>
              <a:gd name="connsiteX2" fmla="*/ 462141 w 529505"/>
              <a:gd name="connsiteY2" fmla="*/ 97077 h 382044"/>
              <a:gd name="connsiteX3" fmla="*/ 304240 w 529505"/>
              <a:gd name="connsiteY3" fmla="*/ 263139 h 382044"/>
              <a:gd name="connsiteX4" fmla="*/ 192046 w 529505"/>
              <a:gd name="connsiteY4" fmla="*/ 363696 h 382044"/>
              <a:gd name="connsiteX5" fmla="*/ 70176 w 529505"/>
              <a:gd name="connsiteY5" fmla="*/ 311484 h 382044"/>
              <a:gd name="connsiteX6" fmla="*/ 66305 w 529505"/>
              <a:gd name="connsiteY6" fmla="*/ 226399 h 382044"/>
              <a:gd name="connsiteX7" fmla="*/ 2471 w 529505"/>
              <a:gd name="connsiteY7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29505" h="382044">
                <a:moveTo>
                  <a:pt x="0" y="0"/>
                </a:moveTo>
                <a:lnTo>
                  <a:pt x="529505" y="0"/>
                </a:lnTo>
                <a:lnTo>
                  <a:pt x="462141" y="97077"/>
                </a:lnTo>
                <a:cubicBezTo>
                  <a:pt x="414021" y="156299"/>
                  <a:pt x="361307" y="211895"/>
                  <a:pt x="304240" y="263139"/>
                </a:cubicBezTo>
                <a:lnTo>
                  <a:pt x="192046" y="363696"/>
                </a:lnTo>
                <a:cubicBezTo>
                  <a:pt x="145618" y="404304"/>
                  <a:pt x="72111" y="373365"/>
                  <a:pt x="70176" y="311484"/>
                </a:cubicBezTo>
                <a:lnTo>
                  <a:pt x="66305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11E17B9-FA8F-813E-A023-9CFE27BF4361}"/>
              </a:ext>
            </a:extLst>
          </p:cNvPr>
          <p:cNvSpPr/>
          <p:nvPr/>
        </p:nvSpPr>
        <p:spPr>
          <a:xfrm>
            <a:off x="9416535" y="1720228"/>
            <a:ext cx="493710" cy="382044"/>
          </a:xfrm>
          <a:custGeom>
            <a:avLst/>
            <a:gdLst>
              <a:gd name="connsiteX0" fmla="*/ 0 w 493710"/>
              <a:gd name="connsiteY0" fmla="*/ 0 h 382044"/>
              <a:gd name="connsiteX1" fmla="*/ 195981 w 493710"/>
              <a:gd name="connsiteY1" fmla="*/ 0 h 382044"/>
              <a:gd name="connsiteX2" fmla="*/ 464385 w 493710"/>
              <a:gd name="connsiteY2" fmla="*/ 40126 h 382044"/>
              <a:gd name="connsiteX3" fmla="*/ 493710 w 493710"/>
              <a:gd name="connsiteY3" fmla="*/ 51586 h 382044"/>
              <a:gd name="connsiteX4" fmla="*/ 462142 w 493710"/>
              <a:gd name="connsiteY4" fmla="*/ 97077 h 382044"/>
              <a:gd name="connsiteX5" fmla="*/ 304245 w 493710"/>
              <a:gd name="connsiteY5" fmla="*/ 263139 h 382044"/>
              <a:gd name="connsiteX6" fmla="*/ 192047 w 493710"/>
              <a:gd name="connsiteY6" fmla="*/ 363696 h 382044"/>
              <a:gd name="connsiteX7" fmla="*/ 70176 w 493710"/>
              <a:gd name="connsiteY7" fmla="*/ 311484 h 382044"/>
              <a:gd name="connsiteX8" fmla="*/ 66306 w 493710"/>
              <a:gd name="connsiteY8" fmla="*/ 226399 h 382044"/>
              <a:gd name="connsiteX9" fmla="*/ 2471 w 493710"/>
              <a:gd name="connsiteY9" fmla="*/ 4015 h 382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93710" h="382044">
                <a:moveTo>
                  <a:pt x="0" y="0"/>
                </a:moveTo>
                <a:lnTo>
                  <a:pt x="195981" y="0"/>
                </a:lnTo>
                <a:cubicBezTo>
                  <a:pt x="289802" y="0"/>
                  <a:pt x="379753" y="14020"/>
                  <a:pt x="464385" y="40126"/>
                </a:cubicBezTo>
                <a:lnTo>
                  <a:pt x="493710" y="51586"/>
                </a:lnTo>
                <a:lnTo>
                  <a:pt x="462142" y="97077"/>
                </a:lnTo>
                <a:cubicBezTo>
                  <a:pt x="414023" y="156299"/>
                  <a:pt x="361310" y="211895"/>
                  <a:pt x="304245" y="263139"/>
                </a:cubicBezTo>
                <a:lnTo>
                  <a:pt x="192047" y="363696"/>
                </a:lnTo>
                <a:cubicBezTo>
                  <a:pt x="145619" y="404304"/>
                  <a:pt x="72112" y="373365"/>
                  <a:pt x="70176" y="311484"/>
                </a:cubicBezTo>
                <a:lnTo>
                  <a:pt x="66306" y="226399"/>
                </a:lnTo>
                <a:cubicBezTo>
                  <a:pt x="64374" y="147111"/>
                  <a:pt x="41158" y="71694"/>
                  <a:pt x="2471" y="4015"/>
                </a:cubicBezTo>
                <a:close/>
              </a:path>
            </a:pathLst>
          </a:custGeom>
          <a:solidFill>
            <a:schemeClr val="tx1">
              <a:alpha val="50000"/>
            </a:schemeClr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Multi-Step Process – Slide Template</a:t>
            </a:r>
          </a:p>
        </p:txBody>
      </p:sp>
      <p:sp>
        <p:nvSpPr>
          <p:cNvPr id="5" name="Freeform 14">
            <a:extLst>
              <a:ext uri="{FF2B5EF4-FFF2-40B4-BE49-F238E27FC236}">
                <a16:creationId xmlns:a16="http://schemas.microsoft.com/office/drawing/2014/main" id="{577EB272-0514-4A6E-1AAF-0DF470FFC67E}"/>
              </a:ext>
            </a:extLst>
          </p:cNvPr>
          <p:cNvSpPr/>
          <p:nvPr/>
        </p:nvSpPr>
        <p:spPr>
          <a:xfrm>
            <a:off x="1633251" y="1720228"/>
            <a:ext cx="3423954" cy="1813888"/>
          </a:xfrm>
          <a:custGeom>
            <a:avLst/>
            <a:gdLst>
              <a:gd name="connsiteX0" fmla="*/ 247995 w 935928"/>
              <a:gd name="connsiteY0" fmla="*/ 0 h 495821"/>
              <a:gd name="connsiteX1" fmla="*/ 0 w 935928"/>
              <a:gd name="connsiteY1" fmla="*/ 247911 h 495821"/>
              <a:gd name="connsiteX2" fmla="*/ 0 w 935928"/>
              <a:gd name="connsiteY2" fmla="*/ 247911 h 495821"/>
              <a:gd name="connsiteX3" fmla="*/ 247995 w 935928"/>
              <a:gd name="connsiteY3" fmla="*/ 495821 h 495821"/>
              <a:gd name="connsiteX4" fmla="*/ 666254 w 935928"/>
              <a:gd name="connsiteY4" fmla="*/ 495821 h 495821"/>
              <a:gd name="connsiteX5" fmla="*/ 935928 w 935928"/>
              <a:gd name="connsiteY5" fmla="*/ 0 h 495821"/>
              <a:gd name="connsiteX6" fmla="*/ 247995 w 935928"/>
              <a:gd name="connsiteY6" fmla="*/ 0 h 4958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35928" h="495821">
                <a:moveTo>
                  <a:pt x="247995" y="0"/>
                </a:moveTo>
                <a:cubicBezTo>
                  <a:pt x="111042" y="0"/>
                  <a:pt x="0" y="111005"/>
                  <a:pt x="0" y="247911"/>
                </a:cubicBezTo>
                <a:lnTo>
                  <a:pt x="0" y="247911"/>
                </a:lnTo>
                <a:cubicBezTo>
                  <a:pt x="0" y="384817"/>
                  <a:pt x="111042" y="495821"/>
                  <a:pt x="247995" y="495821"/>
                </a:cubicBezTo>
                <a:lnTo>
                  <a:pt x="666254" y="495821"/>
                </a:lnTo>
                <a:lnTo>
                  <a:pt x="935928" y="0"/>
                </a:lnTo>
                <a:lnTo>
                  <a:pt x="247995" y="0"/>
                </a:lnTo>
                <a:close/>
              </a:path>
            </a:pathLst>
          </a:custGeom>
          <a:solidFill>
            <a:schemeClr val="bg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Freeform 17">
            <a:extLst>
              <a:ext uri="{FF2B5EF4-FFF2-40B4-BE49-F238E27FC236}">
                <a16:creationId xmlns:a16="http://schemas.microsoft.com/office/drawing/2014/main" id="{FC597B22-7768-0CCF-6451-19BCA53DD23E}"/>
              </a:ext>
            </a:extLst>
          </p:cNvPr>
          <p:cNvSpPr/>
          <p:nvPr/>
        </p:nvSpPr>
        <p:spPr>
          <a:xfrm>
            <a:off x="9276218" y="1902004"/>
            <a:ext cx="1282531" cy="1632112"/>
          </a:xfrm>
          <a:custGeom>
            <a:avLst/>
            <a:gdLst>
              <a:gd name="connsiteX0" fmla="*/ 242178 w 350576"/>
              <a:gd name="connsiteY0" fmla="*/ 0 h 446133"/>
              <a:gd name="connsiteX1" fmla="*/ 0 w 350576"/>
              <a:gd name="connsiteY1" fmla="*/ 446134 h 446133"/>
              <a:gd name="connsiteX2" fmla="*/ 106812 w 350576"/>
              <a:gd name="connsiteY2" fmla="*/ 446134 h 446133"/>
              <a:gd name="connsiteX3" fmla="*/ 350577 w 350576"/>
              <a:gd name="connsiteY3" fmla="*/ 202452 h 446133"/>
              <a:gd name="connsiteX4" fmla="*/ 350577 w 350576"/>
              <a:gd name="connsiteY4" fmla="*/ 202452 h 446133"/>
              <a:gd name="connsiteX5" fmla="*/ 242707 w 350576"/>
              <a:gd name="connsiteY5" fmla="*/ 0 h 4461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50576" h="446133">
                <a:moveTo>
                  <a:pt x="242178" y="0"/>
                </a:moveTo>
                <a:lnTo>
                  <a:pt x="0" y="446134"/>
                </a:lnTo>
                <a:lnTo>
                  <a:pt x="106812" y="446134"/>
                </a:lnTo>
                <a:cubicBezTo>
                  <a:pt x="241649" y="446134"/>
                  <a:pt x="350577" y="337243"/>
                  <a:pt x="350577" y="202452"/>
                </a:cubicBezTo>
                <a:lnTo>
                  <a:pt x="350577" y="202452"/>
                </a:lnTo>
                <a:cubicBezTo>
                  <a:pt x="350577" y="117877"/>
                  <a:pt x="307746" y="43874"/>
                  <a:pt x="242707" y="0"/>
                </a:cubicBezTo>
                <a:close/>
              </a:path>
            </a:pathLst>
          </a:custGeom>
          <a:solidFill>
            <a:schemeClr val="bg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8">
            <a:extLst>
              <a:ext uri="{FF2B5EF4-FFF2-40B4-BE49-F238E27FC236}">
                <a16:creationId xmlns:a16="http://schemas.microsoft.com/office/drawing/2014/main" id="{4BC5E836-FE37-B560-D215-6BA1E479DF68}"/>
              </a:ext>
            </a:extLst>
          </p:cNvPr>
          <p:cNvSpPr/>
          <p:nvPr/>
        </p:nvSpPr>
        <p:spPr>
          <a:xfrm>
            <a:off x="3593892" y="3354275"/>
            <a:ext cx="953059" cy="1937650"/>
          </a:xfrm>
          <a:custGeom>
            <a:avLst/>
            <a:gdLst>
              <a:gd name="connsiteX0" fmla="*/ 249412 w 260516"/>
              <a:gd name="connsiteY0" fmla="*/ 0 h 529651"/>
              <a:gd name="connsiteX1" fmla="*/ 237779 w 260516"/>
              <a:gd name="connsiteY1" fmla="*/ 11629 h 529651"/>
              <a:gd name="connsiteX2" fmla="*/ 240423 w 260516"/>
              <a:gd name="connsiteY2" fmla="*/ 19030 h 529651"/>
              <a:gd name="connsiteX3" fmla="*/ 2475 w 260516"/>
              <a:gd name="connsiteY3" fmla="*/ 483664 h 529651"/>
              <a:gd name="connsiteX4" fmla="*/ 3533 w 260516"/>
              <a:gd name="connsiteY4" fmla="*/ 508508 h 529651"/>
              <a:gd name="connsiteX5" fmla="*/ 25212 w 260516"/>
              <a:gd name="connsiteY5" fmla="*/ 520665 h 529651"/>
              <a:gd name="connsiteX6" fmla="*/ 73331 w 260516"/>
              <a:gd name="connsiteY6" fmla="*/ 520665 h 529651"/>
              <a:gd name="connsiteX7" fmla="*/ 84435 w 260516"/>
              <a:gd name="connsiteY7" fmla="*/ 529652 h 529651"/>
              <a:gd name="connsiteX8" fmla="*/ 96068 w 260516"/>
              <a:gd name="connsiteY8" fmla="*/ 518022 h 529651"/>
              <a:gd name="connsiteX9" fmla="*/ 84435 w 260516"/>
              <a:gd name="connsiteY9" fmla="*/ 506393 h 529651"/>
              <a:gd name="connsiteX10" fmla="*/ 73331 w 260516"/>
              <a:gd name="connsiteY10" fmla="*/ 515379 h 529651"/>
              <a:gd name="connsiteX11" fmla="*/ 25212 w 260516"/>
              <a:gd name="connsiteY11" fmla="*/ 515379 h 529651"/>
              <a:gd name="connsiteX12" fmla="*/ 7763 w 260516"/>
              <a:gd name="connsiteY12" fmla="*/ 505865 h 529651"/>
              <a:gd name="connsiteX13" fmla="*/ 6705 w 260516"/>
              <a:gd name="connsiteY13" fmla="*/ 486307 h 529651"/>
              <a:gd name="connsiteX14" fmla="*/ 244125 w 260516"/>
              <a:gd name="connsiteY14" fmla="*/ 22729 h 529651"/>
              <a:gd name="connsiteX15" fmla="*/ 248884 w 260516"/>
              <a:gd name="connsiteY15" fmla="*/ 23787 h 529651"/>
              <a:gd name="connsiteX16" fmla="*/ 260517 w 260516"/>
              <a:gd name="connsiteY16" fmla="*/ 12158 h 529651"/>
              <a:gd name="connsiteX17" fmla="*/ 248884 w 260516"/>
              <a:gd name="connsiteY17" fmla="*/ 529 h 52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60516" h="529651">
                <a:moveTo>
                  <a:pt x="249412" y="0"/>
                </a:moveTo>
                <a:cubicBezTo>
                  <a:pt x="243067" y="0"/>
                  <a:pt x="237779" y="5286"/>
                  <a:pt x="237779" y="11629"/>
                </a:cubicBezTo>
                <a:cubicBezTo>
                  <a:pt x="237779" y="17972"/>
                  <a:pt x="238837" y="16915"/>
                  <a:pt x="240423" y="19030"/>
                </a:cubicBezTo>
                <a:lnTo>
                  <a:pt x="2475" y="483664"/>
                </a:lnTo>
                <a:cubicBezTo>
                  <a:pt x="-1226" y="491593"/>
                  <a:pt x="-697" y="501107"/>
                  <a:pt x="3533" y="508508"/>
                </a:cubicBezTo>
                <a:cubicBezTo>
                  <a:pt x="8292" y="515908"/>
                  <a:pt x="16223" y="520665"/>
                  <a:pt x="25212" y="520665"/>
                </a:cubicBezTo>
                <a:lnTo>
                  <a:pt x="73331" y="520665"/>
                </a:lnTo>
                <a:cubicBezTo>
                  <a:pt x="74388" y="525951"/>
                  <a:pt x="79147" y="529652"/>
                  <a:pt x="84435" y="529652"/>
                </a:cubicBezTo>
                <a:cubicBezTo>
                  <a:pt x="89723" y="529652"/>
                  <a:pt x="96068" y="524366"/>
                  <a:pt x="96068" y="518022"/>
                </a:cubicBezTo>
                <a:cubicBezTo>
                  <a:pt x="96068" y="511679"/>
                  <a:pt x="90780" y="506393"/>
                  <a:pt x="84435" y="506393"/>
                </a:cubicBezTo>
                <a:cubicBezTo>
                  <a:pt x="78090" y="506393"/>
                  <a:pt x="74388" y="510094"/>
                  <a:pt x="73331" y="515379"/>
                </a:cubicBezTo>
                <a:lnTo>
                  <a:pt x="25212" y="515379"/>
                </a:lnTo>
                <a:cubicBezTo>
                  <a:pt x="18338" y="515379"/>
                  <a:pt x="11464" y="511679"/>
                  <a:pt x="7763" y="505865"/>
                </a:cubicBezTo>
                <a:cubicBezTo>
                  <a:pt x="4062" y="500050"/>
                  <a:pt x="3533" y="492650"/>
                  <a:pt x="6705" y="486307"/>
                </a:cubicBezTo>
                <a:lnTo>
                  <a:pt x="244125" y="22729"/>
                </a:lnTo>
                <a:cubicBezTo>
                  <a:pt x="245711" y="23258"/>
                  <a:pt x="247297" y="23787"/>
                  <a:pt x="248884" y="23787"/>
                </a:cubicBezTo>
                <a:cubicBezTo>
                  <a:pt x="255229" y="23787"/>
                  <a:pt x="260517" y="18501"/>
                  <a:pt x="260517" y="12158"/>
                </a:cubicBezTo>
                <a:cubicBezTo>
                  <a:pt x="260517" y="5815"/>
                  <a:pt x="255229" y="529"/>
                  <a:pt x="248884" y="529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9">
            <a:extLst>
              <a:ext uri="{FF2B5EF4-FFF2-40B4-BE49-F238E27FC236}">
                <a16:creationId xmlns:a16="http://schemas.microsoft.com/office/drawing/2014/main" id="{EBC340E1-4C5D-995B-2889-F2E5381B1FBF}"/>
              </a:ext>
            </a:extLst>
          </p:cNvPr>
          <p:cNvSpPr/>
          <p:nvPr/>
        </p:nvSpPr>
        <p:spPr>
          <a:xfrm>
            <a:off x="6948079" y="3354275"/>
            <a:ext cx="943387" cy="1937650"/>
          </a:xfrm>
          <a:custGeom>
            <a:avLst/>
            <a:gdLst>
              <a:gd name="connsiteX0" fmla="*/ 246768 w 257872"/>
              <a:gd name="connsiteY0" fmla="*/ 0 h 529651"/>
              <a:gd name="connsiteX1" fmla="*/ 235135 w 257872"/>
              <a:gd name="connsiteY1" fmla="*/ 11629 h 529651"/>
              <a:gd name="connsiteX2" fmla="*/ 239366 w 257872"/>
              <a:gd name="connsiteY2" fmla="*/ 20615 h 529651"/>
              <a:gd name="connsiteX3" fmla="*/ 2475 w 257872"/>
              <a:gd name="connsiteY3" fmla="*/ 483664 h 529651"/>
              <a:gd name="connsiteX4" fmla="*/ 3533 w 257872"/>
              <a:gd name="connsiteY4" fmla="*/ 508508 h 529651"/>
              <a:gd name="connsiteX5" fmla="*/ 25212 w 257872"/>
              <a:gd name="connsiteY5" fmla="*/ 520665 h 529651"/>
              <a:gd name="connsiteX6" fmla="*/ 79147 w 257872"/>
              <a:gd name="connsiteY6" fmla="*/ 520665 h 529651"/>
              <a:gd name="connsiteX7" fmla="*/ 90252 w 257872"/>
              <a:gd name="connsiteY7" fmla="*/ 529652 h 529651"/>
              <a:gd name="connsiteX8" fmla="*/ 101885 w 257872"/>
              <a:gd name="connsiteY8" fmla="*/ 518022 h 529651"/>
              <a:gd name="connsiteX9" fmla="*/ 90252 w 257872"/>
              <a:gd name="connsiteY9" fmla="*/ 506393 h 529651"/>
              <a:gd name="connsiteX10" fmla="*/ 79147 w 257872"/>
              <a:gd name="connsiteY10" fmla="*/ 515379 h 529651"/>
              <a:gd name="connsiteX11" fmla="*/ 25212 w 257872"/>
              <a:gd name="connsiteY11" fmla="*/ 515379 h 529651"/>
              <a:gd name="connsiteX12" fmla="*/ 7763 w 257872"/>
              <a:gd name="connsiteY12" fmla="*/ 505865 h 529651"/>
              <a:gd name="connsiteX13" fmla="*/ 6705 w 257872"/>
              <a:gd name="connsiteY13" fmla="*/ 486307 h 529651"/>
              <a:gd name="connsiteX14" fmla="*/ 243596 w 257872"/>
              <a:gd name="connsiteY14" fmla="*/ 23258 h 529651"/>
              <a:gd name="connsiteX15" fmla="*/ 246240 w 257872"/>
              <a:gd name="connsiteY15" fmla="*/ 23258 h 529651"/>
              <a:gd name="connsiteX16" fmla="*/ 257873 w 257872"/>
              <a:gd name="connsiteY16" fmla="*/ 11629 h 529651"/>
              <a:gd name="connsiteX17" fmla="*/ 246240 w 257872"/>
              <a:gd name="connsiteY17" fmla="*/ 0 h 52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57872" h="529651">
                <a:moveTo>
                  <a:pt x="246768" y="0"/>
                </a:moveTo>
                <a:cubicBezTo>
                  <a:pt x="240423" y="0"/>
                  <a:pt x="235135" y="5286"/>
                  <a:pt x="235135" y="11629"/>
                </a:cubicBezTo>
                <a:cubicBezTo>
                  <a:pt x="235135" y="17972"/>
                  <a:pt x="236722" y="18501"/>
                  <a:pt x="239366" y="20615"/>
                </a:cubicBezTo>
                <a:lnTo>
                  <a:pt x="2475" y="483664"/>
                </a:lnTo>
                <a:cubicBezTo>
                  <a:pt x="-1226" y="491593"/>
                  <a:pt x="-697" y="501107"/>
                  <a:pt x="3533" y="508508"/>
                </a:cubicBezTo>
                <a:cubicBezTo>
                  <a:pt x="8292" y="515908"/>
                  <a:pt x="16223" y="520665"/>
                  <a:pt x="25212" y="520665"/>
                </a:cubicBezTo>
                <a:lnTo>
                  <a:pt x="79147" y="520665"/>
                </a:lnTo>
                <a:cubicBezTo>
                  <a:pt x="80205" y="525951"/>
                  <a:pt x="84964" y="529652"/>
                  <a:pt x="90252" y="529652"/>
                </a:cubicBezTo>
                <a:cubicBezTo>
                  <a:pt x="95539" y="529652"/>
                  <a:pt x="101885" y="524366"/>
                  <a:pt x="101885" y="518022"/>
                </a:cubicBezTo>
                <a:cubicBezTo>
                  <a:pt x="101885" y="511679"/>
                  <a:pt x="96597" y="506393"/>
                  <a:pt x="90252" y="506393"/>
                </a:cubicBezTo>
                <a:cubicBezTo>
                  <a:pt x="83906" y="506393"/>
                  <a:pt x="80205" y="510094"/>
                  <a:pt x="79147" y="515379"/>
                </a:cubicBezTo>
                <a:lnTo>
                  <a:pt x="25212" y="515379"/>
                </a:lnTo>
                <a:cubicBezTo>
                  <a:pt x="18338" y="515379"/>
                  <a:pt x="11464" y="511679"/>
                  <a:pt x="7763" y="505865"/>
                </a:cubicBezTo>
                <a:cubicBezTo>
                  <a:pt x="4062" y="500050"/>
                  <a:pt x="3533" y="492650"/>
                  <a:pt x="6705" y="486307"/>
                </a:cubicBezTo>
                <a:lnTo>
                  <a:pt x="243596" y="23258"/>
                </a:lnTo>
                <a:cubicBezTo>
                  <a:pt x="244653" y="23258"/>
                  <a:pt x="245182" y="23258"/>
                  <a:pt x="246240" y="23258"/>
                </a:cubicBezTo>
                <a:cubicBezTo>
                  <a:pt x="252585" y="23258"/>
                  <a:pt x="257873" y="17972"/>
                  <a:pt x="257873" y="11629"/>
                </a:cubicBezTo>
                <a:cubicBezTo>
                  <a:pt x="257873" y="5286"/>
                  <a:pt x="252585" y="0"/>
                  <a:pt x="246240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0">
            <a:extLst>
              <a:ext uri="{FF2B5EF4-FFF2-40B4-BE49-F238E27FC236}">
                <a16:creationId xmlns:a16="http://schemas.microsoft.com/office/drawing/2014/main" id="{F451EF40-45ED-4861-B917-D3BDFA777FB3}"/>
              </a:ext>
            </a:extLst>
          </p:cNvPr>
          <p:cNvSpPr/>
          <p:nvPr/>
        </p:nvSpPr>
        <p:spPr>
          <a:xfrm>
            <a:off x="5301294" y="3354275"/>
            <a:ext cx="493281" cy="993964"/>
          </a:xfrm>
          <a:custGeom>
            <a:avLst/>
            <a:gdLst>
              <a:gd name="connsiteX0" fmla="*/ 123204 w 134837"/>
              <a:gd name="connsiteY0" fmla="*/ 528 h 271697"/>
              <a:gd name="connsiteX1" fmla="*/ 111571 w 134837"/>
              <a:gd name="connsiteY1" fmla="*/ 12158 h 271697"/>
              <a:gd name="connsiteX2" fmla="*/ 115273 w 134837"/>
              <a:gd name="connsiteY2" fmla="*/ 20615 h 271697"/>
              <a:gd name="connsiteX3" fmla="*/ 3173 w 134837"/>
              <a:gd name="connsiteY3" fmla="*/ 224653 h 271697"/>
              <a:gd name="connsiteX4" fmla="*/ 3173 w 134837"/>
              <a:gd name="connsiteY4" fmla="*/ 250025 h 271697"/>
              <a:gd name="connsiteX5" fmla="*/ 25381 w 134837"/>
              <a:gd name="connsiteY5" fmla="*/ 262711 h 271697"/>
              <a:gd name="connsiteX6" fmla="*/ 74557 w 134837"/>
              <a:gd name="connsiteY6" fmla="*/ 262711 h 271697"/>
              <a:gd name="connsiteX7" fmla="*/ 85661 w 134837"/>
              <a:gd name="connsiteY7" fmla="*/ 271697 h 271697"/>
              <a:gd name="connsiteX8" fmla="*/ 97294 w 134837"/>
              <a:gd name="connsiteY8" fmla="*/ 260068 h 271697"/>
              <a:gd name="connsiteX9" fmla="*/ 85661 w 134837"/>
              <a:gd name="connsiteY9" fmla="*/ 248439 h 271697"/>
              <a:gd name="connsiteX10" fmla="*/ 74557 w 134837"/>
              <a:gd name="connsiteY10" fmla="*/ 257425 h 271697"/>
              <a:gd name="connsiteX11" fmla="*/ 25381 w 134837"/>
              <a:gd name="connsiteY11" fmla="*/ 257425 h 271697"/>
              <a:gd name="connsiteX12" fmla="*/ 7932 w 134837"/>
              <a:gd name="connsiteY12" fmla="*/ 247382 h 271697"/>
              <a:gd name="connsiteX13" fmla="*/ 7932 w 134837"/>
              <a:gd name="connsiteY13" fmla="*/ 227296 h 271697"/>
              <a:gd name="connsiteX14" fmla="*/ 120031 w 134837"/>
              <a:gd name="connsiteY14" fmla="*/ 23258 h 271697"/>
              <a:gd name="connsiteX15" fmla="*/ 123204 w 134837"/>
              <a:gd name="connsiteY15" fmla="*/ 23258 h 271697"/>
              <a:gd name="connsiteX16" fmla="*/ 134837 w 134837"/>
              <a:gd name="connsiteY16" fmla="*/ 11629 h 271697"/>
              <a:gd name="connsiteX17" fmla="*/ 123204 w 134837"/>
              <a:gd name="connsiteY17" fmla="*/ 0 h 27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4837" h="271697">
                <a:moveTo>
                  <a:pt x="123204" y="528"/>
                </a:moveTo>
                <a:cubicBezTo>
                  <a:pt x="116859" y="528"/>
                  <a:pt x="111571" y="5814"/>
                  <a:pt x="111571" y="12158"/>
                </a:cubicBezTo>
                <a:cubicBezTo>
                  <a:pt x="111571" y="18501"/>
                  <a:pt x="113157" y="18501"/>
                  <a:pt x="115273" y="20615"/>
                </a:cubicBezTo>
                <a:lnTo>
                  <a:pt x="3173" y="224653"/>
                </a:lnTo>
                <a:cubicBezTo>
                  <a:pt x="-1058" y="232581"/>
                  <a:pt x="-1058" y="242096"/>
                  <a:pt x="3173" y="250025"/>
                </a:cubicBezTo>
                <a:cubicBezTo>
                  <a:pt x="7932" y="257954"/>
                  <a:pt x="15863" y="262711"/>
                  <a:pt x="25381" y="262711"/>
                </a:cubicBezTo>
                <a:lnTo>
                  <a:pt x="74557" y="262711"/>
                </a:lnTo>
                <a:cubicBezTo>
                  <a:pt x="75615" y="267997"/>
                  <a:pt x="80373" y="271697"/>
                  <a:pt x="85661" y="271697"/>
                </a:cubicBezTo>
                <a:cubicBezTo>
                  <a:pt x="90949" y="271697"/>
                  <a:pt x="97294" y="266411"/>
                  <a:pt x="97294" y="260068"/>
                </a:cubicBezTo>
                <a:cubicBezTo>
                  <a:pt x="97294" y="253725"/>
                  <a:pt x="92007" y="248439"/>
                  <a:pt x="85661" y="248439"/>
                </a:cubicBezTo>
                <a:cubicBezTo>
                  <a:pt x="79316" y="248439"/>
                  <a:pt x="75615" y="252140"/>
                  <a:pt x="74557" y="257425"/>
                </a:cubicBezTo>
                <a:lnTo>
                  <a:pt x="25381" y="257425"/>
                </a:lnTo>
                <a:cubicBezTo>
                  <a:pt x="17978" y="257425"/>
                  <a:pt x="11633" y="253725"/>
                  <a:pt x="7932" y="247382"/>
                </a:cubicBezTo>
                <a:cubicBezTo>
                  <a:pt x="4230" y="241039"/>
                  <a:pt x="4230" y="233639"/>
                  <a:pt x="7932" y="227296"/>
                </a:cubicBezTo>
                <a:lnTo>
                  <a:pt x="120031" y="23258"/>
                </a:lnTo>
                <a:cubicBezTo>
                  <a:pt x="121089" y="23258"/>
                  <a:pt x="122147" y="23258"/>
                  <a:pt x="123204" y="23258"/>
                </a:cubicBezTo>
                <a:cubicBezTo>
                  <a:pt x="129549" y="23258"/>
                  <a:pt x="134837" y="17972"/>
                  <a:pt x="134837" y="11629"/>
                </a:cubicBezTo>
                <a:cubicBezTo>
                  <a:pt x="134837" y="5286"/>
                  <a:pt x="129549" y="0"/>
                  <a:pt x="123204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6" name="Freeform 11">
            <a:extLst>
              <a:ext uri="{FF2B5EF4-FFF2-40B4-BE49-F238E27FC236}">
                <a16:creationId xmlns:a16="http://schemas.microsoft.com/office/drawing/2014/main" id="{C95CA9F0-5662-3BF4-5191-75FC557DB422}"/>
              </a:ext>
            </a:extLst>
          </p:cNvPr>
          <p:cNvSpPr/>
          <p:nvPr/>
        </p:nvSpPr>
        <p:spPr>
          <a:xfrm>
            <a:off x="8593397" y="3354275"/>
            <a:ext cx="493281" cy="993964"/>
          </a:xfrm>
          <a:custGeom>
            <a:avLst/>
            <a:gdLst>
              <a:gd name="connsiteX0" fmla="*/ 123204 w 134837"/>
              <a:gd name="connsiteY0" fmla="*/ 528 h 271697"/>
              <a:gd name="connsiteX1" fmla="*/ 111571 w 134837"/>
              <a:gd name="connsiteY1" fmla="*/ 12158 h 271697"/>
              <a:gd name="connsiteX2" fmla="*/ 115273 w 134837"/>
              <a:gd name="connsiteY2" fmla="*/ 20615 h 271697"/>
              <a:gd name="connsiteX3" fmla="*/ 3173 w 134837"/>
              <a:gd name="connsiteY3" fmla="*/ 224653 h 271697"/>
              <a:gd name="connsiteX4" fmla="*/ 3173 w 134837"/>
              <a:gd name="connsiteY4" fmla="*/ 250025 h 271697"/>
              <a:gd name="connsiteX5" fmla="*/ 25381 w 134837"/>
              <a:gd name="connsiteY5" fmla="*/ 262711 h 271697"/>
              <a:gd name="connsiteX6" fmla="*/ 76143 w 134837"/>
              <a:gd name="connsiteY6" fmla="*/ 262711 h 271697"/>
              <a:gd name="connsiteX7" fmla="*/ 87248 w 134837"/>
              <a:gd name="connsiteY7" fmla="*/ 271697 h 271697"/>
              <a:gd name="connsiteX8" fmla="*/ 98881 w 134837"/>
              <a:gd name="connsiteY8" fmla="*/ 260068 h 271697"/>
              <a:gd name="connsiteX9" fmla="*/ 87248 w 134837"/>
              <a:gd name="connsiteY9" fmla="*/ 248439 h 271697"/>
              <a:gd name="connsiteX10" fmla="*/ 76143 w 134837"/>
              <a:gd name="connsiteY10" fmla="*/ 257425 h 271697"/>
              <a:gd name="connsiteX11" fmla="*/ 25381 w 134837"/>
              <a:gd name="connsiteY11" fmla="*/ 257425 h 271697"/>
              <a:gd name="connsiteX12" fmla="*/ 7932 w 134837"/>
              <a:gd name="connsiteY12" fmla="*/ 247382 h 271697"/>
              <a:gd name="connsiteX13" fmla="*/ 7932 w 134837"/>
              <a:gd name="connsiteY13" fmla="*/ 227296 h 271697"/>
              <a:gd name="connsiteX14" fmla="*/ 120032 w 134837"/>
              <a:gd name="connsiteY14" fmla="*/ 23258 h 271697"/>
              <a:gd name="connsiteX15" fmla="*/ 123204 w 134837"/>
              <a:gd name="connsiteY15" fmla="*/ 23258 h 271697"/>
              <a:gd name="connsiteX16" fmla="*/ 134837 w 134837"/>
              <a:gd name="connsiteY16" fmla="*/ 11629 h 271697"/>
              <a:gd name="connsiteX17" fmla="*/ 123204 w 134837"/>
              <a:gd name="connsiteY17" fmla="*/ 0 h 2716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4837" h="271697">
                <a:moveTo>
                  <a:pt x="123204" y="528"/>
                </a:moveTo>
                <a:cubicBezTo>
                  <a:pt x="116859" y="528"/>
                  <a:pt x="111571" y="5814"/>
                  <a:pt x="111571" y="12158"/>
                </a:cubicBezTo>
                <a:cubicBezTo>
                  <a:pt x="111571" y="18501"/>
                  <a:pt x="113157" y="18501"/>
                  <a:pt x="115273" y="20615"/>
                </a:cubicBezTo>
                <a:lnTo>
                  <a:pt x="3173" y="224653"/>
                </a:lnTo>
                <a:cubicBezTo>
                  <a:pt x="-1058" y="232581"/>
                  <a:pt x="-1058" y="242096"/>
                  <a:pt x="3173" y="250025"/>
                </a:cubicBezTo>
                <a:cubicBezTo>
                  <a:pt x="7932" y="257954"/>
                  <a:pt x="15863" y="262711"/>
                  <a:pt x="25381" y="262711"/>
                </a:cubicBezTo>
                <a:lnTo>
                  <a:pt x="76143" y="262711"/>
                </a:lnTo>
                <a:cubicBezTo>
                  <a:pt x="77201" y="267997"/>
                  <a:pt x="81960" y="271697"/>
                  <a:pt x="87248" y="271697"/>
                </a:cubicBezTo>
                <a:cubicBezTo>
                  <a:pt x="92535" y="271697"/>
                  <a:pt x="98881" y="266411"/>
                  <a:pt x="98881" y="260068"/>
                </a:cubicBezTo>
                <a:cubicBezTo>
                  <a:pt x="98881" y="253725"/>
                  <a:pt x="93593" y="248439"/>
                  <a:pt x="87248" y="248439"/>
                </a:cubicBezTo>
                <a:cubicBezTo>
                  <a:pt x="80902" y="248439"/>
                  <a:pt x="77201" y="252140"/>
                  <a:pt x="76143" y="257425"/>
                </a:cubicBezTo>
                <a:lnTo>
                  <a:pt x="25381" y="257425"/>
                </a:lnTo>
                <a:cubicBezTo>
                  <a:pt x="17978" y="257425"/>
                  <a:pt x="11633" y="253725"/>
                  <a:pt x="7932" y="247382"/>
                </a:cubicBezTo>
                <a:cubicBezTo>
                  <a:pt x="4230" y="241039"/>
                  <a:pt x="4230" y="233639"/>
                  <a:pt x="7932" y="227296"/>
                </a:cubicBezTo>
                <a:lnTo>
                  <a:pt x="120032" y="23258"/>
                </a:lnTo>
                <a:cubicBezTo>
                  <a:pt x="121089" y="23258"/>
                  <a:pt x="122147" y="23258"/>
                  <a:pt x="123204" y="23258"/>
                </a:cubicBezTo>
                <a:cubicBezTo>
                  <a:pt x="129549" y="23258"/>
                  <a:pt x="134837" y="17972"/>
                  <a:pt x="134837" y="11629"/>
                </a:cubicBezTo>
                <a:cubicBezTo>
                  <a:pt x="134837" y="5286"/>
                  <a:pt x="129549" y="0"/>
                  <a:pt x="123204" y="0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7A071FA-0C4A-5410-0833-AC2890AB637D}"/>
              </a:ext>
            </a:extLst>
          </p:cNvPr>
          <p:cNvGrpSpPr/>
          <p:nvPr/>
        </p:nvGrpSpPr>
        <p:grpSpPr>
          <a:xfrm>
            <a:off x="5262393" y="965371"/>
            <a:ext cx="830552" cy="1146425"/>
            <a:chOff x="5318817" y="965371"/>
            <a:chExt cx="830552" cy="1146425"/>
          </a:xfrm>
        </p:grpSpPr>
        <p:sp>
          <p:nvSpPr>
            <p:cNvPr id="9" name="Freeform 4">
              <a:extLst>
                <a:ext uri="{FF2B5EF4-FFF2-40B4-BE49-F238E27FC236}">
                  <a16:creationId xmlns:a16="http://schemas.microsoft.com/office/drawing/2014/main" id="{DCD03587-AEC3-1B08-1D3D-601B7EB1377D}"/>
                </a:ext>
              </a:extLst>
            </p:cNvPr>
            <p:cNvSpPr/>
            <p:nvPr/>
          </p:nvSpPr>
          <p:spPr>
            <a:xfrm>
              <a:off x="5318817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6963893-EF11-05D5-44CE-6EE6E08EAB03}"/>
                </a:ext>
              </a:extLst>
            </p:cNvPr>
            <p:cNvSpPr txBox="1"/>
            <p:nvPr/>
          </p:nvSpPr>
          <p:spPr>
            <a:xfrm>
              <a:off x="5390195" y="1079105"/>
              <a:ext cx="687796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01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80E0BC-1BE4-A59D-DA31-6FF4B9297D02}"/>
              </a:ext>
            </a:extLst>
          </p:cNvPr>
          <p:cNvGrpSpPr/>
          <p:nvPr/>
        </p:nvGrpSpPr>
        <p:grpSpPr>
          <a:xfrm>
            <a:off x="6570071" y="965371"/>
            <a:ext cx="830552" cy="1146425"/>
            <a:chOff x="6626495" y="965371"/>
            <a:chExt cx="830552" cy="1146425"/>
          </a:xfrm>
        </p:grpSpPr>
        <p:sp>
          <p:nvSpPr>
            <p:cNvPr id="10" name="Freeform 5">
              <a:extLst>
                <a:ext uri="{FF2B5EF4-FFF2-40B4-BE49-F238E27FC236}">
                  <a16:creationId xmlns:a16="http://schemas.microsoft.com/office/drawing/2014/main" id="{742695B1-A6DA-03B2-8FDC-668FD3A163F3}"/>
                </a:ext>
              </a:extLst>
            </p:cNvPr>
            <p:cNvSpPr/>
            <p:nvPr/>
          </p:nvSpPr>
          <p:spPr>
            <a:xfrm>
              <a:off x="6626495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ADFC61C-4779-FBA6-3FD2-8DE5AD4743A8}"/>
                </a:ext>
              </a:extLst>
            </p:cNvPr>
            <p:cNvSpPr txBox="1"/>
            <p:nvPr/>
          </p:nvSpPr>
          <p:spPr>
            <a:xfrm>
              <a:off x="6697873" y="1079105"/>
              <a:ext cx="687796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02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68548E1-1CE9-C261-5032-16F6B7B4B1A0}"/>
              </a:ext>
            </a:extLst>
          </p:cNvPr>
          <p:cNvGrpSpPr/>
          <p:nvPr/>
        </p:nvGrpSpPr>
        <p:grpSpPr>
          <a:xfrm>
            <a:off x="7877753" y="965371"/>
            <a:ext cx="830552" cy="1146425"/>
            <a:chOff x="7934177" y="965371"/>
            <a:chExt cx="830552" cy="1146425"/>
          </a:xfrm>
        </p:grpSpPr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698ABDFD-8589-53CF-01C8-D50FA338E175}"/>
                </a:ext>
              </a:extLst>
            </p:cNvPr>
            <p:cNvSpPr/>
            <p:nvPr/>
          </p:nvSpPr>
          <p:spPr>
            <a:xfrm>
              <a:off x="7934177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5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5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06E7EB5D-2ACB-699A-BE15-FA5E3D5F975A}"/>
                </a:ext>
              </a:extLst>
            </p:cNvPr>
            <p:cNvSpPr txBox="1"/>
            <p:nvPr/>
          </p:nvSpPr>
          <p:spPr>
            <a:xfrm>
              <a:off x="8005555" y="1079105"/>
              <a:ext cx="687796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03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7859B46A-675D-2AAC-A347-9802A4F04C19}"/>
              </a:ext>
            </a:extLst>
          </p:cNvPr>
          <p:cNvGrpSpPr/>
          <p:nvPr/>
        </p:nvGrpSpPr>
        <p:grpSpPr>
          <a:xfrm>
            <a:off x="9147335" y="965371"/>
            <a:ext cx="830552" cy="1146425"/>
            <a:chOff x="9098555" y="965371"/>
            <a:chExt cx="830552" cy="1146425"/>
          </a:xfrm>
        </p:grpSpPr>
        <p:sp>
          <p:nvSpPr>
            <p:cNvPr id="12" name="Freeform 7">
              <a:extLst>
                <a:ext uri="{FF2B5EF4-FFF2-40B4-BE49-F238E27FC236}">
                  <a16:creationId xmlns:a16="http://schemas.microsoft.com/office/drawing/2014/main" id="{E8BAF039-44AC-EB2B-C306-DFA175EF9DF2}"/>
                </a:ext>
              </a:extLst>
            </p:cNvPr>
            <p:cNvSpPr/>
            <p:nvPr/>
          </p:nvSpPr>
          <p:spPr>
            <a:xfrm>
              <a:off x="9098555" y="965371"/>
              <a:ext cx="830552" cy="1146425"/>
            </a:xfrm>
            <a:custGeom>
              <a:avLst/>
              <a:gdLst>
                <a:gd name="connsiteX0" fmla="*/ 226501 w 227029"/>
                <a:gd name="connsiteY0" fmla="*/ 112777 h 313372"/>
                <a:gd name="connsiteX1" fmla="*/ 107527 w 227029"/>
                <a:gd name="connsiteY1" fmla="*/ 187 h 313372"/>
                <a:gd name="connsiteX2" fmla="*/ 715 w 227029"/>
                <a:gd name="connsiteY2" fmla="*/ 106434 h 313372"/>
                <a:gd name="connsiteX3" fmla="*/ 23981 w 227029"/>
                <a:gd name="connsiteY3" fmla="*/ 182023 h 313372"/>
                <a:gd name="connsiteX4" fmla="*/ 38787 w 227029"/>
                <a:gd name="connsiteY4" fmla="*/ 203167 h 313372"/>
                <a:gd name="connsiteX5" fmla="*/ 43017 w 227029"/>
                <a:gd name="connsiteY5" fmla="*/ 210039 h 313372"/>
                <a:gd name="connsiteX6" fmla="*/ 60466 w 227029"/>
                <a:gd name="connsiteY6" fmla="*/ 270827 h 313372"/>
                <a:gd name="connsiteX7" fmla="*/ 61524 w 227029"/>
                <a:gd name="connsiteY7" fmla="*/ 294085 h 313372"/>
                <a:gd name="connsiteX8" fmla="*/ 94837 w 227029"/>
                <a:gd name="connsiteY8" fmla="*/ 308357 h 313372"/>
                <a:gd name="connsiteX9" fmla="*/ 125506 w 227029"/>
                <a:gd name="connsiteY9" fmla="*/ 280870 h 313372"/>
                <a:gd name="connsiteX10" fmla="*/ 204293 w 227029"/>
                <a:gd name="connsiteY10" fmla="*/ 184137 h 313372"/>
                <a:gd name="connsiteX11" fmla="*/ 212224 w 227029"/>
                <a:gd name="connsiteY11" fmla="*/ 170923 h 313372"/>
                <a:gd name="connsiteX12" fmla="*/ 214339 w 227029"/>
                <a:gd name="connsiteY12" fmla="*/ 165637 h 313372"/>
                <a:gd name="connsiteX13" fmla="*/ 227030 w 227029"/>
                <a:gd name="connsiteY13" fmla="*/ 113834 h 313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227029" h="313372">
                  <a:moveTo>
                    <a:pt x="226501" y="112777"/>
                  </a:moveTo>
                  <a:cubicBezTo>
                    <a:pt x="226501" y="48289"/>
                    <a:pt x="172566" y="-3514"/>
                    <a:pt x="107527" y="187"/>
                  </a:cubicBezTo>
                  <a:cubicBezTo>
                    <a:pt x="50948" y="3358"/>
                    <a:pt x="4416" y="49346"/>
                    <a:pt x="715" y="106434"/>
                  </a:cubicBezTo>
                  <a:cubicBezTo>
                    <a:pt x="-2986" y="163522"/>
                    <a:pt x="8118" y="161408"/>
                    <a:pt x="23981" y="182023"/>
                  </a:cubicBezTo>
                  <a:cubicBezTo>
                    <a:pt x="39844" y="202638"/>
                    <a:pt x="34028" y="195767"/>
                    <a:pt x="38787" y="203167"/>
                  </a:cubicBezTo>
                  <a:lnTo>
                    <a:pt x="43017" y="210039"/>
                  </a:lnTo>
                  <a:cubicBezTo>
                    <a:pt x="53592" y="228539"/>
                    <a:pt x="59938" y="249154"/>
                    <a:pt x="60466" y="270827"/>
                  </a:cubicBezTo>
                  <a:lnTo>
                    <a:pt x="61524" y="294085"/>
                  </a:lnTo>
                  <a:cubicBezTo>
                    <a:pt x="62053" y="311000"/>
                    <a:pt x="82146" y="319457"/>
                    <a:pt x="94837" y="308357"/>
                  </a:cubicBezTo>
                  <a:lnTo>
                    <a:pt x="125506" y="280870"/>
                  </a:lnTo>
                  <a:cubicBezTo>
                    <a:pt x="156703" y="252855"/>
                    <a:pt x="183142" y="220082"/>
                    <a:pt x="204293" y="184137"/>
                  </a:cubicBezTo>
                  <a:lnTo>
                    <a:pt x="212224" y="170923"/>
                  </a:lnTo>
                  <a:cubicBezTo>
                    <a:pt x="213282" y="169337"/>
                    <a:pt x="213811" y="167222"/>
                    <a:pt x="214339" y="165637"/>
                  </a:cubicBezTo>
                  <a:cubicBezTo>
                    <a:pt x="222271" y="150307"/>
                    <a:pt x="227030" y="132335"/>
                    <a:pt x="227030" y="113834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E9C6465-9288-AD78-58B4-A4F05CE41F5F}"/>
                </a:ext>
              </a:extLst>
            </p:cNvPr>
            <p:cNvSpPr txBox="1"/>
            <p:nvPr/>
          </p:nvSpPr>
          <p:spPr>
            <a:xfrm>
              <a:off x="9169933" y="1079105"/>
              <a:ext cx="687796" cy="523220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ctr"/>
              <a:r>
                <a:rPr lang="en-US" sz="2800" b="1" noProof="1">
                  <a:solidFill>
                    <a:schemeClr val="bg1"/>
                  </a:solidFill>
                </a:rPr>
                <a:t>04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EAB511C0-7A17-11D7-58EF-C35A63C5C887}"/>
              </a:ext>
            </a:extLst>
          </p:cNvPr>
          <p:cNvSpPr txBox="1"/>
          <p:nvPr/>
        </p:nvSpPr>
        <p:spPr>
          <a:xfrm>
            <a:off x="4877677" y="2283782"/>
            <a:ext cx="75368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1665C4-FF6E-F424-A6CC-622B24DDAABA}"/>
              </a:ext>
            </a:extLst>
          </p:cNvPr>
          <p:cNvSpPr txBox="1"/>
          <p:nvPr/>
        </p:nvSpPr>
        <p:spPr>
          <a:xfrm>
            <a:off x="6172323" y="2283782"/>
            <a:ext cx="75368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14C7130-06F9-5E9B-15CE-35DA5C843960}"/>
              </a:ext>
            </a:extLst>
          </p:cNvPr>
          <p:cNvSpPr txBox="1"/>
          <p:nvPr/>
        </p:nvSpPr>
        <p:spPr>
          <a:xfrm>
            <a:off x="7457915" y="2283782"/>
            <a:ext cx="75368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1C7F308-7E7D-190C-3FBB-4F033D349221}"/>
              </a:ext>
            </a:extLst>
          </p:cNvPr>
          <p:cNvSpPr txBox="1"/>
          <p:nvPr/>
        </p:nvSpPr>
        <p:spPr>
          <a:xfrm>
            <a:off x="8761614" y="2283782"/>
            <a:ext cx="753683" cy="707886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143C48B5-F8F8-E6B4-57FF-1DADD00F91C8}"/>
              </a:ext>
            </a:extLst>
          </p:cNvPr>
          <p:cNvGrpSpPr/>
          <p:nvPr/>
        </p:nvGrpSpPr>
        <p:grpSpPr>
          <a:xfrm>
            <a:off x="2174158" y="1799175"/>
            <a:ext cx="2003280" cy="1474818"/>
            <a:chOff x="8921977" y="1405170"/>
            <a:chExt cx="2926080" cy="147481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24945E1-ED1E-5044-DF15-AAB07798B834}"/>
                </a:ext>
              </a:extLst>
            </p:cNvPr>
            <p:cNvSpPr txBox="1"/>
            <p:nvPr/>
          </p:nvSpPr>
          <p:spPr>
            <a:xfrm>
              <a:off x="8921977" y="1405170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800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DDC70BE-6710-A66C-53A9-B2D8931C8BA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9541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4F42E6F8-AB6C-F998-14B0-20ED6A8775E9}"/>
              </a:ext>
            </a:extLst>
          </p:cNvPr>
          <p:cNvSpPr txBox="1"/>
          <p:nvPr/>
        </p:nvSpPr>
        <p:spPr>
          <a:xfrm>
            <a:off x="4017704" y="5082886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74CAE80-B89B-06AC-09EF-71948E06E00B}"/>
              </a:ext>
            </a:extLst>
          </p:cNvPr>
          <p:cNvSpPr txBox="1"/>
          <p:nvPr/>
        </p:nvSpPr>
        <p:spPr>
          <a:xfrm>
            <a:off x="7466768" y="5082886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890D044-8B13-827C-C043-05716FD3EB70}"/>
              </a:ext>
            </a:extLst>
          </p:cNvPr>
          <p:cNvSpPr txBox="1"/>
          <p:nvPr/>
        </p:nvSpPr>
        <p:spPr>
          <a:xfrm>
            <a:off x="9084127" y="4177540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683BF1E-71E5-00B4-C548-A86B5F1CDF5E}"/>
              </a:ext>
            </a:extLst>
          </p:cNvPr>
          <p:cNvSpPr txBox="1"/>
          <p:nvPr/>
        </p:nvSpPr>
        <p:spPr>
          <a:xfrm>
            <a:off x="5755418" y="4177540"/>
            <a:ext cx="1349053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r>
              <a:rPr lang="en-US" sz="1200" noProof="1">
                <a:solidFill>
                  <a:schemeClr val="bg2"/>
                </a:solidFill>
              </a:rPr>
              <a:t>Lorem ipsum dolor sit amet, nibh est. A magna maecenas, quam magna nec quis, lorem nunc.</a:t>
            </a:r>
          </a:p>
        </p:txBody>
      </p:sp>
    </p:spTree>
    <p:extLst>
      <p:ext uri="{BB962C8B-B14F-4D97-AF65-F5344CB8AC3E}">
        <p14:creationId xmlns:p14="http://schemas.microsoft.com/office/powerpoint/2010/main" val="4073838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9431</TotalTime>
  <Words>296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Multi-Step Process – Slide Template</vt:lpstr>
      <vt:lpstr>Multi-Step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Multi-Step Process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2024-05-21T19:18:30Z</dcterms:modified>
  <cp:category>Charts &amp; Diagrams</cp:category>
</cp:coreProperties>
</file>