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70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05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29FD0FFC-C051-098B-6F42-8AD69A6C1EF3}"/>
              </a:ext>
            </a:extLst>
          </p:cNvPr>
          <p:cNvGrpSpPr/>
          <p:nvPr/>
        </p:nvGrpSpPr>
        <p:grpSpPr>
          <a:xfrm>
            <a:off x="785078" y="1607033"/>
            <a:ext cx="7573845" cy="4107043"/>
            <a:chOff x="785078" y="1607033"/>
            <a:chExt cx="7573845" cy="410704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8DABE7-DC6B-69A0-B7F1-A32561AB4578}"/>
                </a:ext>
              </a:extLst>
            </p:cNvPr>
            <p:cNvSpPr/>
            <p:nvPr/>
          </p:nvSpPr>
          <p:spPr>
            <a:xfrm>
              <a:off x="4785818" y="2957513"/>
              <a:ext cx="3573105" cy="2756563"/>
            </a:xfrm>
            <a:custGeom>
              <a:avLst/>
              <a:gdLst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651301 w 3971164"/>
                <a:gd name="connsiteY6" fmla="*/ 308011 h 3063656"/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829947 w 3971164"/>
                <a:gd name="connsiteY6" fmla="*/ 0 h 3063656"/>
                <a:gd name="connsiteX0" fmla="*/ 2829947 w 3971164"/>
                <a:gd name="connsiteY0" fmla="*/ 0 h 3063656"/>
                <a:gd name="connsiteX1" fmla="*/ 3967642 w 3971164"/>
                <a:gd name="connsiteY1" fmla="*/ 308011 h 3063656"/>
                <a:gd name="connsiteX2" fmla="*/ 3971164 w 3971164"/>
                <a:gd name="connsiteY2" fmla="*/ 308011 h 3063656"/>
                <a:gd name="connsiteX3" fmla="*/ 0 w 3971164"/>
                <a:gd name="connsiteY3" fmla="*/ 3063656 h 3063656"/>
                <a:gd name="connsiteX4" fmla="*/ 1633531 w 3971164"/>
                <a:gd name="connsiteY4" fmla="*/ 308011 h 3063656"/>
                <a:gd name="connsiteX5" fmla="*/ 2829947 w 3971164"/>
                <a:gd name="connsiteY5" fmla="*/ 0 h 30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1164" h="3063656">
                  <a:moveTo>
                    <a:pt x="2829947" y="0"/>
                  </a:moveTo>
                  <a:lnTo>
                    <a:pt x="3967642" y="308011"/>
                  </a:lnTo>
                  <a:lnTo>
                    <a:pt x="3971164" y="308011"/>
                  </a:lnTo>
                  <a:cubicBezTo>
                    <a:pt x="3971164" y="1796692"/>
                    <a:pt x="2207378" y="3010865"/>
                    <a:pt x="0" y="3063656"/>
                  </a:cubicBezTo>
                  <a:cubicBezTo>
                    <a:pt x="767473" y="2933440"/>
                    <a:pt x="1408213" y="1817811"/>
                    <a:pt x="1633531" y="308011"/>
                  </a:cubicBezTo>
                  <a:lnTo>
                    <a:pt x="2829947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720A837-C751-9AB5-44EA-C65B03B3004C}"/>
                </a:ext>
              </a:extLst>
            </p:cNvPr>
            <p:cNvSpPr/>
            <p:nvPr/>
          </p:nvSpPr>
          <p:spPr>
            <a:xfrm>
              <a:off x="785078" y="2924725"/>
              <a:ext cx="3573105" cy="2789351"/>
            </a:xfrm>
            <a:custGeom>
              <a:avLst/>
              <a:gdLst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1153104 w 3971164"/>
                <a:gd name="connsiteY3" fmla="*/ 0 h 3100096"/>
                <a:gd name="connsiteX4" fmla="*/ 1352886 w 3971164"/>
                <a:gd name="connsiteY4" fmla="*/ 344451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953323 w 3971164"/>
                <a:gd name="connsiteY10" fmla="*/ 344451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1352886 w 3971164"/>
                <a:gd name="connsiteY5" fmla="*/ 344451 h 3100096"/>
                <a:gd name="connsiteX6" fmla="*/ 2334118 w 3971164"/>
                <a:gd name="connsiteY6" fmla="*/ 344451 h 3100096"/>
                <a:gd name="connsiteX7" fmla="*/ 3825335 w 3971164"/>
                <a:gd name="connsiteY7" fmla="*/ 3064277 h 3100096"/>
                <a:gd name="connsiteX8" fmla="*/ 3966610 w 3971164"/>
                <a:gd name="connsiteY8" fmla="*/ 3099836 h 3100096"/>
                <a:gd name="connsiteX9" fmla="*/ 3562802 w 3971164"/>
                <a:gd name="connsiteY9" fmla="*/ 3076805 h 3100096"/>
                <a:gd name="connsiteX10" fmla="*/ 0 w 3971164"/>
                <a:gd name="connsiteY10" fmla="*/ 344451 h 3100096"/>
                <a:gd name="connsiteX11" fmla="*/ 1153104 w 3971164"/>
                <a:gd name="connsiteY11" fmla="*/ 0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1153104 w 3971164"/>
                <a:gd name="connsiteY10" fmla="*/ 0 h 310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1164" h="3100096">
                  <a:moveTo>
                    <a:pt x="3966610" y="3099836"/>
                  </a:moveTo>
                  <a:lnTo>
                    <a:pt x="3971164" y="3100096"/>
                  </a:lnTo>
                  <a:lnTo>
                    <a:pt x="3967642" y="3100096"/>
                  </a:lnTo>
                  <a:lnTo>
                    <a:pt x="3966610" y="3099836"/>
                  </a:lnTo>
                  <a:close/>
                  <a:moveTo>
                    <a:pt x="1153104" y="0"/>
                  </a:moveTo>
                  <a:lnTo>
                    <a:pt x="2334118" y="344451"/>
                  </a:lnTo>
                  <a:cubicBezTo>
                    <a:pt x="2548649" y="1759888"/>
                    <a:pt x="3122112" y="2828887"/>
                    <a:pt x="3825335" y="3064277"/>
                  </a:cubicBezTo>
                  <a:lnTo>
                    <a:pt x="3966610" y="3099836"/>
                  </a:lnTo>
                  <a:lnTo>
                    <a:pt x="3562802" y="3076805"/>
                  </a:lnTo>
                  <a:cubicBezTo>
                    <a:pt x="1550203" y="2894461"/>
                    <a:pt x="0" y="1740089"/>
                    <a:pt x="0" y="344451"/>
                  </a:cubicBezTo>
                  <a:lnTo>
                    <a:pt x="1153104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F52828C9-88FF-ACDE-8180-7C881B8B38A1}"/>
                </a:ext>
              </a:extLst>
            </p:cNvPr>
            <p:cNvSpPr/>
            <p:nvPr/>
          </p:nvSpPr>
          <p:spPr>
            <a:xfrm>
              <a:off x="785079" y="2753333"/>
              <a:ext cx="2100146" cy="481317"/>
            </a:xfrm>
            <a:custGeom>
              <a:avLst/>
              <a:gdLst>
                <a:gd name="connsiteX0" fmla="*/ 350577 w 350576"/>
                <a:gd name="connsiteY0" fmla="*/ 80346 h 80346"/>
                <a:gd name="connsiteX1" fmla="*/ 0 w 350576"/>
                <a:gd name="connsiteY1" fmla="*/ 80346 h 80346"/>
                <a:gd name="connsiteX2" fmla="*/ 80374 w 350576"/>
                <a:gd name="connsiteY2" fmla="*/ 0 h 80346"/>
                <a:gd name="connsiteX3" fmla="*/ 258570 w 350576"/>
                <a:gd name="connsiteY3" fmla="*/ 0 h 80346"/>
                <a:gd name="connsiteX4" fmla="*/ 350577 w 350576"/>
                <a:gd name="connsiteY4" fmla="*/ 79289 h 80346"/>
                <a:gd name="connsiteX5" fmla="*/ 350577 w 350576"/>
                <a:gd name="connsiteY5" fmla="*/ 79818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80346"/>
                  </a:move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258570" y="0"/>
                  </a:lnTo>
                  <a:cubicBezTo>
                    <a:pt x="304573" y="0"/>
                    <a:pt x="343703" y="33830"/>
                    <a:pt x="350577" y="79289"/>
                  </a:cubicBezTo>
                  <a:cubicBezTo>
                    <a:pt x="350577" y="79289"/>
                    <a:pt x="350577" y="79289"/>
                    <a:pt x="350577" y="79818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4483B73-950C-B735-0948-552E6FA9176E}"/>
                </a:ext>
              </a:extLst>
            </p:cNvPr>
            <p:cNvSpPr/>
            <p:nvPr/>
          </p:nvSpPr>
          <p:spPr>
            <a:xfrm>
              <a:off x="2882061" y="1916118"/>
              <a:ext cx="3376711" cy="3769460"/>
            </a:xfrm>
            <a:custGeom>
              <a:avLst/>
              <a:gdLst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765422 w 3752890"/>
                <a:gd name="connsiteY13" fmla="*/ 191420 h 4189395"/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876446 w 3752890"/>
                <a:gd name="connsiteY13" fmla="*/ 0 h 4189395"/>
                <a:gd name="connsiteX0" fmla="*/ 1876446 w 3752890"/>
                <a:gd name="connsiteY0" fmla="*/ 0 h 4189395"/>
                <a:gd name="connsiteX1" fmla="*/ 3752890 w 3752890"/>
                <a:gd name="connsiteY1" fmla="*/ 191420 h 4189395"/>
                <a:gd name="connsiteX2" fmla="*/ 3724727 w 3752890"/>
                <a:gd name="connsiteY2" fmla="*/ 884731 h 4189395"/>
                <a:gd name="connsiteX3" fmla="*/ 3661357 w 3752890"/>
                <a:gd name="connsiteY3" fmla="*/ 1419669 h 4189395"/>
                <a:gd name="connsiteX4" fmla="*/ 2027826 w 3752890"/>
                <a:gd name="connsiteY4" fmla="*/ 4175320 h 4189395"/>
                <a:gd name="connsiteX5" fmla="*/ 2031355 w 3752890"/>
                <a:gd name="connsiteY5" fmla="*/ 4175320 h 4189395"/>
                <a:gd name="connsiteX6" fmla="*/ 1879967 w 3752890"/>
                <a:gd name="connsiteY6" fmla="*/ 4189395 h 4189395"/>
                <a:gd name="connsiteX7" fmla="*/ 1728585 w 3752890"/>
                <a:gd name="connsiteY7" fmla="*/ 4175320 h 4189395"/>
                <a:gd name="connsiteX8" fmla="*/ 1725064 w 3752890"/>
                <a:gd name="connsiteY8" fmla="*/ 4175320 h 4189395"/>
                <a:gd name="connsiteX9" fmla="*/ 91533 w 3752890"/>
                <a:gd name="connsiteY9" fmla="*/ 1419669 h 4189395"/>
                <a:gd name="connsiteX10" fmla="*/ 28163 w 3752890"/>
                <a:gd name="connsiteY10" fmla="*/ 884731 h 4189395"/>
                <a:gd name="connsiteX11" fmla="*/ 0 w 3752890"/>
                <a:gd name="connsiteY11" fmla="*/ 191420 h 4189395"/>
                <a:gd name="connsiteX12" fmla="*/ 1876446 w 3752890"/>
                <a:gd name="connsiteY12" fmla="*/ 0 h 418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2890" h="4189395">
                  <a:moveTo>
                    <a:pt x="1876446" y="0"/>
                  </a:moveTo>
                  <a:lnTo>
                    <a:pt x="3752890" y="191420"/>
                  </a:lnTo>
                  <a:cubicBezTo>
                    <a:pt x="3752890" y="427217"/>
                    <a:pt x="3742330" y="659493"/>
                    <a:pt x="3724727" y="884731"/>
                  </a:cubicBezTo>
                  <a:cubicBezTo>
                    <a:pt x="3710645" y="1067737"/>
                    <a:pt x="3689520" y="1247222"/>
                    <a:pt x="3661357" y="1419669"/>
                  </a:cubicBezTo>
                  <a:cubicBezTo>
                    <a:pt x="3432523" y="2929468"/>
                    <a:pt x="2795306" y="4045104"/>
                    <a:pt x="2027826" y="4175320"/>
                  </a:cubicBezTo>
                  <a:lnTo>
                    <a:pt x="2031355" y="4175320"/>
                  </a:lnTo>
                  <a:cubicBezTo>
                    <a:pt x="1982066" y="4185880"/>
                    <a:pt x="1932777" y="4189395"/>
                    <a:pt x="1879967" y="4189395"/>
                  </a:cubicBezTo>
                  <a:cubicBezTo>
                    <a:pt x="1827163" y="4189395"/>
                    <a:pt x="1777874" y="4182358"/>
                    <a:pt x="1728585" y="4175320"/>
                  </a:cubicBezTo>
                  <a:lnTo>
                    <a:pt x="1725064" y="4175320"/>
                  </a:lnTo>
                  <a:cubicBezTo>
                    <a:pt x="957584" y="4045104"/>
                    <a:pt x="316851" y="2929468"/>
                    <a:pt x="91533" y="1419669"/>
                  </a:cubicBezTo>
                  <a:cubicBezTo>
                    <a:pt x="66886" y="1247222"/>
                    <a:pt x="45767" y="1067737"/>
                    <a:pt x="28163" y="884731"/>
                  </a:cubicBezTo>
                  <a:cubicBezTo>
                    <a:pt x="10560" y="659493"/>
                    <a:pt x="0" y="427217"/>
                    <a:pt x="0" y="191420"/>
                  </a:cubicBezTo>
                  <a:lnTo>
                    <a:pt x="18764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675EEB-8B18-8BD2-4E10-6496D618B7DE}"/>
                </a:ext>
              </a:extLst>
            </p:cNvPr>
            <p:cNvSpPr/>
            <p:nvPr/>
          </p:nvSpPr>
          <p:spPr>
            <a:xfrm>
              <a:off x="2882065" y="1607033"/>
              <a:ext cx="3376703" cy="481318"/>
            </a:xfrm>
            <a:custGeom>
              <a:avLst/>
              <a:gdLst>
                <a:gd name="connsiteX0" fmla="*/ 563672 w 563671"/>
                <a:gd name="connsiteY0" fmla="*/ 80346 h 80346"/>
                <a:gd name="connsiteX1" fmla="*/ 563672 w 563671"/>
                <a:gd name="connsiteY1" fmla="*/ 80346 h 80346"/>
                <a:gd name="connsiteX2" fmla="*/ 0 w 563671"/>
                <a:gd name="connsiteY2" fmla="*/ 80346 h 80346"/>
                <a:gd name="connsiteX3" fmla="*/ 0 w 563671"/>
                <a:gd name="connsiteY3" fmla="*/ 80346 h 80346"/>
                <a:gd name="connsiteX4" fmla="*/ 80374 w 563671"/>
                <a:gd name="connsiteY4" fmla="*/ 0 h 80346"/>
                <a:gd name="connsiteX5" fmla="*/ 483298 w 563671"/>
                <a:gd name="connsiteY5" fmla="*/ 0 h 80346"/>
                <a:gd name="connsiteX6" fmla="*/ 563672 w 563671"/>
                <a:gd name="connsiteY6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671" h="80346">
                  <a:moveTo>
                    <a:pt x="563672" y="80346"/>
                  </a:moveTo>
                  <a:lnTo>
                    <a:pt x="563672" y="80346"/>
                  </a:lnTo>
                  <a:cubicBezTo>
                    <a:pt x="563672" y="80346"/>
                    <a:pt x="0" y="80346"/>
                    <a:pt x="0" y="80346"/>
                  </a:cubicBez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483298" y="0"/>
                  </a:lnTo>
                  <a:cubicBezTo>
                    <a:pt x="527716" y="0"/>
                    <a:pt x="563672" y="35944"/>
                    <a:pt x="563672" y="8034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FC886FA-D255-58FA-4B3F-158FC475F73D}"/>
                </a:ext>
              </a:extLst>
            </p:cNvPr>
            <p:cNvSpPr/>
            <p:nvPr/>
          </p:nvSpPr>
          <p:spPr>
            <a:xfrm>
              <a:off x="2529076" y="2788815"/>
              <a:ext cx="1508959" cy="2805907"/>
            </a:xfrm>
            <a:custGeom>
              <a:avLst/>
              <a:gdLst>
                <a:gd name="connsiteX0" fmla="*/ 0 w 1677064"/>
                <a:gd name="connsiteY0" fmla="*/ 0 h 3118497"/>
                <a:gd name="connsiteX1" fmla="*/ 1749 w 1677064"/>
                <a:gd name="connsiteY1" fmla="*/ 489 h 3118497"/>
                <a:gd name="connsiteX2" fmla="*/ 395832 w 1677064"/>
                <a:gd name="connsiteY2" fmla="*/ 488467 h 3118497"/>
                <a:gd name="connsiteX3" fmla="*/ 395832 w 1677064"/>
                <a:gd name="connsiteY3" fmla="*/ 491989 h 3118497"/>
                <a:gd name="connsiteX4" fmla="*/ 395832 w 1677064"/>
                <a:gd name="connsiteY4" fmla="*/ 495504 h 3118497"/>
                <a:gd name="connsiteX5" fmla="*/ 395831 w 1677064"/>
                <a:gd name="connsiteY5" fmla="*/ 495504 h 3118497"/>
                <a:gd name="connsiteX6" fmla="*/ 1629870 w 1677064"/>
                <a:gd name="connsiteY6" fmla="*/ 3088935 h 3118497"/>
                <a:gd name="connsiteX7" fmla="*/ 1674843 w 1677064"/>
                <a:gd name="connsiteY7" fmla="*/ 3114667 h 3118497"/>
                <a:gd name="connsiteX8" fmla="*/ 1677064 w 1677064"/>
                <a:gd name="connsiteY8" fmla="*/ 3118497 h 3118497"/>
                <a:gd name="connsiteX9" fmla="*/ 1565805 w 1677064"/>
                <a:gd name="connsiteY9" fmla="*/ 3049740 h 3118497"/>
                <a:gd name="connsiteX10" fmla="*/ 170416 w 1677064"/>
                <a:gd name="connsiteY10" fmla="*/ 678932 h 3118497"/>
                <a:gd name="connsiteX11" fmla="*/ 97383 w 1677064"/>
                <a:gd name="connsiteY11" fmla="*/ 408460 h 3118497"/>
                <a:gd name="connsiteX12" fmla="*/ 97384 w 1677064"/>
                <a:gd name="connsiteY12" fmla="*/ 408460 h 3118497"/>
                <a:gd name="connsiteX13" fmla="*/ 70055 w 1677064"/>
                <a:gd name="connsiteY13" fmla="*/ 307251 h 3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7064" h="3118497">
                  <a:moveTo>
                    <a:pt x="0" y="0"/>
                  </a:moveTo>
                  <a:lnTo>
                    <a:pt x="1749" y="489"/>
                  </a:lnTo>
                  <a:cubicBezTo>
                    <a:pt x="206380" y="78024"/>
                    <a:pt x="361507" y="261470"/>
                    <a:pt x="395832" y="488467"/>
                  </a:cubicBezTo>
                  <a:cubicBezTo>
                    <a:pt x="395832" y="488467"/>
                    <a:pt x="395832" y="488467"/>
                    <a:pt x="395832" y="491989"/>
                  </a:cubicBezTo>
                  <a:lnTo>
                    <a:pt x="395832" y="495504"/>
                  </a:lnTo>
                  <a:lnTo>
                    <a:pt x="395831" y="495504"/>
                  </a:lnTo>
                  <a:cubicBezTo>
                    <a:pt x="583546" y="1734012"/>
                    <a:pt x="1046068" y="2707277"/>
                    <a:pt x="1629870" y="3088935"/>
                  </a:cubicBezTo>
                  <a:lnTo>
                    <a:pt x="1674843" y="3114667"/>
                  </a:lnTo>
                  <a:lnTo>
                    <a:pt x="1677064" y="3118497"/>
                  </a:lnTo>
                  <a:lnTo>
                    <a:pt x="1565805" y="3049740"/>
                  </a:lnTo>
                  <a:cubicBezTo>
                    <a:pt x="992942" y="2661372"/>
                    <a:pt x="501460" y="1811058"/>
                    <a:pt x="170416" y="678932"/>
                  </a:cubicBezTo>
                  <a:lnTo>
                    <a:pt x="97383" y="408460"/>
                  </a:lnTo>
                  <a:lnTo>
                    <a:pt x="97384" y="408460"/>
                  </a:lnTo>
                  <a:lnTo>
                    <a:pt x="70055" y="30725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2" name="Freeform 4">
              <a:extLst>
                <a:ext uri="{FF2B5EF4-FFF2-40B4-BE49-F238E27FC236}">
                  <a16:creationId xmlns:a16="http://schemas.microsoft.com/office/drawing/2014/main" id="{EF4DC799-089B-A5A4-26A6-C286BF9E5413}"/>
                </a:ext>
              </a:extLst>
            </p:cNvPr>
            <p:cNvSpPr/>
            <p:nvPr/>
          </p:nvSpPr>
          <p:spPr>
            <a:xfrm>
              <a:off x="6258773" y="2756495"/>
              <a:ext cx="2100145" cy="481318"/>
            </a:xfrm>
            <a:custGeom>
              <a:avLst/>
              <a:gdLst>
                <a:gd name="connsiteX0" fmla="*/ 350577 w 350576"/>
                <a:gd name="connsiteY0" fmla="*/ 79818 h 80346"/>
                <a:gd name="connsiteX1" fmla="*/ 0 w 350576"/>
                <a:gd name="connsiteY1" fmla="*/ 79818 h 80346"/>
                <a:gd name="connsiteX2" fmla="*/ 0 w 350576"/>
                <a:gd name="connsiteY2" fmla="*/ 79289 h 80346"/>
                <a:gd name="connsiteX3" fmla="*/ 92007 w 350576"/>
                <a:gd name="connsiteY3" fmla="*/ 0 h 80346"/>
                <a:gd name="connsiteX4" fmla="*/ 270203 w 350576"/>
                <a:gd name="connsiteY4" fmla="*/ 0 h 80346"/>
                <a:gd name="connsiteX5" fmla="*/ 350577 w 350576"/>
                <a:gd name="connsiteY5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79818"/>
                  </a:moveTo>
                  <a:lnTo>
                    <a:pt x="0" y="79818"/>
                  </a:lnTo>
                  <a:cubicBezTo>
                    <a:pt x="0" y="79818"/>
                    <a:pt x="0" y="79818"/>
                    <a:pt x="0" y="79289"/>
                  </a:cubicBezTo>
                  <a:cubicBezTo>
                    <a:pt x="6874" y="33830"/>
                    <a:pt x="46003" y="0"/>
                    <a:pt x="92007" y="0"/>
                  </a:cubicBezTo>
                  <a:lnTo>
                    <a:pt x="270203" y="0"/>
                  </a:lnTo>
                  <a:cubicBezTo>
                    <a:pt x="314620" y="0"/>
                    <a:pt x="350577" y="35944"/>
                    <a:pt x="350577" y="8034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A3D65FE-FEB0-BF49-A38D-C777893D465D}"/>
                </a:ext>
              </a:extLst>
            </p:cNvPr>
            <p:cNvSpPr/>
            <p:nvPr/>
          </p:nvSpPr>
          <p:spPr>
            <a:xfrm>
              <a:off x="5104145" y="2792726"/>
              <a:ext cx="1508567" cy="2803007"/>
            </a:xfrm>
            <a:custGeom>
              <a:avLst/>
              <a:gdLst>
                <a:gd name="connsiteX0" fmla="*/ 1676628 w 1676628"/>
                <a:gd name="connsiteY0" fmla="*/ 0 h 3115274"/>
                <a:gd name="connsiteX1" fmla="*/ 1607250 w 1676628"/>
                <a:gd name="connsiteY1" fmla="*/ 302904 h 3115274"/>
                <a:gd name="connsiteX2" fmla="*/ 1577011 w 1676628"/>
                <a:gd name="connsiteY2" fmla="*/ 414626 h 3115274"/>
                <a:gd name="connsiteX3" fmla="*/ 1506647 w 1676628"/>
                <a:gd name="connsiteY3" fmla="*/ 674584 h 3115274"/>
                <a:gd name="connsiteX4" fmla="*/ 112955 w 1676628"/>
                <a:gd name="connsiteY4" fmla="*/ 3045392 h 3115274"/>
                <a:gd name="connsiteX5" fmla="*/ 0 w 1676628"/>
                <a:gd name="connsiteY5" fmla="*/ 3115274 h 3115274"/>
                <a:gd name="connsiteX6" fmla="*/ 4346 w 1676628"/>
                <a:gd name="connsiteY6" fmla="*/ 3107781 h 3115274"/>
                <a:gd name="connsiteX7" fmla="*/ 62645 w 1676628"/>
                <a:gd name="connsiteY7" fmla="*/ 3073522 h 3115274"/>
                <a:gd name="connsiteX8" fmla="*/ 1279741 w 1676628"/>
                <a:gd name="connsiteY8" fmla="*/ 491156 h 3115274"/>
                <a:gd name="connsiteX9" fmla="*/ 1283257 w 1676628"/>
                <a:gd name="connsiteY9" fmla="*/ 490251 h 3115274"/>
                <a:gd name="connsiteX10" fmla="*/ 1283257 w 1676628"/>
                <a:gd name="connsiteY10" fmla="*/ 487635 h 3115274"/>
                <a:gd name="connsiteX11" fmla="*/ 1579477 w 1676628"/>
                <a:gd name="connsiteY11" fmla="*/ 46962 h 311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6628" h="3115274">
                  <a:moveTo>
                    <a:pt x="1676628" y="0"/>
                  </a:moveTo>
                  <a:lnTo>
                    <a:pt x="1607250" y="302904"/>
                  </a:lnTo>
                  <a:lnTo>
                    <a:pt x="1577011" y="414626"/>
                  </a:lnTo>
                  <a:lnTo>
                    <a:pt x="1506647" y="674584"/>
                  </a:lnTo>
                  <a:cubicBezTo>
                    <a:pt x="1175079" y="1806710"/>
                    <a:pt x="685124" y="2657025"/>
                    <a:pt x="112955" y="3045392"/>
                  </a:cubicBezTo>
                  <a:lnTo>
                    <a:pt x="0" y="3115274"/>
                  </a:lnTo>
                  <a:lnTo>
                    <a:pt x="4346" y="3107781"/>
                  </a:lnTo>
                  <a:lnTo>
                    <a:pt x="62645" y="3073522"/>
                  </a:lnTo>
                  <a:cubicBezTo>
                    <a:pt x="639356" y="2684367"/>
                    <a:pt x="1096670" y="1717869"/>
                    <a:pt x="1279741" y="491156"/>
                  </a:cubicBezTo>
                  <a:lnTo>
                    <a:pt x="1283257" y="490251"/>
                  </a:lnTo>
                  <a:lnTo>
                    <a:pt x="1283257" y="487635"/>
                  </a:lnTo>
                  <a:cubicBezTo>
                    <a:pt x="1311861" y="298470"/>
                    <a:pt x="1424353" y="139550"/>
                    <a:pt x="1579477" y="4696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Winners Podium Infographic – Slide Template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C792214-26F8-9700-2166-4EDBE0198742}"/>
              </a:ext>
            </a:extLst>
          </p:cNvPr>
          <p:cNvSpPr txBox="1"/>
          <p:nvPr/>
        </p:nvSpPr>
        <p:spPr>
          <a:xfrm>
            <a:off x="6635377" y="2812488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3B94FB-74C2-CAC5-8C62-093F944A3134}"/>
              </a:ext>
            </a:extLst>
          </p:cNvPr>
          <p:cNvSpPr txBox="1"/>
          <p:nvPr/>
        </p:nvSpPr>
        <p:spPr>
          <a:xfrm>
            <a:off x="1228239" y="3326482"/>
            <a:ext cx="1213828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310D7F-5580-CBC3-D9A2-324D7748E71C}"/>
              </a:ext>
            </a:extLst>
          </p:cNvPr>
          <p:cNvSpPr txBox="1"/>
          <p:nvPr/>
        </p:nvSpPr>
        <p:spPr>
          <a:xfrm>
            <a:off x="1161685" y="2809325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D12628-F52C-A0A2-D3BE-1A44FF87ABC5}"/>
              </a:ext>
            </a:extLst>
          </p:cNvPr>
          <p:cNvSpPr txBox="1"/>
          <p:nvPr/>
        </p:nvSpPr>
        <p:spPr>
          <a:xfrm>
            <a:off x="6701931" y="3359811"/>
            <a:ext cx="1213828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626043-9D76-8AB4-872E-9A8E2F23B402}"/>
              </a:ext>
            </a:extLst>
          </p:cNvPr>
          <p:cNvSpPr txBox="1"/>
          <p:nvPr/>
        </p:nvSpPr>
        <p:spPr>
          <a:xfrm>
            <a:off x="3454877" y="1586083"/>
            <a:ext cx="223107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306DF1-9841-8F80-AB82-4164523A756D}"/>
              </a:ext>
            </a:extLst>
          </p:cNvPr>
          <p:cNvSpPr txBox="1"/>
          <p:nvPr/>
        </p:nvSpPr>
        <p:spPr>
          <a:xfrm>
            <a:off x="3520343" y="3135908"/>
            <a:ext cx="210014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088779-CC6C-21BC-ABCD-D4349B975390}"/>
              </a:ext>
            </a:extLst>
          </p:cNvPr>
          <p:cNvSpPr txBox="1"/>
          <p:nvPr/>
        </p:nvSpPr>
        <p:spPr>
          <a:xfrm>
            <a:off x="6635377" y="2812487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57" name="Graphic 56" descr="Bullseye with solid fill">
            <a:extLst>
              <a:ext uri="{FF2B5EF4-FFF2-40B4-BE49-F238E27FC236}">
                <a16:creationId xmlns:a16="http://schemas.microsoft.com/office/drawing/2014/main" id="{DDD90313-822D-69C3-40B9-8B831D4DF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5782" y="2095375"/>
            <a:ext cx="566126" cy="566126"/>
          </a:xfrm>
          <a:prstGeom prst="rect">
            <a:avLst/>
          </a:prstGeom>
        </p:spPr>
      </p:pic>
      <p:pic>
        <p:nvPicPr>
          <p:cNvPr id="58" name="Graphic 57" descr="Hourglass 30% with solid fill">
            <a:extLst>
              <a:ext uri="{FF2B5EF4-FFF2-40B4-BE49-F238E27FC236}">
                <a16:creationId xmlns:a16="http://schemas.microsoft.com/office/drawing/2014/main" id="{A31673A4-D891-2C95-3B3F-BBC0E2060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2090" y="2095375"/>
            <a:ext cx="566126" cy="566126"/>
          </a:xfrm>
          <a:prstGeom prst="rect">
            <a:avLst/>
          </a:prstGeom>
        </p:spPr>
      </p:pic>
      <p:pic>
        <p:nvPicPr>
          <p:cNvPr id="4" name="Graphic 3" descr="Trophy with solid fill">
            <a:extLst>
              <a:ext uri="{FF2B5EF4-FFF2-40B4-BE49-F238E27FC236}">
                <a16:creationId xmlns:a16="http://schemas.microsoft.com/office/drawing/2014/main" id="{1FADCC3F-7550-4794-33D1-AB08857F56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88937" y="2339543"/>
            <a:ext cx="566126" cy="5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21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D93A5C89-F123-8C34-C644-8B09528CB747}"/>
              </a:ext>
            </a:extLst>
          </p:cNvPr>
          <p:cNvGrpSpPr/>
          <p:nvPr/>
        </p:nvGrpSpPr>
        <p:grpSpPr>
          <a:xfrm>
            <a:off x="785078" y="1607033"/>
            <a:ext cx="7573845" cy="4107043"/>
            <a:chOff x="785078" y="1607033"/>
            <a:chExt cx="7573845" cy="410704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77200B5-8294-F8E0-771C-7E945462E332}"/>
                </a:ext>
              </a:extLst>
            </p:cNvPr>
            <p:cNvSpPr/>
            <p:nvPr/>
          </p:nvSpPr>
          <p:spPr>
            <a:xfrm>
              <a:off x="4785818" y="2957513"/>
              <a:ext cx="3573105" cy="2756563"/>
            </a:xfrm>
            <a:custGeom>
              <a:avLst/>
              <a:gdLst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651301 w 3971164"/>
                <a:gd name="connsiteY6" fmla="*/ 308011 h 3063656"/>
                <a:gd name="connsiteX0" fmla="*/ 2829947 w 3971164"/>
                <a:gd name="connsiteY0" fmla="*/ 0 h 3063656"/>
                <a:gd name="connsiteX1" fmla="*/ 3008593 w 3971164"/>
                <a:gd name="connsiteY1" fmla="*/ 308011 h 3063656"/>
                <a:gd name="connsiteX2" fmla="*/ 3967642 w 3971164"/>
                <a:gd name="connsiteY2" fmla="*/ 308011 h 3063656"/>
                <a:gd name="connsiteX3" fmla="*/ 3971164 w 3971164"/>
                <a:gd name="connsiteY3" fmla="*/ 308011 h 3063656"/>
                <a:gd name="connsiteX4" fmla="*/ 0 w 3971164"/>
                <a:gd name="connsiteY4" fmla="*/ 3063656 h 3063656"/>
                <a:gd name="connsiteX5" fmla="*/ 1633531 w 3971164"/>
                <a:gd name="connsiteY5" fmla="*/ 308011 h 3063656"/>
                <a:gd name="connsiteX6" fmla="*/ 2829947 w 3971164"/>
                <a:gd name="connsiteY6" fmla="*/ 0 h 3063656"/>
                <a:gd name="connsiteX0" fmla="*/ 2829947 w 3971164"/>
                <a:gd name="connsiteY0" fmla="*/ 0 h 3063656"/>
                <a:gd name="connsiteX1" fmla="*/ 3967642 w 3971164"/>
                <a:gd name="connsiteY1" fmla="*/ 308011 h 3063656"/>
                <a:gd name="connsiteX2" fmla="*/ 3971164 w 3971164"/>
                <a:gd name="connsiteY2" fmla="*/ 308011 h 3063656"/>
                <a:gd name="connsiteX3" fmla="*/ 0 w 3971164"/>
                <a:gd name="connsiteY3" fmla="*/ 3063656 h 3063656"/>
                <a:gd name="connsiteX4" fmla="*/ 1633531 w 3971164"/>
                <a:gd name="connsiteY4" fmla="*/ 308011 h 3063656"/>
                <a:gd name="connsiteX5" fmla="*/ 2829947 w 3971164"/>
                <a:gd name="connsiteY5" fmla="*/ 0 h 3063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71164" h="3063656">
                  <a:moveTo>
                    <a:pt x="2829947" y="0"/>
                  </a:moveTo>
                  <a:lnTo>
                    <a:pt x="3967642" y="308011"/>
                  </a:lnTo>
                  <a:lnTo>
                    <a:pt x="3971164" y="308011"/>
                  </a:lnTo>
                  <a:cubicBezTo>
                    <a:pt x="3971164" y="1796692"/>
                    <a:pt x="2207378" y="3010865"/>
                    <a:pt x="0" y="3063656"/>
                  </a:cubicBezTo>
                  <a:cubicBezTo>
                    <a:pt x="767473" y="2933440"/>
                    <a:pt x="1408213" y="1817811"/>
                    <a:pt x="1633531" y="308011"/>
                  </a:cubicBezTo>
                  <a:lnTo>
                    <a:pt x="2829947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28D5990-80FE-ADFD-600F-CFBBB6CC6C41}"/>
                </a:ext>
              </a:extLst>
            </p:cNvPr>
            <p:cNvSpPr/>
            <p:nvPr/>
          </p:nvSpPr>
          <p:spPr>
            <a:xfrm>
              <a:off x="785078" y="2924725"/>
              <a:ext cx="3573105" cy="2789351"/>
            </a:xfrm>
            <a:custGeom>
              <a:avLst/>
              <a:gdLst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1153104 w 3971164"/>
                <a:gd name="connsiteY3" fmla="*/ 0 h 3100096"/>
                <a:gd name="connsiteX4" fmla="*/ 1352886 w 3971164"/>
                <a:gd name="connsiteY4" fmla="*/ 344451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953323 w 3971164"/>
                <a:gd name="connsiteY10" fmla="*/ 344451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1352886 w 3971164"/>
                <a:gd name="connsiteY5" fmla="*/ 344451 h 3100096"/>
                <a:gd name="connsiteX6" fmla="*/ 2334118 w 3971164"/>
                <a:gd name="connsiteY6" fmla="*/ 344451 h 3100096"/>
                <a:gd name="connsiteX7" fmla="*/ 3825335 w 3971164"/>
                <a:gd name="connsiteY7" fmla="*/ 3064277 h 3100096"/>
                <a:gd name="connsiteX8" fmla="*/ 3966610 w 3971164"/>
                <a:gd name="connsiteY8" fmla="*/ 3099836 h 3100096"/>
                <a:gd name="connsiteX9" fmla="*/ 3562802 w 3971164"/>
                <a:gd name="connsiteY9" fmla="*/ 3076805 h 3100096"/>
                <a:gd name="connsiteX10" fmla="*/ 0 w 3971164"/>
                <a:gd name="connsiteY10" fmla="*/ 344451 h 3100096"/>
                <a:gd name="connsiteX11" fmla="*/ 1153104 w 3971164"/>
                <a:gd name="connsiteY11" fmla="*/ 0 h 3100096"/>
                <a:gd name="connsiteX0" fmla="*/ 3966610 w 3971164"/>
                <a:gd name="connsiteY0" fmla="*/ 3099836 h 3100096"/>
                <a:gd name="connsiteX1" fmla="*/ 3971164 w 3971164"/>
                <a:gd name="connsiteY1" fmla="*/ 3100096 h 3100096"/>
                <a:gd name="connsiteX2" fmla="*/ 3967642 w 3971164"/>
                <a:gd name="connsiteY2" fmla="*/ 3100096 h 3100096"/>
                <a:gd name="connsiteX3" fmla="*/ 3966610 w 3971164"/>
                <a:gd name="connsiteY3" fmla="*/ 3099836 h 3100096"/>
                <a:gd name="connsiteX4" fmla="*/ 1153104 w 3971164"/>
                <a:gd name="connsiteY4" fmla="*/ 0 h 3100096"/>
                <a:gd name="connsiteX5" fmla="*/ 2334118 w 3971164"/>
                <a:gd name="connsiteY5" fmla="*/ 344451 h 3100096"/>
                <a:gd name="connsiteX6" fmla="*/ 3825335 w 3971164"/>
                <a:gd name="connsiteY6" fmla="*/ 3064277 h 3100096"/>
                <a:gd name="connsiteX7" fmla="*/ 3966610 w 3971164"/>
                <a:gd name="connsiteY7" fmla="*/ 3099836 h 3100096"/>
                <a:gd name="connsiteX8" fmla="*/ 3562802 w 3971164"/>
                <a:gd name="connsiteY8" fmla="*/ 3076805 h 3100096"/>
                <a:gd name="connsiteX9" fmla="*/ 0 w 3971164"/>
                <a:gd name="connsiteY9" fmla="*/ 344451 h 3100096"/>
                <a:gd name="connsiteX10" fmla="*/ 1153104 w 3971164"/>
                <a:gd name="connsiteY10" fmla="*/ 0 h 310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71164" h="3100096">
                  <a:moveTo>
                    <a:pt x="3966610" y="3099836"/>
                  </a:moveTo>
                  <a:lnTo>
                    <a:pt x="3971164" y="3100096"/>
                  </a:lnTo>
                  <a:lnTo>
                    <a:pt x="3967642" y="3100096"/>
                  </a:lnTo>
                  <a:lnTo>
                    <a:pt x="3966610" y="3099836"/>
                  </a:lnTo>
                  <a:close/>
                  <a:moveTo>
                    <a:pt x="1153104" y="0"/>
                  </a:moveTo>
                  <a:lnTo>
                    <a:pt x="2334118" y="344451"/>
                  </a:lnTo>
                  <a:cubicBezTo>
                    <a:pt x="2548649" y="1759888"/>
                    <a:pt x="3122112" y="2828887"/>
                    <a:pt x="3825335" y="3064277"/>
                  </a:cubicBezTo>
                  <a:lnTo>
                    <a:pt x="3966610" y="3099836"/>
                  </a:lnTo>
                  <a:lnTo>
                    <a:pt x="3562802" y="3076805"/>
                  </a:lnTo>
                  <a:cubicBezTo>
                    <a:pt x="1550203" y="2894461"/>
                    <a:pt x="0" y="1740089"/>
                    <a:pt x="0" y="344451"/>
                  </a:cubicBezTo>
                  <a:lnTo>
                    <a:pt x="1153104" y="0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1" name="Freeform 3">
              <a:extLst>
                <a:ext uri="{FF2B5EF4-FFF2-40B4-BE49-F238E27FC236}">
                  <a16:creationId xmlns:a16="http://schemas.microsoft.com/office/drawing/2014/main" id="{61475329-DC19-A855-F8DE-0A945204AAEF}"/>
                </a:ext>
              </a:extLst>
            </p:cNvPr>
            <p:cNvSpPr/>
            <p:nvPr/>
          </p:nvSpPr>
          <p:spPr>
            <a:xfrm>
              <a:off x="785079" y="2753333"/>
              <a:ext cx="2100146" cy="481317"/>
            </a:xfrm>
            <a:custGeom>
              <a:avLst/>
              <a:gdLst>
                <a:gd name="connsiteX0" fmla="*/ 350577 w 350576"/>
                <a:gd name="connsiteY0" fmla="*/ 80346 h 80346"/>
                <a:gd name="connsiteX1" fmla="*/ 0 w 350576"/>
                <a:gd name="connsiteY1" fmla="*/ 80346 h 80346"/>
                <a:gd name="connsiteX2" fmla="*/ 80374 w 350576"/>
                <a:gd name="connsiteY2" fmla="*/ 0 h 80346"/>
                <a:gd name="connsiteX3" fmla="*/ 258570 w 350576"/>
                <a:gd name="connsiteY3" fmla="*/ 0 h 80346"/>
                <a:gd name="connsiteX4" fmla="*/ 350577 w 350576"/>
                <a:gd name="connsiteY4" fmla="*/ 79289 h 80346"/>
                <a:gd name="connsiteX5" fmla="*/ 350577 w 350576"/>
                <a:gd name="connsiteY5" fmla="*/ 79818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80346"/>
                  </a:move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258570" y="0"/>
                  </a:lnTo>
                  <a:cubicBezTo>
                    <a:pt x="304573" y="0"/>
                    <a:pt x="343703" y="33830"/>
                    <a:pt x="350577" y="79289"/>
                  </a:cubicBezTo>
                  <a:cubicBezTo>
                    <a:pt x="350577" y="79289"/>
                    <a:pt x="350577" y="79289"/>
                    <a:pt x="350577" y="79818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EFB7154-39FD-08E6-76B1-79E16EF37AF1}"/>
                </a:ext>
              </a:extLst>
            </p:cNvPr>
            <p:cNvSpPr/>
            <p:nvPr/>
          </p:nvSpPr>
          <p:spPr>
            <a:xfrm>
              <a:off x="2882061" y="1916118"/>
              <a:ext cx="3376711" cy="3769460"/>
            </a:xfrm>
            <a:custGeom>
              <a:avLst/>
              <a:gdLst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765422 w 3752890"/>
                <a:gd name="connsiteY13" fmla="*/ 191420 h 4189395"/>
                <a:gd name="connsiteX0" fmla="*/ 1876446 w 3752890"/>
                <a:gd name="connsiteY0" fmla="*/ 0 h 4189395"/>
                <a:gd name="connsiteX1" fmla="*/ 1987470 w 3752890"/>
                <a:gd name="connsiteY1" fmla="*/ 191420 h 4189395"/>
                <a:gd name="connsiteX2" fmla="*/ 3752890 w 3752890"/>
                <a:gd name="connsiteY2" fmla="*/ 191420 h 4189395"/>
                <a:gd name="connsiteX3" fmla="*/ 3724727 w 3752890"/>
                <a:gd name="connsiteY3" fmla="*/ 884731 h 4189395"/>
                <a:gd name="connsiteX4" fmla="*/ 3661357 w 3752890"/>
                <a:gd name="connsiteY4" fmla="*/ 1419669 h 4189395"/>
                <a:gd name="connsiteX5" fmla="*/ 2027826 w 3752890"/>
                <a:gd name="connsiteY5" fmla="*/ 4175320 h 4189395"/>
                <a:gd name="connsiteX6" fmla="*/ 2031355 w 3752890"/>
                <a:gd name="connsiteY6" fmla="*/ 4175320 h 4189395"/>
                <a:gd name="connsiteX7" fmla="*/ 1879967 w 3752890"/>
                <a:gd name="connsiteY7" fmla="*/ 4189395 h 4189395"/>
                <a:gd name="connsiteX8" fmla="*/ 1728585 w 3752890"/>
                <a:gd name="connsiteY8" fmla="*/ 4175320 h 4189395"/>
                <a:gd name="connsiteX9" fmla="*/ 1725064 w 3752890"/>
                <a:gd name="connsiteY9" fmla="*/ 4175320 h 4189395"/>
                <a:gd name="connsiteX10" fmla="*/ 91533 w 3752890"/>
                <a:gd name="connsiteY10" fmla="*/ 1419669 h 4189395"/>
                <a:gd name="connsiteX11" fmla="*/ 28163 w 3752890"/>
                <a:gd name="connsiteY11" fmla="*/ 884731 h 4189395"/>
                <a:gd name="connsiteX12" fmla="*/ 0 w 3752890"/>
                <a:gd name="connsiteY12" fmla="*/ 191420 h 4189395"/>
                <a:gd name="connsiteX13" fmla="*/ 1876446 w 3752890"/>
                <a:gd name="connsiteY13" fmla="*/ 0 h 4189395"/>
                <a:gd name="connsiteX0" fmla="*/ 1876446 w 3752890"/>
                <a:gd name="connsiteY0" fmla="*/ 0 h 4189395"/>
                <a:gd name="connsiteX1" fmla="*/ 3752890 w 3752890"/>
                <a:gd name="connsiteY1" fmla="*/ 191420 h 4189395"/>
                <a:gd name="connsiteX2" fmla="*/ 3724727 w 3752890"/>
                <a:gd name="connsiteY2" fmla="*/ 884731 h 4189395"/>
                <a:gd name="connsiteX3" fmla="*/ 3661357 w 3752890"/>
                <a:gd name="connsiteY3" fmla="*/ 1419669 h 4189395"/>
                <a:gd name="connsiteX4" fmla="*/ 2027826 w 3752890"/>
                <a:gd name="connsiteY4" fmla="*/ 4175320 h 4189395"/>
                <a:gd name="connsiteX5" fmla="*/ 2031355 w 3752890"/>
                <a:gd name="connsiteY5" fmla="*/ 4175320 h 4189395"/>
                <a:gd name="connsiteX6" fmla="*/ 1879967 w 3752890"/>
                <a:gd name="connsiteY6" fmla="*/ 4189395 h 4189395"/>
                <a:gd name="connsiteX7" fmla="*/ 1728585 w 3752890"/>
                <a:gd name="connsiteY7" fmla="*/ 4175320 h 4189395"/>
                <a:gd name="connsiteX8" fmla="*/ 1725064 w 3752890"/>
                <a:gd name="connsiteY8" fmla="*/ 4175320 h 4189395"/>
                <a:gd name="connsiteX9" fmla="*/ 91533 w 3752890"/>
                <a:gd name="connsiteY9" fmla="*/ 1419669 h 4189395"/>
                <a:gd name="connsiteX10" fmla="*/ 28163 w 3752890"/>
                <a:gd name="connsiteY10" fmla="*/ 884731 h 4189395"/>
                <a:gd name="connsiteX11" fmla="*/ 0 w 3752890"/>
                <a:gd name="connsiteY11" fmla="*/ 191420 h 4189395"/>
                <a:gd name="connsiteX12" fmla="*/ 1876446 w 3752890"/>
                <a:gd name="connsiteY12" fmla="*/ 0 h 4189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2890" h="4189395">
                  <a:moveTo>
                    <a:pt x="1876446" y="0"/>
                  </a:moveTo>
                  <a:lnTo>
                    <a:pt x="3752890" y="191420"/>
                  </a:lnTo>
                  <a:cubicBezTo>
                    <a:pt x="3752890" y="427217"/>
                    <a:pt x="3742330" y="659493"/>
                    <a:pt x="3724727" y="884731"/>
                  </a:cubicBezTo>
                  <a:cubicBezTo>
                    <a:pt x="3710645" y="1067737"/>
                    <a:pt x="3689520" y="1247222"/>
                    <a:pt x="3661357" y="1419669"/>
                  </a:cubicBezTo>
                  <a:cubicBezTo>
                    <a:pt x="3432523" y="2929468"/>
                    <a:pt x="2795306" y="4045104"/>
                    <a:pt x="2027826" y="4175320"/>
                  </a:cubicBezTo>
                  <a:lnTo>
                    <a:pt x="2031355" y="4175320"/>
                  </a:lnTo>
                  <a:cubicBezTo>
                    <a:pt x="1982066" y="4185880"/>
                    <a:pt x="1932777" y="4189395"/>
                    <a:pt x="1879967" y="4189395"/>
                  </a:cubicBezTo>
                  <a:cubicBezTo>
                    <a:pt x="1827163" y="4189395"/>
                    <a:pt x="1777874" y="4182358"/>
                    <a:pt x="1728585" y="4175320"/>
                  </a:cubicBezTo>
                  <a:lnTo>
                    <a:pt x="1725064" y="4175320"/>
                  </a:lnTo>
                  <a:cubicBezTo>
                    <a:pt x="957584" y="4045104"/>
                    <a:pt x="316851" y="2929468"/>
                    <a:pt x="91533" y="1419669"/>
                  </a:cubicBezTo>
                  <a:cubicBezTo>
                    <a:pt x="66886" y="1247222"/>
                    <a:pt x="45767" y="1067737"/>
                    <a:pt x="28163" y="884731"/>
                  </a:cubicBezTo>
                  <a:cubicBezTo>
                    <a:pt x="10560" y="659493"/>
                    <a:pt x="0" y="427217"/>
                    <a:pt x="0" y="191420"/>
                  </a:cubicBezTo>
                  <a:lnTo>
                    <a:pt x="1876446" y="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490E0BC9-65B9-59AB-283C-910D7481BC3F}"/>
                </a:ext>
              </a:extLst>
            </p:cNvPr>
            <p:cNvSpPr/>
            <p:nvPr/>
          </p:nvSpPr>
          <p:spPr>
            <a:xfrm>
              <a:off x="2882065" y="1607033"/>
              <a:ext cx="3376703" cy="481318"/>
            </a:xfrm>
            <a:custGeom>
              <a:avLst/>
              <a:gdLst>
                <a:gd name="connsiteX0" fmla="*/ 563672 w 563671"/>
                <a:gd name="connsiteY0" fmla="*/ 80346 h 80346"/>
                <a:gd name="connsiteX1" fmla="*/ 563672 w 563671"/>
                <a:gd name="connsiteY1" fmla="*/ 80346 h 80346"/>
                <a:gd name="connsiteX2" fmla="*/ 0 w 563671"/>
                <a:gd name="connsiteY2" fmla="*/ 80346 h 80346"/>
                <a:gd name="connsiteX3" fmla="*/ 0 w 563671"/>
                <a:gd name="connsiteY3" fmla="*/ 80346 h 80346"/>
                <a:gd name="connsiteX4" fmla="*/ 80374 w 563671"/>
                <a:gd name="connsiteY4" fmla="*/ 0 h 80346"/>
                <a:gd name="connsiteX5" fmla="*/ 483298 w 563671"/>
                <a:gd name="connsiteY5" fmla="*/ 0 h 80346"/>
                <a:gd name="connsiteX6" fmla="*/ 563672 w 563671"/>
                <a:gd name="connsiteY6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3671" h="80346">
                  <a:moveTo>
                    <a:pt x="563672" y="80346"/>
                  </a:moveTo>
                  <a:lnTo>
                    <a:pt x="563672" y="80346"/>
                  </a:lnTo>
                  <a:cubicBezTo>
                    <a:pt x="563672" y="80346"/>
                    <a:pt x="0" y="80346"/>
                    <a:pt x="0" y="80346"/>
                  </a:cubicBezTo>
                  <a:lnTo>
                    <a:pt x="0" y="80346"/>
                  </a:lnTo>
                  <a:cubicBezTo>
                    <a:pt x="0" y="35944"/>
                    <a:pt x="35957" y="0"/>
                    <a:pt x="80374" y="0"/>
                  </a:cubicBezTo>
                  <a:lnTo>
                    <a:pt x="483298" y="0"/>
                  </a:lnTo>
                  <a:cubicBezTo>
                    <a:pt x="527716" y="0"/>
                    <a:pt x="563672" y="35944"/>
                    <a:pt x="563672" y="8034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761F5FA-14FF-DC5A-BA68-BC0B4E7636B8}"/>
                </a:ext>
              </a:extLst>
            </p:cNvPr>
            <p:cNvSpPr/>
            <p:nvPr/>
          </p:nvSpPr>
          <p:spPr>
            <a:xfrm>
              <a:off x="2529076" y="2788815"/>
              <a:ext cx="1508959" cy="2805907"/>
            </a:xfrm>
            <a:custGeom>
              <a:avLst/>
              <a:gdLst>
                <a:gd name="connsiteX0" fmla="*/ 0 w 1677064"/>
                <a:gd name="connsiteY0" fmla="*/ 0 h 3118497"/>
                <a:gd name="connsiteX1" fmla="*/ 1749 w 1677064"/>
                <a:gd name="connsiteY1" fmla="*/ 489 h 3118497"/>
                <a:gd name="connsiteX2" fmla="*/ 395832 w 1677064"/>
                <a:gd name="connsiteY2" fmla="*/ 488467 h 3118497"/>
                <a:gd name="connsiteX3" fmla="*/ 395832 w 1677064"/>
                <a:gd name="connsiteY3" fmla="*/ 491989 h 3118497"/>
                <a:gd name="connsiteX4" fmla="*/ 395832 w 1677064"/>
                <a:gd name="connsiteY4" fmla="*/ 495504 h 3118497"/>
                <a:gd name="connsiteX5" fmla="*/ 395831 w 1677064"/>
                <a:gd name="connsiteY5" fmla="*/ 495504 h 3118497"/>
                <a:gd name="connsiteX6" fmla="*/ 1629870 w 1677064"/>
                <a:gd name="connsiteY6" fmla="*/ 3088935 h 3118497"/>
                <a:gd name="connsiteX7" fmla="*/ 1674843 w 1677064"/>
                <a:gd name="connsiteY7" fmla="*/ 3114667 h 3118497"/>
                <a:gd name="connsiteX8" fmla="*/ 1677064 w 1677064"/>
                <a:gd name="connsiteY8" fmla="*/ 3118497 h 3118497"/>
                <a:gd name="connsiteX9" fmla="*/ 1565805 w 1677064"/>
                <a:gd name="connsiteY9" fmla="*/ 3049740 h 3118497"/>
                <a:gd name="connsiteX10" fmla="*/ 170416 w 1677064"/>
                <a:gd name="connsiteY10" fmla="*/ 678932 h 3118497"/>
                <a:gd name="connsiteX11" fmla="*/ 97383 w 1677064"/>
                <a:gd name="connsiteY11" fmla="*/ 408460 h 3118497"/>
                <a:gd name="connsiteX12" fmla="*/ 97384 w 1677064"/>
                <a:gd name="connsiteY12" fmla="*/ 408460 h 3118497"/>
                <a:gd name="connsiteX13" fmla="*/ 70055 w 1677064"/>
                <a:gd name="connsiteY13" fmla="*/ 307251 h 311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77064" h="3118497">
                  <a:moveTo>
                    <a:pt x="0" y="0"/>
                  </a:moveTo>
                  <a:lnTo>
                    <a:pt x="1749" y="489"/>
                  </a:lnTo>
                  <a:cubicBezTo>
                    <a:pt x="206380" y="78024"/>
                    <a:pt x="361507" y="261470"/>
                    <a:pt x="395832" y="488467"/>
                  </a:cubicBezTo>
                  <a:cubicBezTo>
                    <a:pt x="395832" y="488467"/>
                    <a:pt x="395832" y="488467"/>
                    <a:pt x="395832" y="491989"/>
                  </a:cubicBezTo>
                  <a:lnTo>
                    <a:pt x="395832" y="495504"/>
                  </a:lnTo>
                  <a:lnTo>
                    <a:pt x="395831" y="495504"/>
                  </a:lnTo>
                  <a:cubicBezTo>
                    <a:pt x="583546" y="1734012"/>
                    <a:pt x="1046068" y="2707277"/>
                    <a:pt x="1629870" y="3088935"/>
                  </a:cubicBezTo>
                  <a:lnTo>
                    <a:pt x="1674843" y="3114667"/>
                  </a:lnTo>
                  <a:lnTo>
                    <a:pt x="1677064" y="3118497"/>
                  </a:lnTo>
                  <a:lnTo>
                    <a:pt x="1565805" y="3049740"/>
                  </a:lnTo>
                  <a:cubicBezTo>
                    <a:pt x="992942" y="2661372"/>
                    <a:pt x="501460" y="1811058"/>
                    <a:pt x="170416" y="678932"/>
                  </a:cubicBezTo>
                  <a:lnTo>
                    <a:pt x="97383" y="408460"/>
                  </a:lnTo>
                  <a:lnTo>
                    <a:pt x="97384" y="408460"/>
                  </a:lnTo>
                  <a:lnTo>
                    <a:pt x="70055" y="30725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CF5BCB96-ECA2-6822-F0B7-60A7DBE9B6C7}"/>
                </a:ext>
              </a:extLst>
            </p:cNvPr>
            <p:cNvSpPr/>
            <p:nvPr/>
          </p:nvSpPr>
          <p:spPr>
            <a:xfrm>
              <a:off x="6258773" y="2756495"/>
              <a:ext cx="2100145" cy="481318"/>
            </a:xfrm>
            <a:custGeom>
              <a:avLst/>
              <a:gdLst>
                <a:gd name="connsiteX0" fmla="*/ 350577 w 350576"/>
                <a:gd name="connsiteY0" fmla="*/ 79818 h 80346"/>
                <a:gd name="connsiteX1" fmla="*/ 0 w 350576"/>
                <a:gd name="connsiteY1" fmla="*/ 79818 h 80346"/>
                <a:gd name="connsiteX2" fmla="*/ 0 w 350576"/>
                <a:gd name="connsiteY2" fmla="*/ 79289 h 80346"/>
                <a:gd name="connsiteX3" fmla="*/ 92007 w 350576"/>
                <a:gd name="connsiteY3" fmla="*/ 0 h 80346"/>
                <a:gd name="connsiteX4" fmla="*/ 270203 w 350576"/>
                <a:gd name="connsiteY4" fmla="*/ 0 h 80346"/>
                <a:gd name="connsiteX5" fmla="*/ 350577 w 350576"/>
                <a:gd name="connsiteY5" fmla="*/ 80346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76" h="80346">
                  <a:moveTo>
                    <a:pt x="350577" y="79818"/>
                  </a:moveTo>
                  <a:lnTo>
                    <a:pt x="0" y="79818"/>
                  </a:lnTo>
                  <a:cubicBezTo>
                    <a:pt x="0" y="79818"/>
                    <a:pt x="0" y="79818"/>
                    <a:pt x="0" y="79289"/>
                  </a:cubicBezTo>
                  <a:cubicBezTo>
                    <a:pt x="6874" y="33830"/>
                    <a:pt x="46003" y="0"/>
                    <a:pt x="92007" y="0"/>
                  </a:cubicBezTo>
                  <a:lnTo>
                    <a:pt x="270203" y="0"/>
                  </a:lnTo>
                  <a:cubicBezTo>
                    <a:pt x="314620" y="0"/>
                    <a:pt x="350577" y="35944"/>
                    <a:pt x="350577" y="8034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Winners Podium Infographic – Slide Template</a:t>
            </a:r>
          </a:p>
        </p:txBody>
      </p: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14793AAB-70D5-BDF8-5DDB-BED81764A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5782" y="2095375"/>
            <a:ext cx="566126" cy="566126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A70B7B5F-169D-DA98-427D-10B6838A67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2090" y="2095375"/>
            <a:ext cx="566126" cy="56612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4D7E44A8-3E87-A075-267D-0FF38DBD3BF6}"/>
              </a:ext>
            </a:extLst>
          </p:cNvPr>
          <p:cNvSpPr txBox="1"/>
          <p:nvPr/>
        </p:nvSpPr>
        <p:spPr>
          <a:xfrm>
            <a:off x="6635377" y="2812488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FE85E3F-7A13-07DA-9009-EB7C5C12F895}"/>
              </a:ext>
            </a:extLst>
          </p:cNvPr>
          <p:cNvSpPr txBox="1"/>
          <p:nvPr/>
        </p:nvSpPr>
        <p:spPr>
          <a:xfrm>
            <a:off x="1228239" y="3326482"/>
            <a:ext cx="1213828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A725F65-915C-96FF-2850-099C2ABA34CB}"/>
              </a:ext>
            </a:extLst>
          </p:cNvPr>
          <p:cNvSpPr txBox="1"/>
          <p:nvPr/>
        </p:nvSpPr>
        <p:spPr>
          <a:xfrm>
            <a:off x="1161685" y="2809325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9D20EE5-336A-354C-597C-9C5596EB2232}"/>
              </a:ext>
            </a:extLst>
          </p:cNvPr>
          <p:cNvSpPr txBox="1"/>
          <p:nvPr/>
        </p:nvSpPr>
        <p:spPr>
          <a:xfrm>
            <a:off x="6701931" y="3359811"/>
            <a:ext cx="1213828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1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191171-592D-5BFC-3C15-C57AE21B9F13}"/>
              </a:ext>
            </a:extLst>
          </p:cNvPr>
          <p:cNvSpPr txBox="1"/>
          <p:nvPr/>
        </p:nvSpPr>
        <p:spPr>
          <a:xfrm>
            <a:off x="3454877" y="1586083"/>
            <a:ext cx="223107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FFD6F6F-37F8-3FD4-62E5-41DFA1E0949B}"/>
              </a:ext>
            </a:extLst>
          </p:cNvPr>
          <p:cNvSpPr txBox="1"/>
          <p:nvPr/>
        </p:nvSpPr>
        <p:spPr>
          <a:xfrm>
            <a:off x="3520343" y="3135908"/>
            <a:ext cx="2100147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F397C13-1EAC-E70E-E519-F03928A782B2}"/>
              </a:ext>
            </a:extLst>
          </p:cNvPr>
          <p:cNvSpPr txBox="1"/>
          <p:nvPr/>
        </p:nvSpPr>
        <p:spPr>
          <a:xfrm>
            <a:off x="6635377" y="2812487"/>
            <a:ext cx="134693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78B89AA-122A-3B2E-39DE-59672553A481}"/>
              </a:ext>
            </a:extLst>
          </p:cNvPr>
          <p:cNvSpPr/>
          <p:nvPr/>
        </p:nvSpPr>
        <p:spPr>
          <a:xfrm>
            <a:off x="5104145" y="2792726"/>
            <a:ext cx="1508567" cy="2803007"/>
          </a:xfrm>
          <a:custGeom>
            <a:avLst/>
            <a:gdLst>
              <a:gd name="connsiteX0" fmla="*/ 1676628 w 1676628"/>
              <a:gd name="connsiteY0" fmla="*/ 0 h 3115274"/>
              <a:gd name="connsiteX1" fmla="*/ 1607250 w 1676628"/>
              <a:gd name="connsiteY1" fmla="*/ 302904 h 3115274"/>
              <a:gd name="connsiteX2" fmla="*/ 1577011 w 1676628"/>
              <a:gd name="connsiteY2" fmla="*/ 414626 h 3115274"/>
              <a:gd name="connsiteX3" fmla="*/ 1506647 w 1676628"/>
              <a:gd name="connsiteY3" fmla="*/ 674584 h 3115274"/>
              <a:gd name="connsiteX4" fmla="*/ 112955 w 1676628"/>
              <a:gd name="connsiteY4" fmla="*/ 3045392 h 3115274"/>
              <a:gd name="connsiteX5" fmla="*/ 0 w 1676628"/>
              <a:gd name="connsiteY5" fmla="*/ 3115274 h 3115274"/>
              <a:gd name="connsiteX6" fmla="*/ 4346 w 1676628"/>
              <a:gd name="connsiteY6" fmla="*/ 3107781 h 3115274"/>
              <a:gd name="connsiteX7" fmla="*/ 62645 w 1676628"/>
              <a:gd name="connsiteY7" fmla="*/ 3073522 h 3115274"/>
              <a:gd name="connsiteX8" fmla="*/ 1279741 w 1676628"/>
              <a:gd name="connsiteY8" fmla="*/ 491156 h 3115274"/>
              <a:gd name="connsiteX9" fmla="*/ 1283257 w 1676628"/>
              <a:gd name="connsiteY9" fmla="*/ 490251 h 3115274"/>
              <a:gd name="connsiteX10" fmla="*/ 1283257 w 1676628"/>
              <a:gd name="connsiteY10" fmla="*/ 487635 h 3115274"/>
              <a:gd name="connsiteX11" fmla="*/ 1579477 w 1676628"/>
              <a:gd name="connsiteY11" fmla="*/ 46962 h 311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76628" h="3115274">
                <a:moveTo>
                  <a:pt x="1676628" y="0"/>
                </a:moveTo>
                <a:lnTo>
                  <a:pt x="1607250" y="302904"/>
                </a:lnTo>
                <a:lnTo>
                  <a:pt x="1577011" y="414626"/>
                </a:lnTo>
                <a:lnTo>
                  <a:pt x="1506647" y="674584"/>
                </a:lnTo>
                <a:cubicBezTo>
                  <a:pt x="1175079" y="1806710"/>
                  <a:pt x="685124" y="2657025"/>
                  <a:pt x="112955" y="3045392"/>
                </a:cubicBezTo>
                <a:lnTo>
                  <a:pt x="0" y="3115274"/>
                </a:lnTo>
                <a:lnTo>
                  <a:pt x="4346" y="3107781"/>
                </a:lnTo>
                <a:lnTo>
                  <a:pt x="62645" y="3073522"/>
                </a:lnTo>
                <a:cubicBezTo>
                  <a:pt x="639356" y="2684367"/>
                  <a:pt x="1096670" y="1717869"/>
                  <a:pt x="1279741" y="491156"/>
                </a:cubicBezTo>
                <a:lnTo>
                  <a:pt x="1283257" y="490251"/>
                </a:lnTo>
                <a:lnTo>
                  <a:pt x="1283257" y="487635"/>
                </a:lnTo>
                <a:cubicBezTo>
                  <a:pt x="1311861" y="298470"/>
                  <a:pt x="1424353" y="139550"/>
                  <a:pt x="1579477" y="46962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56" name="Graphic 55" descr="Trophy with solid fill">
            <a:extLst>
              <a:ext uri="{FF2B5EF4-FFF2-40B4-BE49-F238E27FC236}">
                <a16:creationId xmlns:a16="http://schemas.microsoft.com/office/drawing/2014/main" id="{7BAACB6C-457C-536F-E476-7B4189EA1D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88937" y="2339543"/>
            <a:ext cx="566126" cy="56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17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10590</TotalTime>
  <Words>246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Winners Podium Infographic – Slide Template</vt:lpstr>
      <vt:lpstr>Winners Podium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Winners Podium Infographic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2024-05-21T03:47:24Z</dcterms:modified>
  <cp:category>Graphics &amp; Metaphors</cp:category>
</cp:coreProperties>
</file>