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2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0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Arrow Zigzag Process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EAB0B77-00DB-24B2-74EE-E676A727F4DA}"/>
              </a:ext>
            </a:extLst>
          </p:cNvPr>
          <p:cNvGrpSpPr/>
          <p:nvPr/>
        </p:nvGrpSpPr>
        <p:grpSpPr>
          <a:xfrm>
            <a:off x="1563523" y="1680693"/>
            <a:ext cx="1386731" cy="1764718"/>
            <a:chOff x="1563523" y="1680693"/>
            <a:chExt cx="1386731" cy="176471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882A577-E10F-2180-6C01-13EC453689D1}"/>
                </a:ext>
              </a:extLst>
            </p:cNvPr>
            <p:cNvSpPr/>
            <p:nvPr/>
          </p:nvSpPr>
          <p:spPr>
            <a:xfrm rot="2700000">
              <a:off x="1709860" y="20158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90B16-97FE-9D26-6DE0-A4DFAE0FEEBF}"/>
                </a:ext>
              </a:extLst>
            </p:cNvPr>
            <p:cNvSpPr/>
            <p:nvPr/>
          </p:nvSpPr>
          <p:spPr>
            <a:xfrm rot="2700000">
              <a:off x="1374530" y="18696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BC2320-404F-31C5-B89B-350C86047A2E}"/>
              </a:ext>
            </a:extLst>
          </p:cNvPr>
          <p:cNvGrpSpPr/>
          <p:nvPr/>
        </p:nvGrpSpPr>
        <p:grpSpPr>
          <a:xfrm>
            <a:off x="2856734" y="2970919"/>
            <a:ext cx="1386731" cy="1764718"/>
            <a:chOff x="2856734" y="2970919"/>
            <a:chExt cx="1386731" cy="176471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B2B50BA-D3C2-EEC0-3A15-93A5D7CAFAED}"/>
                </a:ext>
              </a:extLst>
            </p:cNvPr>
            <p:cNvSpPr/>
            <p:nvPr/>
          </p:nvSpPr>
          <p:spPr>
            <a:xfrm rot="2700000">
              <a:off x="3003071" y="3306028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0724C7-7C71-FC3B-3185-58A840DA83B0}"/>
                </a:ext>
              </a:extLst>
            </p:cNvPr>
            <p:cNvSpPr/>
            <p:nvPr/>
          </p:nvSpPr>
          <p:spPr>
            <a:xfrm rot="2700000">
              <a:off x="2667741" y="315991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DD740C-23F5-440A-7BE9-2AA60EAC2F07}"/>
              </a:ext>
            </a:extLst>
          </p:cNvPr>
          <p:cNvGrpSpPr/>
          <p:nvPr/>
        </p:nvGrpSpPr>
        <p:grpSpPr>
          <a:xfrm>
            <a:off x="3990438" y="4161985"/>
            <a:ext cx="1764718" cy="1386731"/>
            <a:chOff x="3990438" y="4161985"/>
            <a:chExt cx="1764718" cy="138673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7A958C6-D05C-E21E-8C44-B28209FBB1CA}"/>
                </a:ext>
              </a:extLst>
            </p:cNvPr>
            <p:cNvSpPr/>
            <p:nvPr/>
          </p:nvSpPr>
          <p:spPr>
            <a:xfrm rot="18900000">
              <a:off x="4325768" y="4574648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89A520F-5A2C-0149-D52F-311C9FF8AE50}"/>
                </a:ext>
              </a:extLst>
            </p:cNvPr>
            <p:cNvSpPr/>
            <p:nvPr/>
          </p:nvSpPr>
          <p:spPr>
            <a:xfrm rot="18900000">
              <a:off x="3990438" y="4161985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5DC1997-750E-CA33-A2DE-9D0C7431D6EB}"/>
              </a:ext>
            </a:extLst>
          </p:cNvPr>
          <p:cNvGrpSpPr/>
          <p:nvPr/>
        </p:nvGrpSpPr>
        <p:grpSpPr>
          <a:xfrm>
            <a:off x="5300435" y="2863319"/>
            <a:ext cx="1764718" cy="1386731"/>
            <a:chOff x="5300435" y="2863319"/>
            <a:chExt cx="1764718" cy="138673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5ED183-4251-B994-4821-74FAF52E5187}"/>
                </a:ext>
              </a:extLst>
            </p:cNvPr>
            <p:cNvSpPr/>
            <p:nvPr/>
          </p:nvSpPr>
          <p:spPr>
            <a:xfrm rot="18900000">
              <a:off x="5635765" y="3275982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DB9500-9FC4-9B12-8404-BD76F7950D53}"/>
                </a:ext>
              </a:extLst>
            </p:cNvPr>
            <p:cNvSpPr/>
            <p:nvPr/>
          </p:nvSpPr>
          <p:spPr>
            <a:xfrm rot="18900000">
              <a:off x="5300435" y="286331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BC7C533-86CA-9D04-5C52-7B3F6833CA9D}"/>
              </a:ext>
            </a:extLst>
          </p:cNvPr>
          <p:cNvGrpSpPr/>
          <p:nvPr/>
        </p:nvGrpSpPr>
        <p:grpSpPr>
          <a:xfrm>
            <a:off x="6772376" y="1667993"/>
            <a:ext cx="1386731" cy="1764718"/>
            <a:chOff x="6772376" y="1667993"/>
            <a:chExt cx="1386731" cy="176471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6CC1D3F-318C-D332-D0D3-E06B7DA9DA60}"/>
                </a:ext>
              </a:extLst>
            </p:cNvPr>
            <p:cNvSpPr/>
            <p:nvPr/>
          </p:nvSpPr>
          <p:spPr>
            <a:xfrm rot="2700000">
              <a:off x="6918713" y="20031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A939EE7-A578-827D-9650-C8B40908A9E8}"/>
                </a:ext>
              </a:extLst>
            </p:cNvPr>
            <p:cNvSpPr/>
            <p:nvPr/>
          </p:nvSpPr>
          <p:spPr>
            <a:xfrm rot="2700000">
              <a:off x="6583383" y="18569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021EBB1-0A8E-4B00-2C46-DC6B30282AA2}"/>
              </a:ext>
            </a:extLst>
          </p:cNvPr>
          <p:cNvGrpSpPr/>
          <p:nvPr/>
        </p:nvGrpSpPr>
        <p:grpSpPr>
          <a:xfrm>
            <a:off x="8058622" y="2945517"/>
            <a:ext cx="1386731" cy="1764718"/>
            <a:chOff x="8058622" y="2945517"/>
            <a:chExt cx="1386731" cy="176471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0488898-8BD5-06B4-59B2-3762AF966769}"/>
                </a:ext>
              </a:extLst>
            </p:cNvPr>
            <p:cNvSpPr/>
            <p:nvPr/>
          </p:nvSpPr>
          <p:spPr>
            <a:xfrm rot="2700000">
              <a:off x="8204959" y="3280626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6A0A89-3753-C5EC-A95E-F8E5F5BAD530}"/>
                </a:ext>
              </a:extLst>
            </p:cNvPr>
            <p:cNvSpPr/>
            <p:nvPr/>
          </p:nvSpPr>
          <p:spPr>
            <a:xfrm rot="2700000">
              <a:off x="7869629" y="3134510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65E8610-98E5-B8E9-DDEA-4BD3FE076902}"/>
              </a:ext>
            </a:extLst>
          </p:cNvPr>
          <p:cNvGrpSpPr/>
          <p:nvPr/>
        </p:nvGrpSpPr>
        <p:grpSpPr>
          <a:xfrm>
            <a:off x="9241746" y="4290491"/>
            <a:ext cx="1386732" cy="1386732"/>
            <a:chOff x="9241746" y="4290491"/>
            <a:chExt cx="1386732" cy="1386732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64604EF-86A1-2765-F0E0-33C9211913A1}"/>
                </a:ext>
              </a:extLst>
            </p:cNvPr>
            <p:cNvSpPr/>
            <p:nvPr/>
          </p:nvSpPr>
          <p:spPr>
            <a:xfrm>
              <a:off x="9241746" y="4290491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B80532D-847E-E987-FFDC-6A2C34255571}"/>
                </a:ext>
              </a:extLst>
            </p:cNvPr>
            <p:cNvSpPr/>
            <p:nvPr/>
          </p:nvSpPr>
          <p:spPr>
            <a:xfrm>
              <a:off x="9521874" y="4569881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173FC0C3-616A-1B7E-BF03-9961B9C8B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9859" y="4718087"/>
            <a:ext cx="531541" cy="531541"/>
          </a:xfrm>
          <a:prstGeom prst="rect">
            <a:avLst/>
          </a:prstGeom>
        </p:spPr>
      </p:pic>
      <p:pic>
        <p:nvPicPr>
          <p:cNvPr id="25" name="Graphic 24" descr="Bar graph with upward trend with solid fill">
            <a:extLst>
              <a:ext uri="{FF2B5EF4-FFF2-40B4-BE49-F238E27FC236}">
                <a16:creationId xmlns:a16="http://schemas.microsoft.com/office/drawing/2014/main" id="{85306EE1-C7C2-FBFC-E736-E83E598DE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2944" y="3428832"/>
            <a:ext cx="531541" cy="531541"/>
          </a:xfrm>
          <a:prstGeom prst="rect">
            <a:avLst/>
          </a:prstGeom>
        </p:spPr>
      </p:pic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1494E66E-FC52-5B02-64E4-A25EF958BD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6698" y="2151308"/>
            <a:ext cx="531541" cy="531541"/>
          </a:xfrm>
          <a:prstGeom prst="rect">
            <a:avLst/>
          </a:prstGeom>
        </p:spPr>
      </p:pic>
      <p:pic>
        <p:nvPicPr>
          <p:cNvPr id="27" name="Graphic 26" descr="Wrench with solid fill">
            <a:extLst>
              <a:ext uri="{FF2B5EF4-FFF2-40B4-BE49-F238E27FC236}">
                <a16:creationId xmlns:a16="http://schemas.microsoft.com/office/drawing/2014/main" id="{2C1EAE57-47ED-701B-6639-B3EC313C2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3750" y="3424188"/>
            <a:ext cx="531541" cy="531541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9C28FF88-6FAC-81BB-A9FE-5F19B9153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73753" y="4722854"/>
            <a:ext cx="531541" cy="531541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C306C2AC-22F6-1911-6BC4-63624B149B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1056" y="3454234"/>
            <a:ext cx="531541" cy="531541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15124784-7CD4-AE0C-1400-73BCD9DE1C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57845" y="2164008"/>
            <a:ext cx="531541" cy="53154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94E7AAB-9B4D-7CA6-3453-F6638429CA4C}"/>
              </a:ext>
            </a:extLst>
          </p:cNvPr>
          <p:cNvSpPr txBox="1"/>
          <p:nvPr/>
        </p:nvSpPr>
        <p:spPr>
          <a:xfrm>
            <a:off x="856444" y="1166356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0E4C21-BB3B-D7F4-6AD7-303B7F5D3B8E}"/>
              </a:ext>
            </a:extLst>
          </p:cNvPr>
          <p:cNvSpPr txBox="1"/>
          <p:nvPr/>
        </p:nvSpPr>
        <p:spPr>
          <a:xfrm>
            <a:off x="3593829" y="5730283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EEFA1C-4E78-29E2-1AB6-049C7AEBF4B1}"/>
              </a:ext>
            </a:extLst>
          </p:cNvPr>
          <p:cNvSpPr txBox="1"/>
          <p:nvPr/>
        </p:nvSpPr>
        <p:spPr>
          <a:xfrm>
            <a:off x="8789418" y="5777688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F38C6D-0436-AD4A-F102-3F31BD14E54B}"/>
              </a:ext>
            </a:extLst>
          </p:cNvPr>
          <p:cNvSpPr txBox="1"/>
          <p:nvPr/>
        </p:nvSpPr>
        <p:spPr>
          <a:xfrm>
            <a:off x="298255" y="3683987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218CFA-E14D-BAE9-DD25-F4AB10F3A3F1}"/>
              </a:ext>
            </a:extLst>
          </p:cNvPr>
          <p:cNvSpPr txBox="1"/>
          <p:nvPr/>
        </p:nvSpPr>
        <p:spPr>
          <a:xfrm>
            <a:off x="9491583" y="3482871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AFAED5-771D-CC8D-A0E8-8E515A3B56E4}"/>
              </a:ext>
            </a:extLst>
          </p:cNvPr>
          <p:cNvSpPr txBox="1"/>
          <p:nvPr/>
        </p:nvSpPr>
        <p:spPr>
          <a:xfrm>
            <a:off x="6151305" y="1205313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DD0F2D6-0520-FD45-BDCE-CF59638D9DC5}"/>
              </a:ext>
            </a:extLst>
          </p:cNvPr>
          <p:cNvSpPr txBox="1"/>
          <p:nvPr/>
        </p:nvSpPr>
        <p:spPr>
          <a:xfrm>
            <a:off x="5783088" y="4520881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Arrow Zigzag Process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EAB0B77-00DB-24B2-74EE-E676A727F4DA}"/>
              </a:ext>
            </a:extLst>
          </p:cNvPr>
          <p:cNvGrpSpPr/>
          <p:nvPr/>
        </p:nvGrpSpPr>
        <p:grpSpPr>
          <a:xfrm>
            <a:off x="1563523" y="1680693"/>
            <a:ext cx="1386731" cy="1764718"/>
            <a:chOff x="1563523" y="1680693"/>
            <a:chExt cx="1386731" cy="176471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882A577-E10F-2180-6C01-13EC453689D1}"/>
                </a:ext>
              </a:extLst>
            </p:cNvPr>
            <p:cNvSpPr/>
            <p:nvPr/>
          </p:nvSpPr>
          <p:spPr>
            <a:xfrm rot="2700000">
              <a:off x="1709860" y="20158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F490B16-97FE-9D26-6DE0-A4DFAE0FEEBF}"/>
                </a:ext>
              </a:extLst>
            </p:cNvPr>
            <p:cNvSpPr/>
            <p:nvPr/>
          </p:nvSpPr>
          <p:spPr>
            <a:xfrm rot="2700000">
              <a:off x="1374530" y="18696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BC2320-404F-31C5-B89B-350C86047A2E}"/>
              </a:ext>
            </a:extLst>
          </p:cNvPr>
          <p:cNvGrpSpPr/>
          <p:nvPr/>
        </p:nvGrpSpPr>
        <p:grpSpPr>
          <a:xfrm>
            <a:off x="2856734" y="2970919"/>
            <a:ext cx="1386731" cy="1764718"/>
            <a:chOff x="2856734" y="2970919"/>
            <a:chExt cx="1386731" cy="176471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B2B50BA-D3C2-EEC0-3A15-93A5D7CAFAED}"/>
                </a:ext>
              </a:extLst>
            </p:cNvPr>
            <p:cNvSpPr/>
            <p:nvPr/>
          </p:nvSpPr>
          <p:spPr>
            <a:xfrm rot="2700000">
              <a:off x="3003071" y="3306028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0724C7-7C71-FC3B-3185-58A840DA83B0}"/>
                </a:ext>
              </a:extLst>
            </p:cNvPr>
            <p:cNvSpPr/>
            <p:nvPr/>
          </p:nvSpPr>
          <p:spPr>
            <a:xfrm rot="2700000">
              <a:off x="2667741" y="315991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ADD740C-23F5-440A-7BE9-2AA60EAC2F07}"/>
              </a:ext>
            </a:extLst>
          </p:cNvPr>
          <p:cNvGrpSpPr/>
          <p:nvPr/>
        </p:nvGrpSpPr>
        <p:grpSpPr>
          <a:xfrm>
            <a:off x="3990438" y="4161985"/>
            <a:ext cx="1764718" cy="1386731"/>
            <a:chOff x="3990438" y="4161985"/>
            <a:chExt cx="1764718" cy="138673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7A958C6-D05C-E21E-8C44-B28209FBB1CA}"/>
                </a:ext>
              </a:extLst>
            </p:cNvPr>
            <p:cNvSpPr/>
            <p:nvPr/>
          </p:nvSpPr>
          <p:spPr>
            <a:xfrm rot="18900000">
              <a:off x="4325768" y="4574648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89A520F-5A2C-0149-D52F-311C9FF8AE50}"/>
                </a:ext>
              </a:extLst>
            </p:cNvPr>
            <p:cNvSpPr/>
            <p:nvPr/>
          </p:nvSpPr>
          <p:spPr>
            <a:xfrm rot="18900000">
              <a:off x="3990438" y="4161985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5DC1997-750E-CA33-A2DE-9D0C7431D6EB}"/>
              </a:ext>
            </a:extLst>
          </p:cNvPr>
          <p:cNvGrpSpPr/>
          <p:nvPr/>
        </p:nvGrpSpPr>
        <p:grpSpPr>
          <a:xfrm>
            <a:off x="5300435" y="2863319"/>
            <a:ext cx="1764718" cy="1386731"/>
            <a:chOff x="5300435" y="2863319"/>
            <a:chExt cx="1764718" cy="138673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5ED183-4251-B994-4821-74FAF52E5187}"/>
                </a:ext>
              </a:extLst>
            </p:cNvPr>
            <p:cNvSpPr/>
            <p:nvPr/>
          </p:nvSpPr>
          <p:spPr>
            <a:xfrm rot="18900000">
              <a:off x="5635765" y="3275982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DB9500-9FC4-9B12-8404-BD76F7950D53}"/>
                </a:ext>
              </a:extLst>
            </p:cNvPr>
            <p:cNvSpPr/>
            <p:nvPr/>
          </p:nvSpPr>
          <p:spPr>
            <a:xfrm rot="18900000">
              <a:off x="5300435" y="286331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BC7C533-86CA-9D04-5C52-7B3F6833CA9D}"/>
              </a:ext>
            </a:extLst>
          </p:cNvPr>
          <p:cNvGrpSpPr/>
          <p:nvPr/>
        </p:nvGrpSpPr>
        <p:grpSpPr>
          <a:xfrm>
            <a:off x="6772376" y="1667993"/>
            <a:ext cx="1386731" cy="1764718"/>
            <a:chOff x="6772376" y="1667993"/>
            <a:chExt cx="1386731" cy="176471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6CC1D3F-318C-D332-D0D3-E06B7DA9DA60}"/>
                </a:ext>
              </a:extLst>
            </p:cNvPr>
            <p:cNvSpPr/>
            <p:nvPr/>
          </p:nvSpPr>
          <p:spPr>
            <a:xfrm rot="2700000">
              <a:off x="6918713" y="2003102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A939EE7-A578-827D-9650-C8B40908A9E8}"/>
                </a:ext>
              </a:extLst>
            </p:cNvPr>
            <p:cNvSpPr/>
            <p:nvPr/>
          </p:nvSpPr>
          <p:spPr>
            <a:xfrm rot="2700000">
              <a:off x="6583383" y="185698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021EBB1-0A8E-4B00-2C46-DC6B30282AA2}"/>
              </a:ext>
            </a:extLst>
          </p:cNvPr>
          <p:cNvGrpSpPr/>
          <p:nvPr/>
        </p:nvGrpSpPr>
        <p:grpSpPr>
          <a:xfrm>
            <a:off x="8058622" y="2945517"/>
            <a:ext cx="1386731" cy="1764718"/>
            <a:chOff x="8058622" y="2945517"/>
            <a:chExt cx="1386731" cy="176471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0488898-8BD5-06B4-59B2-3762AF966769}"/>
                </a:ext>
              </a:extLst>
            </p:cNvPr>
            <p:cNvSpPr/>
            <p:nvPr/>
          </p:nvSpPr>
          <p:spPr>
            <a:xfrm rot="2700000">
              <a:off x="8204959" y="3280626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B6A0A89-3753-C5EC-A95E-F8E5F5BAD530}"/>
                </a:ext>
              </a:extLst>
            </p:cNvPr>
            <p:cNvSpPr/>
            <p:nvPr/>
          </p:nvSpPr>
          <p:spPr>
            <a:xfrm rot="2700000">
              <a:off x="7869629" y="3134510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65E8610-98E5-B8E9-DDEA-4BD3FE076902}"/>
              </a:ext>
            </a:extLst>
          </p:cNvPr>
          <p:cNvGrpSpPr/>
          <p:nvPr/>
        </p:nvGrpSpPr>
        <p:grpSpPr>
          <a:xfrm>
            <a:off x="9241746" y="4290491"/>
            <a:ext cx="1386732" cy="1386732"/>
            <a:chOff x="9241746" y="4290491"/>
            <a:chExt cx="1386732" cy="1386732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64604EF-86A1-2765-F0E0-33C9211913A1}"/>
                </a:ext>
              </a:extLst>
            </p:cNvPr>
            <p:cNvSpPr/>
            <p:nvPr/>
          </p:nvSpPr>
          <p:spPr>
            <a:xfrm>
              <a:off x="9241746" y="4290491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B80532D-847E-E987-FFDC-6A2C34255571}"/>
                </a:ext>
              </a:extLst>
            </p:cNvPr>
            <p:cNvSpPr/>
            <p:nvPr/>
          </p:nvSpPr>
          <p:spPr>
            <a:xfrm>
              <a:off x="9521874" y="4569881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173FC0C3-616A-1B7E-BF03-9961B9C8B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9859" y="4718087"/>
            <a:ext cx="531541" cy="531541"/>
          </a:xfrm>
          <a:prstGeom prst="rect">
            <a:avLst/>
          </a:prstGeom>
        </p:spPr>
      </p:pic>
      <p:pic>
        <p:nvPicPr>
          <p:cNvPr id="25" name="Graphic 24" descr="Bar graph with upward trend with solid fill">
            <a:extLst>
              <a:ext uri="{FF2B5EF4-FFF2-40B4-BE49-F238E27FC236}">
                <a16:creationId xmlns:a16="http://schemas.microsoft.com/office/drawing/2014/main" id="{85306EE1-C7C2-FBFC-E736-E83E598DE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2944" y="3428832"/>
            <a:ext cx="531541" cy="531541"/>
          </a:xfrm>
          <a:prstGeom prst="rect">
            <a:avLst/>
          </a:prstGeom>
        </p:spPr>
      </p:pic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1494E66E-FC52-5B02-64E4-A25EF958BD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6698" y="2151308"/>
            <a:ext cx="531541" cy="531541"/>
          </a:xfrm>
          <a:prstGeom prst="rect">
            <a:avLst/>
          </a:prstGeom>
        </p:spPr>
      </p:pic>
      <p:pic>
        <p:nvPicPr>
          <p:cNvPr id="27" name="Graphic 26" descr="Wrench with solid fill">
            <a:extLst>
              <a:ext uri="{FF2B5EF4-FFF2-40B4-BE49-F238E27FC236}">
                <a16:creationId xmlns:a16="http://schemas.microsoft.com/office/drawing/2014/main" id="{2C1EAE57-47ED-701B-6639-B3EC313C2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3750" y="3424188"/>
            <a:ext cx="531541" cy="531541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9C28FF88-6FAC-81BB-A9FE-5F19B9153C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73753" y="4722854"/>
            <a:ext cx="531541" cy="531541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C306C2AC-22F6-1911-6BC4-63624B149B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1056" y="3454234"/>
            <a:ext cx="531541" cy="531541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15124784-7CD4-AE0C-1400-73BCD9DE1C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57845" y="2164008"/>
            <a:ext cx="531541" cy="53154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94E7AAB-9B4D-7CA6-3453-F6638429CA4C}"/>
              </a:ext>
            </a:extLst>
          </p:cNvPr>
          <p:cNvSpPr txBox="1"/>
          <p:nvPr/>
        </p:nvSpPr>
        <p:spPr>
          <a:xfrm>
            <a:off x="856444" y="1166356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0E4C21-BB3B-D7F4-6AD7-303B7F5D3B8E}"/>
              </a:ext>
            </a:extLst>
          </p:cNvPr>
          <p:cNvSpPr txBox="1"/>
          <p:nvPr/>
        </p:nvSpPr>
        <p:spPr>
          <a:xfrm>
            <a:off x="3593829" y="5730283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6EEFA1C-4E78-29E2-1AB6-049C7AEBF4B1}"/>
              </a:ext>
            </a:extLst>
          </p:cNvPr>
          <p:cNvSpPr txBox="1"/>
          <p:nvPr/>
        </p:nvSpPr>
        <p:spPr>
          <a:xfrm>
            <a:off x="8789418" y="5777688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F38C6D-0436-AD4A-F102-3F31BD14E54B}"/>
              </a:ext>
            </a:extLst>
          </p:cNvPr>
          <p:cNvSpPr txBox="1"/>
          <p:nvPr/>
        </p:nvSpPr>
        <p:spPr>
          <a:xfrm>
            <a:off x="298255" y="3683987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218CFA-E14D-BAE9-DD25-F4AB10F3A3F1}"/>
              </a:ext>
            </a:extLst>
          </p:cNvPr>
          <p:cNvSpPr txBox="1"/>
          <p:nvPr/>
        </p:nvSpPr>
        <p:spPr>
          <a:xfrm>
            <a:off x="9491583" y="3482871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2AFAED5-771D-CC8D-A0E8-8E515A3B56E4}"/>
              </a:ext>
            </a:extLst>
          </p:cNvPr>
          <p:cNvSpPr txBox="1"/>
          <p:nvPr/>
        </p:nvSpPr>
        <p:spPr>
          <a:xfrm>
            <a:off x="6151305" y="1205313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DD0F2D6-0520-FD45-BDCE-CF59638D9DC5}"/>
              </a:ext>
            </a:extLst>
          </p:cNvPr>
          <p:cNvSpPr txBox="1"/>
          <p:nvPr/>
        </p:nvSpPr>
        <p:spPr>
          <a:xfrm>
            <a:off x="5783088" y="4520881"/>
            <a:ext cx="22913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1704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9674</TotalTime>
  <Words>90</Words>
  <Application>Microsoft Office PowerPoint</Application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Ring Arrow Zigzag Process – Slide Template</vt:lpstr>
      <vt:lpstr>Ring Arrow Zigzag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Arrow Zigzag Process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2024-05-14T21:04:51Z</dcterms:modified>
  <cp:category>Charts &amp; Diagrams</cp:category>
</cp:coreProperties>
</file>