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4" r:id="rId4"/>
    <p:sldId id="32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99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17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41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Arrow Bending Process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E1D0A20-1446-50EB-B2E0-3C6CFD85C9F2}"/>
              </a:ext>
            </a:extLst>
          </p:cNvPr>
          <p:cNvGrpSpPr/>
          <p:nvPr/>
        </p:nvGrpSpPr>
        <p:grpSpPr>
          <a:xfrm>
            <a:off x="448844" y="3945250"/>
            <a:ext cx="1839060" cy="1167042"/>
            <a:chOff x="332936" y="2689321"/>
            <a:chExt cx="2926080" cy="116704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63B7AC4-B272-1139-941F-3AA7685A790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76DDE21-F694-0713-4D14-F7FBEF3305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2850135-9710-1BCC-71AB-08A111151651}"/>
              </a:ext>
            </a:extLst>
          </p:cNvPr>
          <p:cNvGrpSpPr/>
          <p:nvPr/>
        </p:nvGrpSpPr>
        <p:grpSpPr>
          <a:xfrm>
            <a:off x="448844" y="2114387"/>
            <a:ext cx="1839060" cy="1167042"/>
            <a:chOff x="332936" y="2689321"/>
            <a:chExt cx="2926080" cy="116704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8A7EFAC-5A01-766C-4308-CCFF4601F15E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F872F61-D588-B56B-B669-9FCC87C9643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50A659F-6F6F-4096-83D1-7049B632FC48}"/>
              </a:ext>
            </a:extLst>
          </p:cNvPr>
          <p:cNvGrpSpPr/>
          <p:nvPr/>
        </p:nvGrpSpPr>
        <p:grpSpPr>
          <a:xfrm>
            <a:off x="2618647" y="2004544"/>
            <a:ext cx="1386731" cy="1764718"/>
            <a:chOff x="2618647" y="2004544"/>
            <a:chExt cx="1386731" cy="1764718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1605C67-E6D4-F94E-7A52-F449646E7890}"/>
                </a:ext>
              </a:extLst>
            </p:cNvPr>
            <p:cNvSpPr/>
            <p:nvPr/>
          </p:nvSpPr>
          <p:spPr>
            <a:xfrm rot="5400000">
              <a:off x="2898405" y="2284080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306DBCD-89AB-55CA-1CED-F7F417B96C25}"/>
                </a:ext>
              </a:extLst>
            </p:cNvPr>
            <p:cNvSpPr/>
            <p:nvPr/>
          </p:nvSpPr>
          <p:spPr>
            <a:xfrm rot="5400000">
              <a:off x="2429654" y="2193537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1669DC4-010E-D72F-E5AC-2F28A5A3B411}"/>
              </a:ext>
            </a:extLst>
          </p:cNvPr>
          <p:cNvGrpSpPr/>
          <p:nvPr/>
        </p:nvGrpSpPr>
        <p:grpSpPr>
          <a:xfrm>
            <a:off x="2618647" y="3835923"/>
            <a:ext cx="1764718" cy="1386731"/>
            <a:chOff x="2618647" y="3835923"/>
            <a:chExt cx="1764718" cy="1386731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9682DEA-B441-3DAD-E587-EEBA0D58507A}"/>
                </a:ext>
              </a:extLst>
            </p:cNvPr>
            <p:cNvSpPr/>
            <p:nvPr/>
          </p:nvSpPr>
          <p:spPr>
            <a:xfrm>
              <a:off x="2898405" y="4115164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92CA120-C10A-FDFE-6647-19FE8C7DB1F8}"/>
                </a:ext>
              </a:extLst>
            </p:cNvPr>
            <p:cNvSpPr/>
            <p:nvPr/>
          </p:nvSpPr>
          <p:spPr>
            <a:xfrm>
              <a:off x="2618647" y="3835923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2A11C862-CA68-90A5-C54B-1C19FE9C1F42}"/>
              </a:ext>
            </a:extLst>
          </p:cNvPr>
          <p:cNvGrpSpPr/>
          <p:nvPr/>
        </p:nvGrpSpPr>
        <p:grpSpPr>
          <a:xfrm>
            <a:off x="4474638" y="3457936"/>
            <a:ext cx="1386731" cy="1764718"/>
            <a:chOff x="4474638" y="3457936"/>
            <a:chExt cx="1386731" cy="1764718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5DC4E6E4-224F-29E0-A99D-55F5C0D9A700}"/>
                </a:ext>
              </a:extLst>
            </p:cNvPr>
            <p:cNvSpPr/>
            <p:nvPr/>
          </p:nvSpPr>
          <p:spPr>
            <a:xfrm rot="16200000">
              <a:off x="4754396" y="4115165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F46A3AD-293D-3C48-E431-6373DF0E443F}"/>
                </a:ext>
              </a:extLst>
            </p:cNvPr>
            <p:cNvSpPr/>
            <p:nvPr/>
          </p:nvSpPr>
          <p:spPr>
            <a:xfrm rot="16200000">
              <a:off x="4285645" y="3646929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A5DA697-07FE-D290-E88A-8CEAE531EA1B}"/>
              </a:ext>
            </a:extLst>
          </p:cNvPr>
          <p:cNvGrpSpPr/>
          <p:nvPr/>
        </p:nvGrpSpPr>
        <p:grpSpPr>
          <a:xfrm>
            <a:off x="4474638" y="2004543"/>
            <a:ext cx="1764718" cy="1386731"/>
            <a:chOff x="4474638" y="2004543"/>
            <a:chExt cx="1764718" cy="1386731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EC754C8-A2A8-23E7-A5B3-88CD972A1E3E}"/>
                </a:ext>
              </a:extLst>
            </p:cNvPr>
            <p:cNvSpPr/>
            <p:nvPr/>
          </p:nvSpPr>
          <p:spPr>
            <a:xfrm>
              <a:off x="4754396" y="2284080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ACBE1F7-D450-77DB-725E-0941FE8CB0C4}"/>
                </a:ext>
              </a:extLst>
            </p:cNvPr>
            <p:cNvSpPr/>
            <p:nvPr/>
          </p:nvSpPr>
          <p:spPr>
            <a:xfrm>
              <a:off x="4474638" y="2004543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98DF93A4-1A14-0332-FBC4-463DFA65AA2C}"/>
              </a:ext>
            </a:extLst>
          </p:cNvPr>
          <p:cNvGrpSpPr/>
          <p:nvPr/>
        </p:nvGrpSpPr>
        <p:grpSpPr>
          <a:xfrm>
            <a:off x="6330629" y="2004543"/>
            <a:ext cx="1386731" cy="1764718"/>
            <a:chOff x="6330629" y="2004543"/>
            <a:chExt cx="1386731" cy="1764718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30FE5C8-92C9-8327-9287-4F3181BC82AE}"/>
                </a:ext>
              </a:extLst>
            </p:cNvPr>
            <p:cNvSpPr/>
            <p:nvPr/>
          </p:nvSpPr>
          <p:spPr>
            <a:xfrm rot="5400000">
              <a:off x="6610387" y="2284080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5DE93B7-6687-3C85-9D02-1757DB7D9FB0}"/>
                </a:ext>
              </a:extLst>
            </p:cNvPr>
            <p:cNvSpPr/>
            <p:nvPr/>
          </p:nvSpPr>
          <p:spPr>
            <a:xfrm rot="5400000">
              <a:off x="6141636" y="2193536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722F0BB-224C-F5E0-7A25-257FA40708C4}"/>
              </a:ext>
            </a:extLst>
          </p:cNvPr>
          <p:cNvGrpSpPr/>
          <p:nvPr/>
        </p:nvGrpSpPr>
        <p:grpSpPr>
          <a:xfrm>
            <a:off x="6330629" y="3835922"/>
            <a:ext cx="1764718" cy="1386731"/>
            <a:chOff x="6330629" y="3835922"/>
            <a:chExt cx="1764718" cy="1386731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E33CCE1-94E5-FF6F-B360-23EC529A46CD}"/>
                </a:ext>
              </a:extLst>
            </p:cNvPr>
            <p:cNvSpPr/>
            <p:nvPr/>
          </p:nvSpPr>
          <p:spPr>
            <a:xfrm>
              <a:off x="6610387" y="4115164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059AF7E-4696-AA42-7749-7FC7BA26097B}"/>
                </a:ext>
              </a:extLst>
            </p:cNvPr>
            <p:cNvSpPr/>
            <p:nvPr/>
          </p:nvSpPr>
          <p:spPr>
            <a:xfrm>
              <a:off x="6330629" y="3835922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BD6B0EF-F5F6-ED68-702B-93F46EFF0E50}"/>
              </a:ext>
            </a:extLst>
          </p:cNvPr>
          <p:cNvGrpSpPr/>
          <p:nvPr/>
        </p:nvGrpSpPr>
        <p:grpSpPr>
          <a:xfrm>
            <a:off x="8186621" y="2004542"/>
            <a:ext cx="1386732" cy="1386732"/>
            <a:chOff x="8186621" y="2004542"/>
            <a:chExt cx="1386732" cy="1386732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3236F69-6A6E-FF36-1EC1-1CA038037F4A}"/>
                </a:ext>
              </a:extLst>
            </p:cNvPr>
            <p:cNvSpPr/>
            <p:nvPr/>
          </p:nvSpPr>
          <p:spPr>
            <a:xfrm>
              <a:off x="8186621" y="2004542"/>
              <a:ext cx="1386732" cy="1386732"/>
            </a:xfrm>
            <a:custGeom>
              <a:avLst/>
              <a:gdLst>
                <a:gd name="connsiteX0" fmla="*/ 693365 w 1386732"/>
                <a:gd name="connsiteY0" fmla="*/ 140202 h 1386732"/>
                <a:gd name="connsiteX1" fmla="*/ 140201 w 1386732"/>
                <a:gd name="connsiteY1" fmla="*/ 693366 h 1386732"/>
                <a:gd name="connsiteX2" fmla="*/ 693365 w 1386732"/>
                <a:gd name="connsiteY2" fmla="*/ 1246530 h 1386732"/>
                <a:gd name="connsiteX3" fmla="*/ 1246529 w 1386732"/>
                <a:gd name="connsiteY3" fmla="*/ 693366 h 1386732"/>
                <a:gd name="connsiteX4" fmla="*/ 693365 w 1386732"/>
                <a:gd name="connsiteY4" fmla="*/ 140202 h 1386732"/>
                <a:gd name="connsiteX5" fmla="*/ 693366 w 1386732"/>
                <a:gd name="connsiteY5" fmla="*/ 0 h 1386732"/>
                <a:gd name="connsiteX6" fmla="*/ 1386732 w 1386732"/>
                <a:gd name="connsiteY6" fmla="*/ 693366 h 1386732"/>
                <a:gd name="connsiteX7" fmla="*/ 693366 w 1386732"/>
                <a:gd name="connsiteY7" fmla="*/ 1386732 h 1386732"/>
                <a:gd name="connsiteX8" fmla="*/ 0 w 1386732"/>
                <a:gd name="connsiteY8" fmla="*/ 693366 h 1386732"/>
                <a:gd name="connsiteX9" fmla="*/ 693366 w 1386732"/>
                <a:gd name="connsiteY9" fmla="*/ 0 h 1386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6732" h="1386732">
                  <a:moveTo>
                    <a:pt x="693365" y="140202"/>
                  </a:moveTo>
                  <a:cubicBezTo>
                    <a:pt x="387861" y="140202"/>
                    <a:pt x="140201" y="387862"/>
                    <a:pt x="140201" y="693366"/>
                  </a:cubicBezTo>
                  <a:cubicBezTo>
                    <a:pt x="140201" y="998870"/>
                    <a:pt x="387861" y="1246530"/>
                    <a:pt x="693365" y="1246530"/>
                  </a:cubicBezTo>
                  <a:cubicBezTo>
                    <a:pt x="998869" y="1246530"/>
                    <a:pt x="1246529" y="998870"/>
                    <a:pt x="1246529" y="693366"/>
                  </a:cubicBezTo>
                  <a:cubicBezTo>
                    <a:pt x="1246529" y="387862"/>
                    <a:pt x="998869" y="140202"/>
                    <a:pt x="693365" y="140202"/>
                  </a:cubicBezTo>
                  <a:close/>
                  <a:moveTo>
                    <a:pt x="693366" y="0"/>
                  </a:moveTo>
                  <a:cubicBezTo>
                    <a:pt x="1076301" y="0"/>
                    <a:pt x="1386732" y="310431"/>
                    <a:pt x="1386732" y="693366"/>
                  </a:cubicBezTo>
                  <a:cubicBezTo>
                    <a:pt x="1386732" y="1076301"/>
                    <a:pt x="1076301" y="1386732"/>
                    <a:pt x="693366" y="1386732"/>
                  </a:cubicBezTo>
                  <a:cubicBezTo>
                    <a:pt x="310431" y="1386732"/>
                    <a:pt x="0" y="1076301"/>
                    <a:pt x="0" y="693366"/>
                  </a:cubicBezTo>
                  <a:cubicBezTo>
                    <a:pt x="0" y="310431"/>
                    <a:pt x="310431" y="0"/>
                    <a:pt x="6933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A473DEC-5D32-0860-CC3F-614761B4664E}"/>
                </a:ext>
              </a:extLst>
            </p:cNvPr>
            <p:cNvSpPr/>
            <p:nvPr/>
          </p:nvSpPr>
          <p:spPr>
            <a:xfrm>
              <a:off x="8466380" y="2284080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F824D68-9941-1932-1C78-1EA4704432CA}"/>
              </a:ext>
            </a:extLst>
          </p:cNvPr>
          <p:cNvGrpSpPr/>
          <p:nvPr/>
        </p:nvGrpSpPr>
        <p:grpSpPr>
          <a:xfrm>
            <a:off x="8186622" y="3457935"/>
            <a:ext cx="1386731" cy="1764718"/>
            <a:chOff x="8186622" y="3457935"/>
            <a:chExt cx="1386731" cy="176471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DAFCFB6-82B8-CF96-47A3-174A847C75C7}"/>
                </a:ext>
              </a:extLst>
            </p:cNvPr>
            <p:cNvSpPr/>
            <p:nvPr/>
          </p:nvSpPr>
          <p:spPr>
            <a:xfrm rot="16200000">
              <a:off x="8466380" y="4115164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D48FC27-DF03-EC68-3D67-3BF2BCBAF317}"/>
                </a:ext>
              </a:extLst>
            </p:cNvPr>
            <p:cNvSpPr/>
            <p:nvPr/>
          </p:nvSpPr>
          <p:spPr>
            <a:xfrm rot="16200000">
              <a:off x="7997629" y="3646928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C97976E-40AA-AF44-D5FC-D761D1D3CD03}"/>
              </a:ext>
            </a:extLst>
          </p:cNvPr>
          <p:cNvGrpSpPr/>
          <p:nvPr/>
        </p:nvGrpSpPr>
        <p:grpSpPr>
          <a:xfrm>
            <a:off x="4331328" y="5271804"/>
            <a:ext cx="1673352" cy="828488"/>
            <a:chOff x="332936" y="2689321"/>
            <a:chExt cx="2926080" cy="82848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68C3923-807B-3F0E-0D7B-3C22488A3F0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1EF9B55-3C86-1FF3-521F-C5FC612BE1B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88750C-49FE-2407-4A3C-E76B40420076}"/>
              </a:ext>
            </a:extLst>
          </p:cNvPr>
          <p:cNvGrpSpPr/>
          <p:nvPr/>
        </p:nvGrpSpPr>
        <p:grpSpPr>
          <a:xfrm>
            <a:off x="6187319" y="5271804"/>
            <a:ext cx="1673352" cy="828488"/>
            <a:chOff x="332936" y="2689321"/>
            <a:chExt cx="2926080" cy="828488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6517C16-D9BE-A864-841C-8089FC58ACA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10567AF-B203-A3B5-37EC-92DB497E8FC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3AD2CD7-C337-748B-E722-70A2A6C47999}"/>
              </a:ext>
            </a:extLst>
          </p:cNvPr>
          <p:cNvGrpSpPr/>
          <p:nvPr/>
        </p:nvGrpSpPr>
        <p:grpSpPr>
          <a:xfrm>
            <a:off x="4331328" y="1126904"/>
            <a:ext cx="1673352" cy="828488"/>
            <a:chOff x="332936" y="2689321"/>
            <a:chExt cx="2926080" cy="82848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7E56B5B-D6BF-4CEC-0AF1-720D618AA64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9945E79-3872-C854-A3CD-35ABAF1D255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1C111BB-417C-E2AF-A006-DA29CF296DB7}"/>
              </a:ext>
            </a:extLst>
          </p:cNvPr>
          <p:cNvGrpSpPr/>
          <p:nvPr/>
        </p:nvGrpSpPr>
        <p:grpSpPr>
          <a:xfrm>
            <a:off x="6187322" y="1126904"/>
            <a:ext cx="1673352" cy="828488"/>
            <a:chOff x="332936" y="2689321"/>
            <a:chExt cx="2926080" cy="828488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A35287B-F0C1-984F-E0CB-0312D4737ADE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75D6636-28E4-0460-ECD4-7CA548ABD1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C09F03B-A11D-46E7-4909-9AFE825ED1E3}"/>
              </a:ext>
            </a:extLst>
          </p:cNvPr>
          <p:cNvGrpSpPr/>
          <p:nvPr/>
        </p:nvGrpSpPr>
        <p:grpSpPr>
          <a:xfrm>
            <a:off x="9904096" y="3945250"/>
            <a:ext cx="1839060" cy="1167042"/>
            <a:chOff x="332936" y="2689321"/>
            <a:chExt cx="2926080" cy="116704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A7DC350-C477-F03F-03CF-273E65DAC4A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AD5A491-55BE-20EF-0250-98683BAB369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577676D-5181-A4F2-CFDB-7D2F883DD5E2}"/>
              </a:ext>
            </a:extLst>
          </p:cNvPr>
          <p:cNvGrpSpPr/>
          <p:nvPr/>
        </p:nvGrpSpPr>
        <p:grpSpPr>
          <a:xfrm>
            <a:off x="9904096" y="2114387"/>
            <a:ext cx="1839060" cy="1167042"/>
            <a:chOff x="332936" y="2689321"/>
            <a:chExt cx="2926080" cy="116704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F45C63E-1B55-CC8C-CC70-B69C5DE9E00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68BAC19-571C-15D7-5BD7-20A03A0F03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pic>
        <p:nvPicPr>
          <p:cNvPr id="82" name="Graphic 81" descr="Trophy with solid fill">
            <a:extLst>
              <a:ext uri="{FF2B5EF4-FFF2-40B4-BE49-F238E27FC236}">
                <a16:creationId xmlns:a16="http://schemas.microsoft.com/office/drawing/2014/main" id="{709293E6-4A23-AE1C-2B0B-16FE4279B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4365" y="2432286"/>
            <a:ext cx="531541" cy="531541"/>
          </a:xfrm>
          <a:prstGeom prst="rect">
            <a:avLst/>
          </a:prstGeom>
        </p:spPr>
      </p:pic>
      <p:pic>
        <p:nvPicPr>
          <p:cNvPr id="84" name="Graphic 83" descr="Bar graph with upward trend with solid fill">
            <a:extLst>
              <a:ext uri="{FF2B5EF4-FFF2-40B4-BE49-F238E27FC236}">
                <a16:creationId xmlns:a16="http://schemas.microsoft.com/office/drawing/2014/main" id="{5A1DC94A-3497-8720-F669-1C0671D64B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14365" y="4263370"/>
            <a:ext cx="531541" cy="531541"/>
          </a:xfrm>
          <a:prstGeom prst="rect">
            <a:avLst/>
          </a:prstGeom>
        </p:spPr>
      </p:pic>
      <p:pic>
        <p:nvPicPr>
          <p:cNvPr id="86" name="Graphic 85" descr="Rocket with solid fill">
            <a:extLst>
              <a:ext uri="{FF2B5EF4-FFF2-40B4-BE49-F238E27FC236}">
                <a16:creationId xmlns:a16="http://schemas.microsoft.com/office/drawing/2014/main" id="{8F630E41-099E-949E-D060-43BBC229FA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58372" y="4263370"/>
            <a:ext cx="531541" cy="531541"/>
          </a:xfrm>
          <a:prstGeom prst="rect">
            <a:avLst/>
          </a:prstGeom>
        </p:spPr>
      </p:pic>
      <p:pic>
        <p:nvPicPr>
          <p:cNvPr id="88" name="Graphic 87" descr="Checkbox Checked with solid fill">
            <a:extLst>
              <a:ext uri="{FF2B5EF4-FFF2-40B4-BE49-F238E27FC236}">
                <a16:creationId xmlns:a16="http://schemas.microsoft.com/office/drawing/2014/main" id="{E75A795B-F0B3-B9E6-42A1-B49D1D4960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58372" y="2432286"/>
            <a:ext cx="531541" cy="531541"/>
          </a:xfrm>
          <a:prstGeom prst="rect">
            <a:avLst/>
          </a:prstGeom>
        </p:spPr>
      </p:pic>
      <p:pic>
        <p:nvPicPr>
          <p:cNvPr id="90" name="Graphic 89" descr="Wrench with solid fill">
            <a:extLst>
              <a:ext uri="{FF2B5EF4-FFF2-40B4-BE49-F238E27FC236}">
                <a16:creationId xmlns:a16="http://schemas.microsoft.com/office/drawing/2014/main" id="{763FEBCD-2110-B472-0D19-0431F994C3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02381" y="2432286"/>
            <a:ext cx="531541" cy="531541"/>
          </a:xfrm>
          <a:prstGeom prst="rect">
            <a:avLst/>
          </a:prstGeom>
        </p:spPr>
      </p:pic>
      <p:pic>
        <p:nvPicPr>
          <p:cNvPr id="92" name="Graphic 91" descr="Gears with solid fill">
            <a:extLst>
              <a:ext uri="{FF2B5EF4-FFF2-40B4-BE49-F238E27FC236}">
                <a16:creationId xmlns:a16="http://schemas.microsoft.com/office/drawing/2014/main" id="{F8B54F26-3652-5742-DF85-7100FC416A5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02381" y="4263370"/>
            <a:ext cx="531541" cy="531541"/>
          </a:xfrm>
          <a:prstGeom prst="rect">
            <a:avLst/>
          </a:prstGeom>
        </p:spPr>
      </p:pic>
      <p:pic>
        <p:nvPicPr>
          <p:cNvPr id="94" name="Graphic 93" descr="Magnifying glass with solid fill">
            <a:extLst>
              <a:ext uri="{FF2B5EF4-FFF2-40B4-BE49-F238E27FC236}">
                <a16:creationId xmlns:a16="http://schemas.microsoft.com/office/drawing/2014/main" id="{5B55B6DB-A013-469A-BD4A-3CD4BC7BFD1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46390" y="4263370"/>
            <a:ext cx="531541" cy="531541"/>
          </a:xfrm>
          <a:prstGeom prst="rect">
            <a:avLst/>
          </a:prstGeom>
        </p:spPr>
      </p:pic>
      <p:pic>
        <p:nvPicPr>
          <p:cNvPr id="96" name="Graphic 95" descr="Lightbulb with solid fill">
            <a:extLst>
              <a:ext uri="{FF2B5EF4-FFF2-40B4-BE49-F238E27FC236}">
                <a16:creationId xmlns:a16="http://schemas.microsoft.com/office/drawing/2014/main" id="{6140119F-B5CE-D5FE-51E2-FF9338BE3A1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046390" y="2432286"/>
            <a:ext cx="531541" cy="53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37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Ring Arrow Bending Process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E1D0A20-1446-50EB-B2E0-3C6CFD85C9F2}"/>
              </a:ext>
            </a:extLst>
          </p:cNvPr>
          <p:cNvGrpSpPr/>
          <p:nvPr/>
        </p:nvGrpSpPr>
        <p:grpSpPr>
          <a:xfrm>
            <a:off x="448844" y="3945250"/>
            <a:ext cx="1839060" cy="1167042"/>
            <a:chOff x="332936" y="2689321"/>
            <a:chExt cx="2926080" cy="116704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63B7AC4-B272-1139-941F-3AA7685A7901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76DDE21-F694-0713-4D14-F7FBEF3305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2850135-9710-1BCC-71AB-08A111151651}"/>
              </a:ext>
            </a:extLst>
          </p:cNvPr>
          <p:cNvGrpSpPr/>
          <p:nvPr/>
        </p:nvGrpSpPr>
        <p:grpSpPr>
          <a:xfrm>
            <a:off x="448844" y="2114387"/>
            <a:ext cx="1839060" cy="1167042"/>
            <a:chOff x="332936" y="2689321"/>
            <a:chExt cx="2926080" cy="116704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8A7EFAC-5A01-766C-4308-CCFF4601F15E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F872F61-D588-B56B-B669-9FCC87C9643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50A659F-6F6F-4096-83D1-7049B632FC48}"/>
              </a:ext>
            </a:extLst>
          </p:cNvPr>
          <p:cNvGrpSpPr/>
          <p:nvPr/>
        </p:nvGrpSpPr>
        <p:grpSpPr>
          <a:xfrm>
            <a:off x="2618647" y="2004544"/>
            <a:ext cx="1386731" cy="1764718"/>
            <a:chOff x="2618647" y="2004544"/>
            <a:chExt cx="1386731" cy="1764718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1605C67-E6D4-F94E-7A52-F449646E7890}"/>
                </a:ext>
              </a:extLst>
            </p:cNvPr>
            <p:cNvSpPr/>
            <p:nvPr/>
          </p:nvSpPr>
          <p:spPr>
            <a:xfrm rot="5400000">
              <a:off x="2898405" y="2284080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306DBCD-89AB-55CA-1CED-F7F417B96C25}"/>
                </a:ext>
              </a:extLst>
            </p:cNvPr>
            <p:cNvSpPr/>
            <p:nvPr/>
          </p:nvSpPr>
          <p:spPr>
            <a:xfrm rot="5400000">
              <a:off x="2429654" y="2193537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1669DC4-010E-D72F-E5AC-2F28A5A3B411}"/>
              </a:ext>
            </a:extLst>
          </p:cNvPr>
          <p:cNvGrpSpPr/>
          <p:nvPr/>
        </p:nvGrpSpPr>
        <p:grpSpPr>
          <a:xfrm>
            <a:off x="2618647" y="3835923"/>
            <a:ext cx="1764718" cy="1386731"/>
            <a:chOff x="2618647" y="3835923"/>
            <a:chExt cx="1764718" cy="1386731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9682DEA-B441-3DAD-E587-EEBA0D58507A}"/>
                </a:ext>
              </a:extLst>
            </p:cNvPr>
            <p:cNvSpPr/>
            <p:nvPr/>
          </p:nvSpPr>
          <p:spPr>
            <a:xfrm>
              <a:off x="2898405" y="4115164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92CA120-C10A-FDFE-6647-19FE8C7DB1F8}"/>
                </a:ext>
              </a:extLst>
            </p:cNvPr>
            <p:cNvSpPr/>
            <p:nvPr/>
          </p:nvSpPr>
          <p:spPr>
            <a:xfrm>
              <a:off x="2618647" y="3835923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2A11C862-CA68-90A5-C54B-1C19FE9C1F42}"/>
              </a:ext>
            </a:extLst>
          </p:cNvPr>
          <p:cNvGrpSpPr/>
          <p:nvPr/>
        </p:nvGrpSpPr>
        <p:grpSpPr>
          <a:xfrm>
            <a:off x="4474638" y="3457936"/>
            <a:ext cx="1386731" cy="1764718"/>
            <a:chOff x="4474638" y="3457936"/>
            <a:chExt cx="1386731" cy="1764718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5DC4E6E4-224F-29E0-A99D-55F5C0D9A700}"/>
                </a:ext>
              </a:extLst>
            </p:cNvPr>
            <p:cNvSpPr/>
            <p:nvPr/>
          </p:nvSpPr>
          <p:spPr>
            <a:xfrm rot="16200000">
              <a:off x="4754396" y="4115165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F46A3AD-293D-3C48-E431-6373DF0E443F}"/>
                </a:ext>
              </a:extLst>
            </p:cNvPr>
            <p:cNvSpPr/>
            <p:nvPr/>
          </p:nvSpPr>
          <p:spPr>
            <a:xfrm rot="16200000">
              <a:off x="4285645" y="3646929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A5DA697-07FE-D290-E88A-8CEAE531EA1B}"/>
              </a:ext>
            </a:extLst>
          </p:cNvPr>
          <p:cNvGrpSpPr/>
          <p:nvPr/>
        </p:nvGrpSpPr>
        <p:grpSpPr>
          <a:xfrm>
            <a:off x="4474638" y="2004543"/>
            <a:ext cx="1764718" cy="1386731"/>
            <a:chOff x="4474638" y="2004543"/>
            <a:chExt cx="1764718" cy="1386731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EC754C8-A2A8-23E7-A5B3-88CD972A1E3E}"/>
                </a:ext>
              </a:extLst>
            </p:cNvPr>
            <p:cNvSpPr/>
            <p:nvPr/>
          </p:nvSpPr>
          <p:spPr>
            <a:xfrm>
              <a:off x="4754396" y="2284080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ACBE1F7-D450-77DB-725E-0941FE8CB0C4}"/>
                </a:ext>
              </a:extLst>
            </p:cNvPr>
            <p:cNvSpPr/>
            <p:nvPr/>
          </p:nvSpPr>
          <p:spPr>
            <a:xfrm>
              <a:off x="4474638" y="2004543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98DF93A4-1A14-0332-FBC4-463DFA65AA2C}"/>
              </a:ext>
            </a:extLst>
          </p:cNvPr>
          <p:cNvGrpSpPr/>
          <p:nvPr/>
        </p:nvGrpSpPr>
        <p:grpSpPr>
          <a:xfrm>
            <a:off x="6330629" y="2004543"/>
            <a:ext cx="1386731" cy="1764718"/>
            <a:chOff x="6330629" y="2004543"/>
            <a:chExt cx="1386731" cy="1764718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30FE5C8-92C9-8327-9287-4F3181BC82AE}"/>
                </a:ext>
              </a:extLst>
            </p:cNvPr>
            <p:cNvSpPr/>
            <p:nvPr/>
          </p:nvSpPr>
          <p:spPr>
            <a:xfrm rot="5400000">
              <a:off x="6610387" y="2284080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5DE93B7-6687-3C85-9D02-1757DB7D9FB0}"/>
                </a:ext>
              </a:extLst>
            </p:cNvPr>
            <p:cNvSpPr/>
            <p:nvPr/>
          </p:nvSpPr>
          <p:spPr>
            <a:xfrm rot="5400000">
              <a:off x="6141636" y="2193536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722F0BB-224C-F5E0-7A25-257FA40708C4}"/>
              </a:ext>
            </a:extLst>
          </p:cNvPr>
          <p:cNvGrpSpPr/>
          <p:nvPr/>
        </p:nvGrpSpPr>
        <p:grpSpPr>
          <a:xfrm>
            <a:off x="6330629" y="3835922"/>
            <a:ext cx="1764718" cy="1386731"/>
            <a:chOff x="6330629" y="3835922"/>
            <a:chExt cx="1764718" cy="1386731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E33CCE1-94E5-FF6F-B360-23EC529A46CD}"/>
                </a:ext>
              </a:extLst>
            </p:cNvPr>
            <p:cNvSpPr/>
            <p:nvPr/>
          </p:nvSpPr>
          <p:spPr>
            <a:xfrm>
              <a:off x="6610387" y="4115164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059AF7E-4696-AA42-7749-7FC7BA26097B}"/>
                </a:ext>
              </a:extLst>
            </p:cNvPr>
            <p:cNvSpPr/>
            <p:nvPr/>
          </p:nvSpPr>
          <p:spPr>
            <a:xfrm>
              <a:off x="6330629" y="3835922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BD6B0EF-F5F6-ED68-702B-93F46EFF0E50}"/>
              </a:ext>
            </a:extLst>
          </p:cNvPr>
          <p:cNvGrpSpPr/>
          <p:nvPr/>
        </p:nvGrpSpPr>
        <p:grpSpPr>
          <a:xfrm>
            <a:off x="8186621" y="2004542"/>
            <a:ext cx="1386732" cy="1386732"/>
            <a:chOff x="8186621" y="2004542"/>
            <a:chExt cx="1386732" cy="1386732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3236F69-6A6E-FF36-1EC1-1CA038037F4A}"/>
                </a:ext>
              </a:extLst>
            </p:cNvPr>
            <p:cNvSpPr/>
            <p:nvPr/>
          </p:nvSpPr>
          <p:spPr>
            <a:xfrm>
              <a:off x="8186621" y="2004542"/>
              <a:ext cx="1386732" cy="1386732"/>
            </a:xfrm>
            <a:custGeom>
              <a:avLst/>
              <a:gdLst>
                <a:gd name="connsiteX0" fmla="*/ 693365 w 1386732"/>
                <a:gd name="connsiteY0" fmla="*/ 140202 h 1386732"/>
                <a:gd name="connsiteX1" fmla="*/ 140201 w 1386732"/>
                <a:gd name="connsiteY1" fmla="*/ 693366 h 1386732"/>
                <a:gd name="connsiteX2" fmla="*/ 693365 w 1386732"/>
                <a:gd name="connsiteY2" fmla="*/ 1246530 h 1386732"/>
                <a:gd name="connsiteX3" fmla="*/ 1246529 w 1386732"/>
                <a:gd name="connsiteY3" fmla="*/ 693366 h 1386732"/>
                <a:gd name="connsiteX4" fmla="*/ 693365 w 1386732"/>
                <a:gd name="connsiteY4" fmla="*/ 140202 h 1386732"/>
                <a:gd name="connsiteX5" fmla="*/ 693366 w 1386732"/>
                <a:gd name="connsiteY5" fmla="*/ 0 h 1386732"/>
                <a:gd name="connsiteX6" fmla="*/ 1386732 w 1386732"/>
                <a:gd name="connsiteY6" fmla="*/ 693366 h 1386732"/>
                <a:gd name="connsiteX7" fmla="*/ 693366 w 1386732"/>
                <a:gd name="connsiteY7" fmla="*/ 1386732 h 1386732"/>
                <a:gd name="connsiteX8" fmla="*/ 0 w 1386732"/>
                <a:gd name="connsiteY8" fmla="*/ 693366 h 1386732"/>
                <a:gd name="connsiteX9" fmla="*/ 693366 w 1386732"/>
                <a:gd name="connsiteY9" fmla="*/ 0 h 1386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6732" h="1386732">
                  <a:moveTo>
                    <a:pt x="693365" y="140202"/>
                  </a:moveTo>
                  <a:cubicBezTo>
                    <a:pt x="387861" y="140202"/>
                    <a:pt x="140201" y="387862"/>
                    <a:pt x="140201" y="693366"/>
                  </a:cubicBezTo>
                  <a:cubicBezTo>
                    <a:pt x="140201" y="998870"/>
                    <a:pt x="387861" y="1246530"/>
                    <a:pt x="693365" y="1246530"/>
                  </a:cubicBezTo>
                  <a:cubicBezTo>
                    <a:pt x="998869" y="1246530"/>
                    <a:pt x="1246529" y="998870"/>
                    <a:pt x="1246529" y="693366"/>
                  </a:cubicBezTo>
                  <a:cubicBezTo>
                    <a:pt x="1246529" y="387862"/>
                    <a:pt x="998869" y="140202"/>
                    <a:pt x="693365" y="140202"/>
                  </a:cubicBezTo>
                  <a:close/>
                  <a:moveTo>
                    <a:pt x="693366" y="0"/>
                  </a:moveTo>
                  <a:cubicBezTo>
                    <a:pt x="1076301" y="0"/>
                    <a:pt x="1386732" y="310431"/>
                    <a:pt x="1386732" y="693366"/>
                  </a:cubicBezTo>
                  <a:cubicBezTo>
                    <a:pt x="1386732" y="1076301"/>
                    <a:pt x="1076301" y="1386732"/>
                    <a:pt x="693366" y="1386732"/>
                  </a:cubicBezTo>
                  <a:cubicBezTo>
                    <a:pt x="310431" y="1386732"/>
                    <a:pt x="0" y="1076301"/>
                    <a:pt x="0" y="693366"/>
                  </a:cubicBezTo>
                  <a:cubicBezTo>
                    <a:pt x="0" y="310431"/>
                    <a:pt x="310431" y="0"/>
                    <a:pt x="6933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A473DEC-5D32-0860-CC3F-614761B4664E}"/>
                </a:ext>
              </a:extLst>
            </p:cNvPr>
            <p:cNvSpPr/>
            <p:nvPr/>
          </p:nvSpPr>
          <p:spPr>
            <a:xfrm>
              <a:off x="8466380" y="2284080"/>
              <a:ext cx="827510" cy="8279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F824D68-9941-1932-1C78-1EA4704432CA}"/>
              </a:ext>
            </a:extLst>
          </p:cNvPr>
          <p:cNvGrpSpPr/>
          <p:nvPr/>
        </p:nvGrpSpPr>
        <p:grpSpPr>
          <a:xfrm>
            <a:off x="8186622" y="3457935"/>
            <a:ext cx="1386731" cy="1764718"/>
            <a:chOff x="8186622" y="3457935"/>
            <a:chExt cx="1386731" cy="176471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DAFCFB6-82B8-CF96-47A3-174A847C75C7}"/>
                </a:ext>
              </a:extLst>
            </p:cNvPr>
            <p:cNvSpPr/>
            <p:nvPr/>
          </p:nvSpPr>
          <p:spPr>
            <a:xfrm rot="16200000">
              <a:off x="8466380" y="4115164"/>
              <a:ext cx="827510" cy="8279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D48FC27-DF03-EC68-3D67-3BF2BCBAF317}"/>
                </a:ext>
              </a:extLst>
            </p:cNvPr>
            <p:cNvSpPr/>
            <p:nvPr/>
          </p:nvSpPr>
          <p:spPr>
            <a:xfrm rot="16200000">
              <a:off x="7997629" y="3646928"/>
              <a:ext cx="1764718" cy="1386731"/>
            </a:xfrm>
            <a:custGeom>
              <a:avLst/>
              <a:gdLst>
                <a:gd name="connsiteX0" fmla="*/ 1653549 w 4208529"/>
                <a:gd name="connsiteY0" fmla="*/ 0 h 3307098"/>
                <a:gd name="connsiteX1" fmla="*/ 3177154 w 4208529"/>
                <a:gd name="connsiteY1" fmla="*/ 1009913 h 3307098"/>
                <a:gd name="connsiteX2" fmla="*/ 3230267 w 4208529"/>
                <a:gd name="connsiteY2" fmla="*/ 1155027 h 3307098"/>
                <a:gd name="connsiteX3" fmla="*/ 4208529 w 4208529"/>
                <a:gd name="connsiteY3" fmla="*/ 1155027 h 3307098"/>
                <a:gd name="connsiteX4" fmla="*/ 4156092 w 4208529"/>
                <a:gd name="connsiteY4" fmla="*/ 1323952 h 3307098"/>
                <a:gd name="connsiteX5" fmla="*/ 4131401 w 4208529"/>
                <a:gd name="connsiteY5" fmla="*/ 1485732 h 3307098"/>
                <a:gd name="connsiteX6" fmla="*/ 3298624 w 4208529"/>
                <a:gd name="connsiteY6" fmla="*/ 1485732 h 3307098"/>
                <a:gd name="connsiteX7" fmla="*/ 3298749 w 4208529"/>
                <a:gd name="connsiteY7" fmla="*/ 1488197 h 3307098"/>
                <a:gd name="connsiteX8" fmla="*/ 2956073 w 4208529"/>
                <a:gd name="connsiteY8" fmla="*/ 1488197 h 3307098"/>
                <a:gd name="connsiteX9" fmla="*/ 2945941 w 4208529"/>
                <a:gd name="connsiteY9" fmla="*/ 1387685 h 3307098"/>
                <a:gd name="connsiteX10" fmla="*/ 1653548 w 4208529"/>
                <a:gd name="connsiteY10" fmla="*/ 334355 h 3307098"/>
                <a:gd name="connsiteX11" fmla="*/ 334354 w 4208529"/>
                <a:gd name="connsiteY11" fmla="*/ 1653549 h 3307098"/>
                <a:gd name="connsiteX12" fmla="*/ 1653548 w 4208529"/>
                <a:gd name="connsiteY12" fmla="*/ 2972743 h 3307098"/>
                <a:gd name="connsiteX13" fmla="*/ 2945941 w 4208529"/>
                <a:gd name="connsiteY13" fmla="*/ 1919413 h 3307098"/>
                <a:gd name="connsiteX14" fmla="*/ 2956073 w 4208529"/>
                <a:gd name="connsiteY14" fmla="*/ 1818902 h 3307098"/>
                <a:gd name="connsiteX15" fmla="*/ 3298749 w 4208529"/>
                <a:gd name="connsiteY15" fmla="*/ 1818902 h 3307098"/>
                <a:gd name="connsiteX16" fmla="*/ 3298624 w 4208529"/>
                <a:gd name="connsiteY16" fmla="*/ 1821367 h 3307098"/>
                <a:gd name="connsiteX17" fmla="*/ 4130787 w 4208529"/>
                <a:gd name="connsiteY17" fmla="*/ 1821367 h 3307098"/>
                <a:gd name="connsiteX18" fmla="*/ 4131034 w 4208529"/>
                <a:gd name="connsiteY18" fmla="*/ 1826266 h 3307098"/>
                <a:gd name="connsiteX19" fmla="*/ 4156092 w 4208529"/>
                <a:gd name="connsiteY19" fmla="*/ 1990448 h 3307098"/>
                <a:gd name="connsiteX20" fmla="*/ 4206262 w 4208529"/>
                <a:gd name="connsiteY20" fmla="*/ 2152072 h 3307098"/>
                <a:gd name="connsiteX21" fmla="*/ 3230266 w 4208529"/>
                <a:gd name="connsiteY21" fmla="*/ 2152072 h 3307098"/>
                <a:gd name="connsiteX22" fmla="*/ 3177154 w 4208529"/>
                <a:gd name="connsiteY22" fmla="*/ 2297185 h 3307098"/>
                <a:gd name="connsiteX23" fmla="*/ 1653549 w 4208529"/>
                <a:gd name="connsiteY23" fmla="*/ 3307098 h 3307098"/>
                <a:gd name="connsiteX24" fmla="*/ 0 w 4208529"/>
                <a:gd name="connsiteY24" fmla="*/ 1653549 h 3307098"/>
                <a:gd name="connsiteX25" fmla="*/ 1653549 w 4208529"/>
                <a:gd name="connsiteY25" fmla="*/ 0 h 330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208529" h="3307098">
                  <a:moveTo>
                    <a:pt x="1653549" y="0"/>
                  </a:moveTo>
                  <a:cubicBezTo>
                    <a:pt x="2338472" y="0"/>
                    <a:pt x="2926132" y="416430"/>
                    <a:pt x="3177154" y="1009913"/>
                  </a:cubicBezTo>
                  <a:lnTo>
                    <a:pt x="3230267" y="1155027"/>
                  </a:lnTo>
                  <a:lnTo>
                    <a:pt x="4208529" y="1155027"/>
                  </a:lnTo>
                  <a:lnTo>
                    <a:pt x="4156092" y="1323952"/>
                  </a:lnTo>
                  <a:lnTo>
                    <a:pt x="4131401" y="1485732"/>
                  </a:lnTo>
                  <a:lnTo>
                    <a:pt x="3298624" y="1485732"/>
                  </a:lnTo>
                  <a:lnTo>
                    <a:pt x="3298749" y="1488197"/>
                  </a:lnTo>
                  <a:lnTo>
                    <a:pt x="2956073" y="1488197"/>
                  </a:lnTo>
                  <a:lnTo>
                    <a:pt x="2945941" y="1387685"/>
                  </a:lnTo>
                  <a:cubicBezTo>
                    <a:pt x="2822931" y="786551"/>
                    <a:pt x="2291048" y="334355"/>
                    <a:pt x="1653548" y="334355"/>
                  </a:cubicBezTo>
                  <a:cubicBezTo>
                    <a:pt x="924977" y="334355"/>
                    <a:pt x="334354" y="924978"/>
                    <a:pt x="334354" y="1653549"/>
                  </a:cubicBezTo>
                  <a:cubicBezTo>
                    <a:pt x="334354" y="2382120"/>
                    <a:pt x="924977" y="2972743"/>
                    <a:pt x="1653548" y="2972743"/>
                  </a:cubicBezTo>
                  <a:cubicBezTo>
                    <a:pt x="2291048" y="2972743"/>
                    <a:pt x="2822931" y="2520547"/>
                    <a:pt x="2945941" y="1919413"/>
                  </a:cubicBezTo>
                  <a:lnTo>
                    <a:pt x="2956073" y="1818902"/>
                  </a:lnTo>
                  <a:lnTo>
                    <a:pt x="3298749" y="1818902"/>
                  </a:lnTo>
                  <a:lnTo>
                    <a:pt x="3298624" y="1821367"/>
                  </a:lnTo>
                  <a:lnTo>
                    <a:pt x="4130787" y="1821367"/>
                  </a:lnTo>
                  <a:lnTo>
                    <a:pt x="4131034" y="1826266"/>
                  </a:lnTo>
                  <a:cubicBezTo>
                    <a:pt x="4136680" y="1881853"/>
                    <a:pt x="4145078" y="1936627"/>
                    <a:pt x="4156092" y="1990448"/>
                  </a:cubicBezTo>
                  <a:lnTo>
                    <a:pt x="4206262" y="2152072"/>
                  </a:lnTo>
                  <a:lnTo>
                    <a:pt x="3230266" y="2152072"/>
                  </a:lnTo>
                  <a:lnTo>
                    <a:pt x="3177154" y="2297185"/>
                  </a:lnTo>
                  <a:cubicBezTo>
                    <a:pt x="2926132" y="2890669"/>
                    <a:pt x="2338472" y="3307098"/>
                    <a:pt x="1653549" y="3307098"/>
                  </a:cubicBezTo>
                  <a:cubicBezTo>
                    <a:pt x="740319" y="3307098"/>
                    <a:pt x="0" y="2566779"/>
                    <a:pt x="0" y="1653549"/>
                  </a:cubicBezTo>
                  <a:cubicBezTo>
                    <a:pt x="0" y="740319"/>
                    <a:pt x="740319" y="0"/>
                    <a:pt x="16535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C97976E-40AA-AF44-D5FC-D761D1D3CD03}"/>
              </a:ext>
            </a:extLst>
          </p:cNvPr>
          <p:cNvGrpSpPr/>
          <p:nvPr/>
        </p:nvGrpSpPr>
        <p:grpSpPr>
          <a:xfrm>
            <a:off x="4331328" y="5271804"/>
            <a:ext cx="1673352" cy="828488"/>
            <a:chOff x="332936" y="2689321"/>
            <a:chExt cx="2926080" cy="82848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68C3923-807B-3F0E-0D7B-3C22488A3F0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1EF9B55-3C86-1FF3-521F-C5FC612BE1B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DB88750C-49FE-2407-4A3C-E76B40420076}"/>
              </a:ext>
            </a:extLst>
          </p:cNvPr>
          <p:cNvGrpSpPr/>
          <p:nvPr/>
        </p:nvGrpSpPr>
        <p:grpSpPr>
          <a:xfrm>
            <a:off x="6187319" y="5271804"/>
            <a:ext cx="1673352" cy="828488"/>
            <a:chOff x="332936" y="2689321"/>
            <a:chExt cx="2926080" cy="828488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6517C16-D9BE-A864-841C-8089FC58ACA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10567AF-B203-A3B5-37EC-92DB497E8FC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3AD2CD7-C337-748B-E722-70A2A6C47999}"/>
              </a:ext>
            </a:extLst>
          </p:cNvPr>
          <p:cNvGrpSpPr/>
          <p:nvPr/>
        </p:nvGrpSpPr>
        <p:grpSpPr>
          <a:xfrm>
            <a:off x="4331328" y="1126904"/>
            <a:ext cx="1673352" cy="828488"/>
            <a:chOff x="332936" y="2689321"/>
            <a:chExt cx="2926080" cy="82848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7E56B5B-D6BF-4CEC-0AF1-720D618AA64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9945E79-3872-C854-A3CD-35ABAF1D255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1C111BB-417C-E2AF-A006-DA29CF296DB7}"/>
              </a:ext>
            </a:extLst>
          </p:cNvPr>
          <p:cNvGrpSpPr/>
          <p:nvPr/>
        </p:nvGrpSpPr>
        <p:grpSpPr>
          <a:xfrm>
            <a:off x="6187322" y="1126904"/>
            <a:ext cx="1673352" cy="828488"/>
            <a:chOff x="332936" y="2689321"/>
            <a:chExt cx="2926080" cy="828488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A35287B-F0C1-984F-E0CB-0312D4737ADE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75D6636-28E4-0460-ECD4-7CA548ABD1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C09F03B-A11D-46E7-4909-9AFE825ED1E3}"/>
              </a:ext>
            </a:extLst>
          </p:cNvPr>
          <p:cNvGrpSpPr/>
          <p:nvPr/>
        </p:nvGrpSpPr>
        <p:grpSpPr>
          <a:xfrm>
            <a:off x="9904096" y="3945250"/>
            <a:ext cx="1839060" cy="1167042"/>
            <a:chOff x="332936" y="2689321"/>
            <a:chExt cx="2926080" cy="116704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A7DC350-C477-F03F-03CF-273E65DAC4A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AD5A491-55BE-20EF-0250-98683BAB369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577676D-5181-A4F2-CFDB-7D2F883DD5E2}"/>
              </a:ext>
            </a:extLst>
          </p:cNvPr>
          <p:cNvGrpSpPr/>
          <p:nvPr/>
        </p:nvGrpSpPr>
        <p:grpSpPr>
          <a:xfrm>
            <a:off x="9904096" y="2114387"/>
            <a:ext cx="1839060" cy="1167042"/>
            <a:chOff x="332936" y="2689321"/>
            <a:chExt cx="2926080" cy="116704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F45C63E-1B55-CC8C-CC70-B69C5DE9E00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68BAC19-571C-15D7-5BD7-20A03A0F03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pic>
        <p:nvPicPr>
          <p:cNvPr id="82" name="Graphic 81" descr="Trophy with solid fill">
            <a:extLst>
              <a:ext uri="{FF2B5EF4-FFF2-40B4-BE49-F238E27FC236}">
                <a16:creationId xmlns:a16="http://schemas.microsoft.com/office/drawing/2014/main" id="{709293E6-4A23-AE1C-2B0B-16FE4279B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4365" y="2432286"/>
            <a:ext cx="531541" cy="531541"/>
          </a:xfrm>
          <a:prstGeom prst="rect">
            <a:avLst/>
          </a:prstGeom>
        </p:spPr>
      </p:pic>
      <p:pic>
        <p:nvPicPr>
          <p:cNvPr id="84" name="Graphic 83" descr="Bar graph with upward trend with solid fill">
            <a:extLst>
              <a:ext uri="{FF2B5EF4-FFF2-40B4-BE49-F238E27FC236}">
                <a16:creationId xmlns:a16="http://schemas.microsoft.com/office/drawing/2014/main" id="{5A1DC94A-3497-8720-F669-1C0671D64B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14365" y="4263370"/>
            <a:ext cx="531541" cy="531541"/>
          </a:xfrm>
          <a:prstGeom prst="rect">
            <a:avLst/>
          </a:prstGeom>
        </p:spPr>
      </p:pic>
      <p:pic>
        <p:nvPicPr>
          <p:cNvPr id="86" name="Graphic 85" descr="Rocket with solid fill">
            <a:extLst>
              <a:ext uri="{FF2B5EF4-FFF2-40B4-BE49-F238E27FC236}">
                <a16:creationId xmlns:a16="http://schemas.microsoft.com/office/drawing/2014/main" id="{8F630E41-099E-949E-D060-43BBC229FA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58372" y="4263370"/>
            <a:ext cx="531541" cy="531541"/>
          </a:xfrm>
          <a:prstGeom prst="rect">
            <a:avLst/>
          </a:prstGeom>
        </p:spPr>
      </p:pic>
      <p:pic>
        <p:nvPicPr>
          <p:cNvPr id="88" name="Graphic 87" descr="Checkbox Checked with solid fill">
            <a:extLst>
              <a:ext uri="{FF2B5EF4-FFF2-40B4-BE49-F238E27FC236}">
                <a16:creationId xmlns:a16="http://schemas.microsoft.com/office/drawing/2014/main" id="{E75A795B-F0B3-B9E6-42A1-B49D1D4960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58372" y="2432286"/>
            <a:ext cx="531541" cy="531541"/>
          </a:xfrm>
          <a:prstGeom prst="rect">
            <a:avLst/>
          </a:prstGeom>
        </p:spPr>
      </p:pic>
      <p:pic>
        <p:nvPicPr>
          <p:cNvPr id="90" name="Graphic 89" descr="Wrench with solid fill">
            <a:extLst>
              <a:ext uri="{FF2B5EF4-FFF2-40B4-BE49-F238E27FC236}">
                <a16:creationId xmlns:a16="http://schemas.microsoft.com/office/drawing/2014/main" id="{763FEBCD-2110-B472-0D19-0431F994C3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02381" y="2432286"/>
            <a:ext cx="531541" cy="531541"/>
          </a:xfrm>
          <a:prstGeom prst="rect">
            <a:avLst/>
          </a:prstGeom>
        </p:spPr>
      </p:pic>
      <p:pic>
        <p:nvPicPr>
          <p:cNvPr id="92" name="Graphic 91" descr="Gears with solid fill">
            <a:extLst>
              <a:ext uri="{FF2B5EF4-FFF2-40B4-BE49-F238E27FC236}">
                <a16:creationId xmlns:a16="http://schemas.microsoft.com/office/drawing/2014/main" id="{F8B54F26-3652-5742-DF85-7100FC416A5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02381" y="4263370"/>
            <a:ext cx="531541" cy="531541"/>
          </a:xfrm>
          <a:prstGeom prst="rect">
            <a:avLst/>
          </a:prstGeom>
        </p:spPr>
      </p:pic>
      <p:pic>
        <p:nvPicPr>
          <p:cNvPr id="94" name="Graphic 93" descr="Magnifying glass with solid fill">
            <a:extLst>
              <a:ext uri="{FF2B5EF4-FFF2-40B4-BE49-F238E27FC236}">
                <a16:creationId xmlns:a16="http://schemas.microsoft.com/office/drawing/2014/main" id="{5B55B6DB-A013-469A-BD4A-3CD4BC7BFD1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46390" y="4263370"/>
            <a:ext cx="531541" cy="531541"/>
          </a:xfrm>
          <a:prstGeom prst="rect">
            <a:avLst/>
          </a:prstGeom>
        </p:spPr>
      </p:pic>
      <p:pic>
        <p:nvPicPr>
          <p:cNvPr id="96" name="Graphic 95" descr="Lightbulb with solid fill">
            <a:extLst>
              <a:ext uri="{FF2B5EF4-FFF2-40B4-BE49-F238E27FC236}">
                <a16:creationId xmlns:a16="http://schemas.microsoft.com/office/drawing/2014/main" id="{6140119F-B5CE-D5FE-51E2-FF9338BE3A1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046390" y="2432286"/>
            <a:ext cx="531541" cy="53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660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9674</TotalTime>
  <Words>390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Ring Arrow Bending Process – Slide Template</vt:lpstr>
      <vt:lpstr>Ring Arrow Bending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Ring Arrow Bending Process</dc:title>
  <dc:creator>PresentationGO.com</dc:creator>
  <dc:description>© Copyright PresentationGO.com - Do not distribute or sale without written permission.</dc:description>
  <cp:lastModifiedBy>Christophe Barroche</cp:lastModifiedBy>
  <cp:revision>47</cp:revision>
  <dcterms:created xsi:type="dcterms:W3CDTF">2014-11-26T05:14:11Z</dcterms:created>
  <dcterms:modified xsi:type="dcterms:W3CDTF">2024-05-14T21:04:28Z</dcterms:modified>
  <cp:category>Charts &amp; Diagrams</cp:category>
</cp:coreProperties>
</file>