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3" r:id="rId4"/>
    <p:sldId id="32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06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21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Ring Arrow Linear Process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33C4D76-4838-1FC5-487D-6179446A031B}"/>
              </a:ext>
            </a:extLst>
          </p:cNvPr>
          <p:cNvGrpSpPr/>
          <p:nvPr/>
        </p:nvGrpSpPr>
        <p:grpSpPr>
          <a:xfrm>
            <a:off x="728095" y="2989512"/>
            <a:ext cx="1582655" cy="1243664"/>
            <a:chOff x="1006749" y="2491533"/>
            <a:chExt cx="2110207" cy="165821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DA5235D-E34A-AD43-B4AB-6D5E4F12FFF8}"/>
                </a:ext>
              </a:extLst>
            </p:cNvPr>
            <p:cNvSpPr/>
            <p:nvPr/>
          </p:nvSpPr>
          <p:spPr>
            <a:xfrm>
              <a:off x="1341718" y="2825620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40761A1-A824-488E-4F61-B3A2B1336ED4}"/>
                </a:ext>
              </a:extLst>
            </p:cNvPr>
            <p:cNvSpPr/>
            <p:nvPr/>
          </p:nvSpPr>
          <p:spPr>
            <a:xfrm>
              <a:off x="1006749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91DCB9-155E-AFF1-47D8-967ECAA3380E}"/>
              </a:ext>
            </a:extLst>
          </p:cNvPr>
          <p:cNvGrpSpPr/>
          <p:nvPr/>
        </p:nvGrpSpPr>
        <p:grpSpPr>
          <a:xfrm>
            <a:off x="2342463" y="2989512"/>
            <a:ext cx="1582655" cy="1243664"/>
            <a:chOff x="3159239" y="2491533"/>
            <a:chExt cx="2110207" cy="165821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72104E-BD9F-9E14-A68B-ABB85A225649}"/>
                </a:ext>
              </a:extLst>
            </p:cNvPr>
            <p:cNvSpPr/>
            <p:nvPr/>
          </p:nvSpPr>
          <p:spPr>
            <a:xfrm>
              <a:off x="3494208" y="2825620"/>
              <a:ext cx="989516" cy="9900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7FF450-6FE4-C68F-D6D4-0CE1FD28AA4B}"/>
                </a:ext>
              </a:extLst>
            </p:cNvPr>
            <p:cNvSpPr/>
            <p:nvPr/>
          </p:nvSpPr>
          <p:spPr>
            <a:xfrm>
              <a:off x="3159239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6F00F7C-B015-6A62-6062-CFA661563975}"/>
              </a:ext>
            </a:extLst>
          </p:cNvPr>
          <p:cNvGrpSpPr/>
          <p:nvPr/>
        </p:nvGrpSpPr>
        <p:grpSpPr>
          <a:xfrm>
            <a:off x="3952235" y="2989512"/>
            <a:ext cx="1582655" cy="1243664"/>
            <a:chOff x="5305602" y="2491533"/>
            <a:chExt cx="2110207" cy="165821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80EC638-078F-DA69-A236-BDEC5D9B57CB}"/>
                </a:ext>
              </a:extLst>
            </p:cNvPr>
            <p:cNvSpPr/>
            <p:nvPr/>
          </p:nvSpPr>
          <p:spPr>
            <a:xfrm>
              <a:off x="5640571" y="2825620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E9607FC-EB02-02E9-710A-34E46B90A33B}"/>
                </a:ext>
              </a:extLst>
            </p:cNvPr>
            <p:cNvSpPr/>
            <p:nvPr/>
          </p:nvSpPr>
          <p:spPr>
            <a:xfrm>
              <a:off x="5305602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058253-BA58-9DF6-E142-AA532D830422}"/>
              </a:ext>
            </a:extLst>
          </p:cNvPr>
          <p:cNvGrpSpPr/>
          <p:nvPr/>
        </p:nvGrpSpPr>
        <p:grpSpPr>
          <a:xfrm>
            <a:off x="5562007" y="2989512"/>
            <a:ext cx="1582655" cy="1243664"/>
            <a:chOff x="7451965" y="2491533"/>
            <a:chExt cx="2110207" cy="1658219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6068726-C155-3725-24C4-FD4FFA56A3B6}"/>
                </a:ext>
              </a:extLst>
            </p:cNvPr>
            <p:cNvSpPr/>
            <p:nvPr/>
          </p:nvSpPr>
          <p:spPr>
            <a:xfrm>
              <a:off x="7786934" y="2825620"/>
              <a:ext cx="989516" cy="9900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7125304-FB3D-346C-72B8-82B37DD081DF}"/>
                </a:ext>
              </a:extLst>
            </p:cNvPr>
            <p:cNvSpPr/>
            <p:nvPr/>
          </p:nvSpPr>
          <p:spPr>
            <a:xfrm>
              <a:off x="7451965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21EB12E-CCED-B44D-46B7-22C5E44C85B2}"/>
              </a:ext>
            </a:extLst>
          </p:cNvPr>
          <p:cNvGrpSpPr/>
          <p:nvPr/>
        </p:nvGrpSpPr>
        <p:grpSpPr>
          <a:xfrm>
            <a:off x="7171778" y="2989511"/>
            <a:ext cx="1243665" cy="1243665"/>
            <a:chOff x="9598326" y="2491533"/>
            <a:chExt cx="1658220" cy="165822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2E98425-7D72-E48B-AAC3-42F0D02FC073}"/>
                </a:ext>
              </a:extLst>
            </p:cNvPr>
            <p:cNvSpPr/>
            <p:nvPr/>
          </p:nvSpPr>
          <p:spPr>
            <a:xfrm>
              <a:off x="9598326" y="2491533"/>
              <a:ext cx="1658220" cy="1658220"/>
            </a:xfrm>
            <a:custGeom>
              <a:avLst/>
              <a:gdLst>
                <a:gd name="connsiteX0" fmla="*/ 829109 w 1658220"/>
                <a:gd name="connsiteY0" fmla="*/ 167650 h 1658220"/>
                <a:gd name="connsiteX1" fmla="*/ 167649 w 1658220"/>
                <a:gd name="connsiteY1" fmla="*/ 829110 h 1658220"/>
                <a:gd name="connsiteX2" fmla="*/ 829109 w 1658220"/>
                <a:gd name="connsiteY2" fmla="*/ 1490570 h 1658220"/>
                <a:gd name="connsiteX3" fmla="*/ 1490569 w 1658220"/>
                <a:gd name="connsiteY3" fmla="*/ 829110 h 1658220"/>
                <a:gd name="connsiteX4" fmla="*/ 829109 w 1658220"/>
                <a:gd name="connsiteY4" fmla="*/ 167650 h 1658220"/>
                <a:gd name="connsiteX5" fmla="*/ 829110 w 1658220"/>
                <a:gd name="connsiteY5" fmla="*/ 0 h 1658220"/>
                <a:gd name="connsiteX6" fmla="*/ 1658220 w 1658220"/>
                <a:gd name="connsiteY6" fmla="*/ 829110 h 1658220"/>
                <a:gd name="connsiteX7" fmla="*/ 829110 w 1658220"/>
                <a:gd name="connsiteY7" fmla="*/ 1658220 h 1658220"/>
                <a:gd name="connsiteX8" fmla="*/ 0 w 1658220"/>
                <a:gd name="connsiteY8" fmla="*/ 829110 h 1658220"/>
                <a:gd name="connsiteX9" fmla="*/ 829110 w 1658220"/>
                <a:gd name="connsiteY9" fmla="*/ 0 h 165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58220" h="1658220">
                  <a:moveTo>
                    <a:pt x="829109" y="167650"/>
                  </a:moveTo>
                  <a:cubicBezTo>
                    <a:pt x="463795" y="167650"/>
                    <a:pt x="167649" y="463796"/>
                    <a:pt x="167649" y="829110"/>
                  </a:cubicBezTo>
                  <a:cubicBezTo>
                    <a:pt x="167649" y="1194424"/>
                    <a:pt x="463795" y="1490570"/>
                    <a:pt x="829109" y="1490570"/>
                  </a:cubicBezTo>
                  <a:cubicBezTo>
                    <a:pt x="1194423" y="1490570"/>
                    <a:pt x="1490569" y="1194424"/>
                    <a:pt x="1490569" y="829110"/>
                  </a:cubicBezTo>
                  <a:cubicBezTo>
                    <a:pt x="1490569" y="463796"/>
                    <a:pt x="1194423" y="167650"/>
                    <a:pt x="829109" y="167650"/>
                  </a:cubicBezTo>
                  <a:close/>
                  <a:moveTo>
                    <a:pt x="829110" y="0"/>
                  </a:moveTo>
                  <a:cubicBezTo>
                    <a:pt x="1287015" y="0"/>
                    <a:pt x="1658220" y="371205"/>
                    <a:pt x="1658220" y="829110"/>
                  </a:cubicBezTo>
                  <a:cubicBezTo>
                    <a:pt x="1658220" y="1287015"/>
                    <a:pt x="1287015" y="1658220"/>
                    <a:pt x="829110" y="1658220"/>
                  </a:cubicBezTo>
                  <a:cubicBezTo>
                    <a:pt x="371205" y="1658220"/>
                    <a:pt x="0" y="1287015"/>
                    <a:pt x="0" y="829110"/>
                  </a:cubicBezTo>
                  <a:cubicBezTo>
                    <a:pt x="0" y="371205"/>
                    <a:pt x="371205" y="0"/>
                    <a:pt x="82911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3F8A1A1-0944-3952-9D75-FC3EDCE95CD1}"/>
                </a:ext>
              </a:extLst>
            </p:cNvPr>
            <p:cNvSpPr/>
            <p:nvPr/>
          </p:nvSpPr>
          <p:spPr>
            <a:xfrm>
              <a:off x="9932678" y="2825621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26" name="Graphic 25" descr="Megaphone with solid fill">
            <a:extLst>
              <a:ext uri="{FF2B5EF4-FFF2-40B4-BE49-F238E27FC236}">
                <a16:creationId xmlns:a16="http://schemas.microsoft.com/office/drawing/2014/main" id="{D7E378B1-12C7-B4C5-278F-954EFDB7F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7895" y="3375628"/>
            <a:ext cx="471431" cy="471431"/>
          </a:xfrm>
          <a:prstGeom prst="rect">
            <a:avLst/>
          </a:prstGeom>
        </p:spPr>
      </p:pic>
      <p:pic>
        <p:nvPicPr>
          <p:cNvPr id="28" name="Graphic 27" descr="Magnifying glass with solid fill">
            <a:extLst>
              <a:ext uri="{FF2B5EF4-FFF2-40B4-BE49-F238E27FC236}">
                <a16:creationId xmlns:a16="http://schemas.microsoft.com/office/drawing/2014/main" id="{9265972F-4D1B-AAA0-CA6A-FBB9313F7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48587" y="3375628"/>
            <a:ext cx="471431" cy="471431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F1CB5C28-14BC-1731-16F0-119ABB169F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8815" y="3375628"/>
            <a:ext cx="471431" cy="471431"/>
          </a:xfrm>
          <a:prstGeom prst="rect">
            <a:avLst/>
          </a:prstGeom>
        </p:spPr>
      </p:pic>
      <p:pic>
        <p:nvPicPr>
          <p:cNvPr id="33" name="Graphic 32" descr="Gears with solid fill">
            <a:extLst>
              <a:ext uri="{FF2B5EF4-FFF2-40B4-BE49-F238E27FC236}">
                <a16:creationId xmlns:a16="http://schemas.microsoft.com/office/drawing/2014/main" id="{50061035-657C-103D-ADEF-0EADA6BED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29043" y="3375628"/>
            <a:ext cx="471431" cy="471431"/>
          </a:xfrm>
          <a:prstGeom prst="rect">
            <a:avLst/>
          </a:prstGeom>
        </p:spPr>
      </p:pic>
      <p:pic>
        <p:nvPicPr>
          <p:cNvPr id="35" name="Graphic 34" descr="Lights On with solid fill">
            <a:extLst>
              <a:ext uri="{FF2B5EF4-FFF2-40B4-BE49-F238E27FC236}">
                <a16:creationId xmlns:a16="http://schemas.microsoft.com/office/drawing/2014/main" id="{749A54F3-BE86-CCE7-D560-144622CF74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4675" y="3375628"/>
            <a:ext cx="471431" cy="471431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E1D0A20-1446-50EB-B2E0-3C6CFD85C9F2}"/>
              </a:ext>
            </a:extLst>
          </p:cNvPr>
          <p:cNvGrpSpPr/>
          <p:nvPr/>
        </p:nvGrpSpPr>
        <p:grpSpPr>
          <a:xfrm>
            <a:off x="491120" y="4348634"/>
            <a:ext cx="1718541" cy="1013782"/>
            <a:chOff x="332936" y="2596988"/>
            <a:chExt cx="2926080" cy="135170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3B7AC4-B272-1139-941F-3AA7685A790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6DDE21-F694-0713-4D14-F7FBEF33054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0B54BE0-F479-8883-ED97-E8641E4E7A40}"/>
              </a:ext>
            </a:extLst>
          </p:cNvPr>
          <p:cNvGrpSpPr/>
          <p:nvPr/>
        </p:nvGrpSpPr>
        <p:grpSpPr>
          <a:xfrm>
            <a:off x="3715259" y="4348634"/>
            <a:ext cx="1718541" cy="1013782"/>
            <a:chOff x="332936" y="2596988"/>
            <a:chExt cx="2926080" cy="135170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B2C9C98-3DBE-CB69-27E2-CE120D10899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6101497-BC4F-EECB-CB1C-209275AE6A9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4241000-DC7D-0213-95FC-A1EAEBCC797B}"/>
              </a:ext>
            </a:extLst>
          </p:cNvPr>
          <p:cNvGrpSpPr/>
          <p:nvPr/>
        </p:nvGrpSpPr>
        <p:grpSpPr>
          <a:xfrm>
            <a:off x="6934340" y="4348634"/>
            <a:ext cx="1718541" cy="1013782"/>
            <a:chOff x="332936" y="2596988"/>
            <a:chExt cx="2926080" cy="135170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E31EF59-7F90-6CA5-BFFC-93D7ECEF185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4542078-E719-22D0-2652-9A4B1DFD7FA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2850135-9710-1BCC-71AB-08A111151651}"/>
              </a:ext>
            </a:extLst>
          </p:cNvPr>
          <p:cNvGrpSpPr/>
          <p:nvPr/>
        </p:nvGrpSpPr>
        <p:grpSpPr>
          <a:xfrm>
            <a:off x="2105487" y="1860269"/>
            <a:ext cx="1718541" cy="1013782"/>
            <a:chOff x="332936" y="2596988"/>
            <a:chExt cx="2926080" cy="135170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A7EFAC-5A01-766C-4308-CCFF4601F15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F872F61-D588-B56B-B669-9FCC87C9643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95EBAEF-D1EE-6BE6-35A7-D1F65198865A}"/>
              </a:ext>
            </a:extLst>
          </p:cNvPr>
          <p:cNvGrpSpPr/>
          <p:nvPr/>
        </p:nvGrpSpPr>
        <p:grpSpPr>
          <a:xfrm>
            <a:off x="5325032" y="1860269"/>
            <a:ext cx="1718541" cy="1013782"/>
            <a:chOff x="332936" y="2596988"/>
            <a:chExt cx="2926080" cy="135170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2C9A25C-1C44-C0A7-5BBD-E7EE65C2783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</a:t>
              </a:r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13E54C0-CC39-634C-1D0F-E5F68BACBC5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6784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Ring Arrow Linear Process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33C4D76-4838-1FC5-487D-6179446A031B}"/>
              </a:ext>
            </a:extLst>
          </p:cNvPr>
          <p:cNvGrpSpPr/>
          <p:nvPr/>
        </p:nvGrpSpPr>
        <p:grpSpPr>
          <a:xfrm>
            <a:off x="728095" y="2995906"/>
            <a:ext cx="1582655" cy="1243664"/>
            <a:chOff x="1006749" y="2491533"/>
            <a:chExt cx="2110207" cy="165821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DA5235D-E34A-AD43-B4AB-6D5E4F12FFF8}"/>
                </a:ext>
              </a:extLst>
            </p:cNvPr>
            <p:cNvSpPr/>
            <p:nvPr/>
          </p:nvSpPr>
          <p:spPr>
            <a:xfrm>
              <a:off x="1341718" y="2825620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40761A1-A824-488E-4F61-B3A2B1336ED4}"/>
                </a:ext>
              </a:extLst>
            </p:cNvPr>
            <p:cNvSpPr/>
            <p:nvPr/>
          </p:nvSpPr>
          <p:spPr>
            <a:xfrm>
              <a:off x="1006749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91DCB9-155E-AFF1-47D8-967ECAA3380E}"/>
              </a:ext>
            </a:extLst>
          </p:cNvPr>
          <p:cNvGrpSpPr/>
          <p:nvPr/>
        </p:nvGrpSpPr>
        <p:grpSpPr>
          <a:xfrm>
            <a:off x="2342463" y="2995906"/>
            <a:ext cx="1582655" cy="1243664"/>
            <a:chOff x="3159239" y="2491533"/>
            <a:chExt cx="2110207" cy="165821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72104E-BD9F-9E14-A68B-ABB85A225649}"/>
                </a:ext>
              </a:extLst>
            </p:cNvPr>
            <p:cNvSpPr/>
            <p:nvPr/>
          </p:nvSpPr>
          <p:spPr>
            <a:xfrm>
              <a:off x="3494208" y="2825620"/>
              <a:ext cx="989516" cy="9900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7FF450-6FE4-C68F-D6D4-0CE1FD28AA4B}"/>
                </a:ext>
              </a:extLst>
            </p:cNvPr>
            <p:cNvSpPr/>
            <p:nvPr/>
          </p:nvSpPr>
          <p:spPr>
            <a:xfrm>
              <a:off x="3159239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6F00F7C-B015-6A62-6062-CFA661563975}"/>
              </a:ext>
            </a:extLst>
          </p:cNvPr>
          <p:cNvGrpSpPr/>
          <p:nvPr/>
        </p:nvGrpSpPr>
        <p:grpSpPr>
          <a:xfrm>
            <a:off x="3952235" y="2995906"/>
            <a:ext cx="1582655" cy="1243664"/>
            <a:chOff x="5305602" y="2491533"/>
            <a:chExt cx="2110207" cy="165821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80EC638-078F-DA69-A236-BDEC5D9B57CB}"/>
                </a:ext>
              </a:extLst>
            </p:cNvPr>
            <p:cNvSpPr/>
            <p:nvPr/>
          </p:nvSpPr>
          <p:spPr>
            <a:xfrm>
              <a:off x="5640571" y="2825620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E9607FC-EB02-02E9-710A-34E46B90A33B}"/>
                </a:ext>
              </a:extLst>
            </p:cNvPr>
            <p:cNvSpPr/>
            <p:nvPr/>
          </p:nvSpPr>
          <p:spPr>
            <a:xfrm>
              <a:off x="5305602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058253-BA58-9DF6-E142-AA532D830422}"/>
              </a:ext>
            </a:extLst>
          </p:cNvPr>
          <p:cNvGrpSpPr/>
          <p:nvPr/>
        </p:nvGrpSpPr>
        <p:grpSpPr>
          <a:xfrm>
            <a:off x="5562007" y="2995906"/>
            <a:ext cx="1582655" cy="1243664"/>
            <a:chOff x="7451965" y="2491533"/>
            <a:chExt cx="2110207" cy="1658219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6068726-C155-3725-24C4-FD4FFA56A3B6}"/>
                </a:ext>
              </a:extLst>
            </p:cNvPr>
            <p:cNvSpPr/>
            <p:nvPr/>
          </p:nvSpPr>
          <p:spPr>
            <a:xfrm>
              <a:off x="7786934" y="2825620"/>
              <a:ext cx="989516" cy="9900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7125304-FB3D-346C-72B8-82B37DD081DF}"/>
                </a:ext>
              </a:extLst>
            </p:cNvPr>
            <p:cNvSpPr/>
            <p:nvPr/>
          </p:nvSpPr>
          <p:spPr>
            <a:xfrm>
              <a:off x="7451965" y="2491533"/>
              <a:ext cx="2110207" cy="1658219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21EB12E-CCED-B44D-46B7-22C5E44C85B2}"/>
              </a:ext>
            </a:extLst>
          </p:cNvPr>
          <p:cNvGrpSpPr/>
          <p:nvPr/>
        </p:nvGrpSpPr>
        <p:grpSpPr>
          <a:xfrm>
            <a:off x="7171778" y="2995905"/>
            <a:ext cx="1243665" cy="1243665"/>
            <a:chOff x="9598326" y="2491533"/>
            <a:chExt cx="1658220" cy="165822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2E98425-7D72-E48B-AAC3-42F0D02FC073}"/>
                </a:ext>
              </a:extLst>
            </p:cNvPr>
            <p:cNvSpPr/>
            <p:nvPr/>
          </p:nvSpPr>
          <p:spPr>
            <a:xfrm>
              <a:off x="9598326" y="2491533"/>
              <a:ext cx="1658220" cy="1658220"/>
            </a:xfrm>
            <a:custGeom>
              <a:avLst/>
              <a:gdLst>
                <a:gd name="connsiteX0" fmla="*/ 829109 w 1658220"/>
                <a:gd name="connsiteY0" fmla="*/ 167650 h 1658220"/>
                <a:gd name="connsiteX1" fmla="*/ 167649 w 1658220"/>
                <a:gd name="connsiteY1" fmla="*/ 829110 h 1658220"/>
                <a:gd name="connsiteX2" fmla="*/ 829109 w 1658220"/>
                <a:gd name="connsiteY2" fmla="*/ 1490570 h 1658220"/>
                <a:gd name="connsiteX3" fmla="*/ 1490569 w 1658220"/>
                <a:gd name="connsiteY3" fmla="*/ 829110 h 1658220"/>
                <a:gd name="connsiteX4" fmla="*/ 829109 w 1658220"/>
                <a:gd name="connsiteY4" fmla="*/ 167650 h 1658220"/>
                <a:gd name="connsiteX5" fmla="*/ 829110 w 1658220"/>
                <a:gd name="connsiteY5" fmla="*/ 0 h 1658220"/>
                <a:gd name="connsiteX6" fmla="*/ 1658220 w 1658220"/>
                <a:gd name="connsiteY6" fmla="*/ 829110 h 1658220"/>
                <a:gd name="connsiteX7" fmla="*/ 829110 w 1658220"/>
                <a:gd name="connsiteY7" fmla="*/ 1658220 h 1658220"/>
                <a:gd name="connsiteX8" fmla="*/ 0 w 1658220"/>
                <a:gd name="connsiteY8" fmla="*/ 829110 h 1658220"/>
                <a:gd name="connsiteX9" fmla="*/ 829110 w 1658220"/>
                <a:gd name="connsiteY9" fmla="*/ 0 h 165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58220" h="1658220">
                  <a:moveTo>
                    <a:pt x="829109" y="167650"/>
                  </a:moveTo>
                  <a:cubicBezTo>
                    <a:pt x="463795" y="167650"/>
                    <a:pt x="167649" y="463796"/>
                    <a:pt x="167649" y="829110"/>
                  </a:cubicBezTo>
                  <a:cubicBezTo>
                    <a:pt x="167649" y="1194424"/>
                    <a:pt x="463795" y="1490570"/>
                    <a:pt x="829109" y="1490570"/>
                  </a:cubicBezTo>
                  <a:cubicBezTo>
                    <a:pt x="1194423" y="1490570"/>
                    <a:pt x="1490569" y="1194424"/>
                    <a:pt x="1490569" y="829110"/>
                  </a:cubicBezTo>
                  <a:cubicBezTo>
                    <a:pt x="1490569" y="463796"/>
                    <a:pt x="1194423" y="167650"/>
                    <a:pt x="829109" y="167650"/>
                  </a:cubicBezTo>
                  <a:close/>
                  <a:moveTo>
                    <a:pt x="829110" y="0"/>
                  </a:moveTo>
                  <a:cubicBezTo>
                    <a:pt x="1287015" y="0"/>
                    <a:pt x="1658220" y="371205"/>
                    <a:pt x="1658220" y="829110"/>
                  </a:cubicBezTo>
                  <a:cubicBezTo>
                    <a:pt x="1658220" y="1287015"/>
                    <a:pt x="1287015" y="1658220"/>
                    <a:pt x="829110" y="1658220"/>
                  </a:cubicBezTo>
                  <a:cubicBezTo>
                    <a:pt x="371205" y="1658220"/>
                    <a:pt x="0" y="1287015"/>
                    <a:pt x="0" y="829110"/>
                  </a:cubicBezTo>
                  <a:cubicBezTo>
                    <a:pt x="0" y="371205"/>
                    <a:pt x="371205" y="0"/>
                    <a:pt x="82911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3F8A1A1-0944-3952-9D75-FC3EDCE95CD1}"/>
                </a:ext>
              </a:extLst>
            </p:cNvPr>
            <p:cNvSpPr/>
            <p:nvPr/>
          </p:nvSpPr>
          <p:spPr>
            <a:xfrm>
              <a:off x="9932678" y="2825621"/>
              <a:ext cx="989516" cy="9900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26" name="Graphic 25" descr="Megaphone with solid fill">
            <a:extLst>
              <a:ext uri="{FF2B5EF4-FFF2-40B4-BE49-F238E27FC236}">
                <a16:creationId xmlns:a16="http://schemas.microsoft.com/office/drawing/2014/main" id="{D7E378B1-12C7-B4C5-278F-954EFDB7F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7895" y="3382022"/>
            <a:ext cx="471431" cy="471431"/>
          </a:xfrm>
          <a:prstGeom prst="rect">
            <a:avLst/>
          </a:prstGeom>
        </p:spPr>
      </p:pic>
      <p:pic>
        <p:nvPicPr>
          <p:cNvPr id="28" name="Graphic 27" descr="Magnifying glass with solid fill">
            <a:extLst>
              <a:ext uri="{FF2B5EF4-FFF2-40B4-BE49-F238E27FC236}">
                <a16:creationId xmlns:a16="http://schemas.microsoft.com/office/drawing/2014/main" id="{9265972F-4D1B-AAA0-CA6A-FBB9313F7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48587" y="3382022"/>
            <a:ext cx="471431" cy="471431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F1CB5C28-14BC-1731-16F0-119ABB169F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8815" y="3382022"/>
            <a:ext cx="471431" cy="471431"/>
          </a:xfrm>
          <a:prstGeom prst="rect">
            <a:avLst/>
          </a:prstGeom>
        </p:spPr>
      </p:pic>
      <p:pic>
        <p:nvPicPr>
          <p:cNvPr id="33" name="Graphic 32" descr="Gears with solid fill">
            <a:extLst>
              <a:ext uri="{FF2B5EF4-FFF2-40B4-BE49-F238E27FC236}">
                <a16:creationId xmlns:a16="http://schemas.microsoft.com/office/drawing/2014/main" id="{50061035-657C-103D-ADEF-0EADA6BED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29043" y="3382022"/>
            <a:ext cx="471431" cy="471431"/>
          </a:xfrm>
          <a:prstGeom prst="rect">
            <a:avLst/>
          </a:prstGeom>
        </p:spPr>
      </p:pic>
      <p:pic>
        <p:nvPicPr>
          <p:cNvPr id="35" name="Graphic 34" descr="Lights On with solid fill">
            <a:extLst>
              <a:ext uri="{FF2B5EF4-FFF2-40B4-BE49-F238E27FC236}">
                <a16:creationId xmlns:a16="http://schemas.microsoft.com/office/drawing/2014/main" id="{749A54F3-BE86-CCE7-D560-144622CF74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4675" y="3382022"/>
            <a:ext cx="471431" cy="471431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9E1D0A20-1446-50EB-B2E0-3C6CFD85C9F2}"/>
              </a:ext>
            </a:extLst>
          </p:cNvPr>
          <p:cNvGrpSpPr/>
          <p:nvPr/>
        </p:nvGrpSpPr>
        <p:grpSpPr>
          <a:xfrm>
            <a:off x="491120" y="4355028"/>
            <a:ext cx="1718541" cy="1013782"/>
            <a:chOff x="332936" y="2596988"/>
            <a:chExt cx="2926080" cy="135170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3B7AC4-B272-1139-941F-3AA7685A790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6DDE21-F694-0713-4D14-F7FBEF33054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0B54BE0-F479-8883-ED97-E8641E4E7A40}"/>
              </a:ext>
            </a:extLst>
          </p:cNvPr>
          <p:cNvGrpSpPr/>
          <p:nvPr/>
        </p:nvGrpSpPr>
        <p:grpSpPr>
          <a:xfrm>
            <a:off x="3715259" y="4355028"/>
            <a:ext cx="1718541" cy="1013782"/>
            <a:chOff x="332936" y="2596988"/>
            <a:chExt cx="2926080" cy="135170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B2C9C98-3DBE-CB69-27E2-CE120D10899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6101497-BC4F-EECB-CB1C-209275AE6A9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4241000-DC7D-0213-95FC-A1EAEBCC797B}"/>
              </a:ext>
            </a:extLst>
          </p:cNvPr>
          <p:cNvGrpSpPr/>
          <p:nvPr/>
        </p:nvGrpSpPr>
        <p:grpSpPr>
          <a:xfrm>
            <a:off x="6934340" y="4355028"/>
            <a:ext cx="1718541" cy="1013782"/>
            <a:chOff x="332936" y="2596988"/>
            <a:chExt cx="2926080" cy="135170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E31EF59-7F90-6CA5-BFFC-93D7ECEF185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4542078-E719-22D0-2652-9A4B1DFD7FA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2850135-9710-1BCC-71AB-08A111151651}"/>
              </a:ext>
            </a:extLst>
          </p:cNvPr>
          <p:cNvGrpSpPr/>
          <p:nvPr/>
        </p:nvGrpSpPr>
        <p:grpSpPr>
          <a:xfrm>
            <a:off x="2105487" y="1866663"/>
            <a:ext cx="1718541" cy="1013782"/>
            <a:chOff x="332936" y="2596988"/>
            <a:chExt cx="2926080" cy="135170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A7EFAC-5A01-766C-4308-CCFF4601F15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F872F61-D588-B56B-B669-9FCC87C9643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95EBAEF-D1EE-6BE6-35A7-D1F65198865A}"/>
              </a:ext>
            </a:extLst>
          </p:cNvPr>
          <p:cNvGrpSpPr/>
          <p:nvPr/>
        </p:nvGrpSpPr>
        <p:grpSpPr>
          <a:xfrm>
            <a:off x="5325032" y="1866663"/>
            <a:ext cx="1718541" cy="1013782"/>
            <a:chOff x="332936" y="2596988"/>
            <a:chExt cx="2926080" cy="135170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2C9A25C-1C44-C0A7-5BBD-E7EE65C2783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13E54C0-CC39-634C-1D0F-E5F68BACBC5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0914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10567</TotalTime>
  <Words>342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Ring Arrow Linear Process – Slide Template</vt:lpstr>
      <vt:lpstr>Ring Arrow Linear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 Arrow Linear Process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2024-05-14T21:03:42Z</dcterms:modified>
  <cp:category>Charts &amp; Diagrams</cp:category>
</cp:coreProperties>
</file>