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3" r:id="rId4"/>
    <p:sldId id="32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83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06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2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Arrow Linear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3C4D76-4838-1FC5-487D-6179446A031B}"/>
              </a:ext>
            </a:extLst>
          </p:cNvPr>
          <p:cNvGrpSpPr/>
          <p:nvPr/>
        </p:nvGrpSpPr>
        <p:grpSpPr>
          <a:xfrm>
            <a:off x="970793" y="2672508"/>
            <a:ext cx="2110207" cy="1658219"/>
            <a:chOff x="1006749" y="2491533"/>
            <a:chExt cx="2110207" cy="165821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A5235D-E34A-AD43-B4AB-6D5E4F12FFF8}"/>
                </a:ext>
              </a:extLst>
            </p:cNvPr>
            <p:cNvSpPr/>
            <p:nvPr/>
          </p:nvSpPr>
          <p:spPr>
            <a:xfrm>
              <a:off x="1341718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40761A1-A824-488E-4F61-B3A2B1336ED4}"/>
                </a:ext>
              </a:extLst>
            </p:cNvPr>
            <p:cNvSpPr/>
            <p:nvPr/>
          </p:nvSpPr>
          <p:spPr>
            <a:xfrm>
              <a:off x="100674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91DCB9-155E-AFF1-47D8-967ECAA3380E}"/>
              </a:ext>
            </a:extLst>
          </p:cNvPr>
          <p:cNvGrpSpPr/>
          <p:nvPr/>
        </p:nvGrpSpPr>
        <p:grpSpPr>
          <a:xfrm>
            <a:off x="3123283" y="2672508"/>
            <a:ext cx="2110207" cy="1658219"/>
            <a:chOff x="3159239" y="2491533"/>
            <a:chExt cx="2110207" cy="165821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72104E-BD9F-9E14-A68B-ABB85A225649}"/>
                </a:ext>
              </a:extLst>
            </p:cNvPr>
            <p:cNvSpPr/>
            <p:nvPr/>
          </p:nvSpPr>
          <p:spPr>
            <a:xfrm>
              <a:off x="3494208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7FF450-6FE4-C68F-D6D4-0CE1FD28AA4B}"/>
                </a:ext>
              </a:extLst>
            </p:cNvPr>
            <p:cNvSpPr/>
            <p:nvPr/>
          </p:nvSpPr>
          <p:spPr>
            <a:xfrm>
              <a:off x="315923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F00F7C-B015-6A62-6062-CFA661563975}"/>
              </a:ext>
            </a:extLst>
          </p:cNvPr>
          <p:cNvGrpSpPr/>
          <p:nvPr/>
        </p:nvGrpSpPr>
        <p:grpSpPr>
          <a:xfrm>
            <a:off x="5269646" y="2672508"/>
            <a:ext cx="2110207" cy="1658219"/>
            <a:chOff x="5305602" y="2491533"/>
            <a:chExt cx="2110207" cy="165821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80EC638-078F-DA69-A236-BDEC5D9B57CB}"/>
                </a:ext>
              </a:extLst>
            </p:cNvPr>
            <p:cNvSpPr/>
            <p:nvPr/>
          </p:nvSpPr>
          <p:spPr>
            <a:xfrm>
              <a:off x="5640571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9607FC-EB02-02E9-710A-34E46B90A33B}"/>
                </a:ext>
              </a:extLst>
            </p:cNvPr>
            <p:cNvSpPr/>
            <p:nvPr/>
          </p:nvSpPr>
          <p:spPr>
            <a:xfrm>
              <a:off x="5305602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058253-BA58-9DF6-E142-AA532D830422}"/>
              </a:ext>
            </a:extLst>
          </p:cNvPr>
          <p:cNvGrpSpPr/>
          <p:nvPr/>
        </p:nvGrpSpPr>
        <p:grpSpPr>
          <a:xfrm>
            <a:off x="7416009" y="2672508"/>
            <a:ext cx="2110207" cy="1658219"/>
            <a:chOff x="7451965" y="2491533"/>
            <a:chExt cx="2110207" cy="165821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6068726-C155-3725-24C4-FD4FFA56A3B6}"/>
                </a:ext>
              </a:extLst>
            </p:cNvPr>
            <p:cNvSpPr/>
            <p:nvPr/>
          </p:nvSpPr>
          <p:spPr>
            <a:xfrm>
              <a:off x="7786934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7125304-FB3D-346C-72B8-82B37DD081DF}"/>
                </a:ext>
              </a:extLst>
            </p:cNvPr>
            <p:cNvSpPr/>
            <p:nvPr/>
          </p:nvSpPr>
          <p:spPr>
            <a:xfrm>
              <a:off x="7451965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1EB12E-CCED-B44D-46B7-22C5E44C85B2}"/>
              </a:ext>
            </a:extLst>
          </p:cNvPr>
          <p:cNvGrpSpPr/>
          <p:nvPr/>
        </p:nvGrpSpPr>
        <p:grpSpPr>
          <a:xfrm>
            <a:off x="9562370" y="2672508"/>
            <a:ext cx="1658220" cy="1658220"/>
            <a:chOff x="9598326" y="2491533"/>
            <a:chExt cx="1658220" cy="165822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2E98425-7D72-E48B-AAC3-42F0D02FC073}"/>
                </a:ext>
              </a:extLst>
            </p:cNvPr>
            <p:cNvSpPr/>
            <p:nvPr/>
          </p:nvSpPr>
          <p:spPr>
            <a:xfrm>
              <a:off x="9598326" y="2491533"/>
              <a:ext cx="1658220" cy="1658220"/>
            </a:xfrm>
            <a:custGeom>
              <a:avLst/>
              <a:gdLst>
                <a:gd name="connsiteX0" fmla="*/ 829109 w 1658220"/>
                <a:gd name="connsiteY0" fmla="*/ 167650 h 1658220"/>
                <a:gd name="connsiteX1" fmla="*/ 167649 w 1658220"/>
                <a:gd name="connsiteY1" fmla="*/ 829110 h 1658220"/>
                <a:gd name="connsiteX2" fmla="*/ 829109 w 1658220"/>
                <a:gd name="connsiteY2" fmla="*/ 1490570 h 1658220"/>
                <a:gd name="connsiteX3" fmla="*/ 1490569 w 1658220"/>
                <a:gd name="connsiteY3" fmla="*/ 829110 h 1658220"/>
                <a:gd name="connsiteX4" fmla="*/ 829109 w 1658220"/>
                <a:gd name="connsiteY4" fmla="*/ 167650 h 1658220"/>
                <a:gd name="connsiteX5" fmla="*/ 829110 w 1658220"/>
                <a:gd name="connsiteY5" fmla="*/ 0 h 1658220"/>
                <a:gd name="connsiteX6" fmla="*/ 1658220 w 1658220"/>
                <a:gd name="connsiteY6" fmla="*/ 829110 h 1658220"/>
                <a:gd name="connsiteX7" fmla="*/ 829110 w 1658220"/>
                <a:gd name="connsiteY7" fmla="*/ 1658220 h 1658220"/>
                <a:gd name="connsiteX8" fmla="*/ 0 w 1658220"/>
                <a:gd name="connsiteY8" fmla="*/ 829110 h 1658220"/>
                <a:gd name="connsiteX9" fmla="*/ 829110 w 1658220"/>
                <a:gd name="connsiteY9" fmla="*/ 0 h 165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8220" h="1658220">
                  <a:moveTo>
                    <a:pt x="829109" y="167650"/>
                  </a:moveTo>
                  <a:cubicBezTo>
                    <a:pt x="463795" y="167650"/>
                    <a:pt x="167649" y="463796"/>
                    <a:pt x="167649" y="829110"/>
                  </a:cubicBezTo>
                  <a:cubicBezTo>
                    <a:pt x="167649" y="1194424"/>
                    <a:pt x="463795" y="1490570"/>
                    <a:pt x="829109" y="1490570"/>
                  </a:cubicBezTo>
                  <a:cubicBezTo>
                    <a:pt x="1194423" y="1490570"/>
                    <a:pt x="1490569" y="1194424"/>
                    <a:pt x="1490569" y="829110"/>
                  </a:cubicBezTo>
                  <a:cubicBezTo>
                    <a:pt x="1490569" y="463796"/>
                    <a:pt x="1194423" y="167650"/>
                    <a:pt x="829109" y="167650"/>
                  </a:cubicBezTo>
                  <a:close/>
                  <a:moveTo>
                    <a:pt x="829110" y="0"/>
                  </a:moveTo>
                  <a:cubicBezTo>
                    <a:pt x="1287015" y="0"/>
                    <a:pt x="1658220" y="371205"/>
                    <a:pt x="1658220" y="829110"/>
                  </a:cubicBezTo>
                  <a:cubicBezTo>
                    <a:pt x="1658220" y="1287015"/>
                    <a:pt x="1287015" y="1658220"/>
                    <a:pt x="829110" y="1658220"/>
                  </a:cubicBezTo>
                  <a:cubicBezTo>
                    <a:pt x="371205" y="1658220"/>
                    <a:pt x="0" y="1287015"/>
                    <a:pt x="0" y="829110"/>
                  </a:cubicBezTo>
                  <a:cubicBezTo>
                    <a:pt x="0" y="371205"/>
                    <a:pt x="371205" y="0"/>
                    <a:pt x="82911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3F8A1A1-0944-3952-9D75-FC3EDCE95CD1}"/>
                </a:ext>
              </a:extLst>
            </p:cNvPr>
            <p:cNvSpPr/>
            <p:nvPr/>
          </p:nvSpPr>
          <p:spPr>
            <a:xfrm>
              <a:off x="9932678" y="2825621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6" name="Graphic 25" descr="Megaphone with solid fill">
            <a:extLst>
              <a:ext uri="{FF2B5EF4-FFF2-40B4-BE49-F238E27FC236}">
                <a16:creationId xmlns:a16="http://schemas.microsoft.com/office/drawing/2014/main" id="{D7E378B1-12C7-B4C5-278F-954EFDB7F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7193" y="3187330"/>
            <a:ext cx="628575" cy="628575"/>
          </a:xfrm>
          <a:prstGeom prst="rect">
            <a:avLst/>
          </a:prstGeom>
        </p:spPr>
      </p:pic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9265972F-4D1B-AAA0-CA6A-FBB9313F7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1449" y="3187330"/>
            <a:ext cx="628575" cy="628575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F1CB5C28-14BC-1731-16F0-119ABB169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5086" y="3187330"/>
            <a:ext cx="628575" cy="628575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50061035-657C-103D-ADEF-0EADA6BED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8723" y="3187330"/>
            <a:ext cx="628575" cy="628575"/>
          </a:xfrm>
          <a:prstGeom prst="rect">
            <a:avLst/>
          </a:prstGeom>
        </p:spPr>
      </p:pic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749A54F3-BE86-CCE7-D560-144622CF74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6233" y="3187330"/>
            <a:ext cx="628575" cy="62857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654826" y="4515451"/>
            <a:ext cx="2291388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B54BE0-F479-8883-ED97-E8641E4E7A40}"/>
              </a:ext>
            </a:extLst>
          </p:cNvPr>
          <p:cNvGrpSpPr/>
          <p:nvPr/>
        </p:nvGrpSpPr>
        <p:grpSpPr>
          <a:xfrm>
            <a:off x="4953679" y="4515451"/>
            <a:ext cx="2291388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B2C9C98-3DBE-CB69-27E2-CE120D1089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101497-BC4F-EECB-CB1C-209275AE6A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241000-DC7D-0213-95FC-A1EAEBCC797B}"/>
              </a:ext>
            </a:extLst>
          </p:cNvPr>
          <p:cNvGrpSpPr/>
          <p:nvPr/>
        </p:nvGrpSpPr>
        <p:grpSpPr>
          <a:xfrm>
            <a:off x="9245786" y="4515451"/>
            <a:ext cx="2291388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E31EF59-7F90-6CA5-BFFC-93D7ECEF185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542078-E719-22D0-2652-9A4B1DFD7F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2807316" y="1197631"/>
            <a:ext cx="2291388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5EBAEF-D1EE-6BE6-35A7-D1F65198865A}"/>
              </a:ext>
            </a:extLst>
          </p:cNvPr>
          <p:cNvGrpSpPr/>
          <p:nvPr/>
        </p:nvGrpSpPr>
        <p:grpSpPr>
          <a:xfrm>
            <a:off x="7100042" y="1197631"/>
            <a:ext cx="2291388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C9A25C-1C44-C0A7-5BBD-E7EE65C278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</a:t>
              </a:r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3E54C0-CC39-634C-1D0F-E5F68BACBC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678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Arrow Linear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3C4D76-4838-1FC5-487D-6179446A031B}"/>
              </a:ext>
            </a:extLst>
          </p:cNvPr>
          <p:cNvGrpSpPr/>
          <p:nvPr/>
        </p:nvGrpSpPr>
        <p:grpSpPr>
          <a:xfrm>
            <a:off x="970793" y="2672508"/>
            <a:ext cx="2110207" cy="1658219"/>
            <a:chOff x="1006749" y="2491533"/>
            <a:chExt cx="2110207" cy="165821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A5235D-E34A-AD43-B4AB-6D5E4F12FFF8}"/>
                </a:ext>
              </a:extLst>
            </p:cNvPr>
            <p:cNvSpPr/>
            <p:nvPr/>
          </p:nvSpPr>
          <p:spPr>
            <a:xfrm>
              <a:off x="1341718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40761A1-A824-488E-4F61-B3A2B1336ED4}"/>
                </a:ext>
              </a:extLst>
            </p:cNvPr>
            <p:cNvSpPr/>
            <p:nvPr/>
          </p:nvSpPr>
          <p:spPr>
            <a:xfrm>
              <a:off x="100674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91DCB9-155E-AFF1-47D8-967ECAA3380E}"/>
              </a:ext>
            </a:extLst>
          </p:cNvPr>
          <p:cNvGrpSpPr/>
          <p:nvPr/>
        </p:nvGrpSpPr>
        <p:grpSpPr>
          <a:xfrm>
            <a:off x="3123283" y="2672508"/>
            <a:ext cx="2110207" cy="1658219"/>
            <a:chOff x="3159239" y="2491533"/>
            <a:chExt cx="2110207" cy="165821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72104E-BD9F-9E14-A68B-ABB85A225649}"/>
                </a:ext>
              </a:extLst>
            </p:cNvPr>
            <p:cNvSpPr/>
            <p:nvPr/>
          </p:nvSpPr>
          <p:spPr>
            <a:xfrm>
              <a:off x="3494208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7FF450-6FE4-C68F-D6D4-0CE1FD28AA4B}"/>
                </a:ext>
              </a:extLst>
            </p:cNvPr>
            <p:cNvSpPr/>
            <p:nvPr/>
          </p:nvSpPr>
          <p:spPr>
            <a:xfrm>
              <a:off x="315923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F00F7C-B015-6A62-6062-CFA661563975}"/>
              </a:ext>
            </a:extLst>
          </p:cNvPr>
          <p:cNvGrpSpPr/>
          <p:nvPr/>
        </p:nvGrpSpPr>
        <p:grpSpPr>
          <a:xfrm>
            <a:off x="5269646" y="2672508"/>
            <a:ext cx="2110207" cy="1658219"/>
            <a:chOff x="5305602" y="2491533"/>
            <a:chExt cx="2110207" cy="165821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80EC638-078F-DA69-A236-BDEC5D9B57CB}"/>
                </a:ext>
              </a:extLst>
            </p:cNvPr>
            <p:cNvSpPr/>
            <p:nvPr/>
          </p:nvSpPr>
          <p:spPr>
            <a:xfrm>
              <a:off x="5640571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9607FC-EB02-02E9-710A-34E46B90A33B}"/>
                </a:ext>
              </a:extLst>
            </p:cNvPr>
            <p:cNvSpPr/>
            <p:nvPr/>
          </p:nvSpPr>
          <p:spPr>
            <a:xfrm>
              <a:off x="5305602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058253-BA58-9DF6-E142-AA532D830422}"/>
              </a:ext>
            </a:extLst>
          </p:cNvPr>
          <p:cNvGrpSpPr/>
          <p:nvPr/>
        </p:nvGrpSpPr>
        <p:grpSpPr>
          <a:xfrm>
            <a:off x="7416009" y="2672508"/>
            <a:ext cx="2110207" cy="1658219"/>
            <a:chOff x="7451965" y="2491533"/>
            <a:chExt cx="2110207" cy="165821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6068726-C155-3725-24C4-FD4FFA56A3B6}"/>
                </a:ext>
              </a:extLst>
            </p:cNvPr>
            <p:cNvSpPr/>
            <p:nvPr/>
          </p:nvSpPr>
          <p:spPr>
            <a:xfrm>
              <a:off x="7786934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7125304-FB3D-346C-72B8-82B37DD081DF}"/>
                </a:ext>
              </a:extLst>
            </p:cNvPr>
            <p:cNvSpPr/>
            <p:nvPr/>
          </p:nvSpPr>
          <p:spPr>
            <a:xfrm>
              <a:off x="7451965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1EB12E-CCED-B44D-46B7-22C5E44C85B2}"/>
              </a:ext>
            </a:extLst>
          </p:cNvPr>
          <p:cNvGrpSpPr/>
          <p:nvPr/>
        </p:nvGrpSpPr>
        <p:grpSpPr>
          <a:xfrm>
            <a:off x="9562370" y="2672508"/>
            <a:ext cx="1658220" cy="1658220"/>
            <a:chOff x="9598326" y="2491533"/>
            <a:chExt cx="1658220" cy="165822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2E98425-7D72-E48B-AAC3-42F0D02FC073}"/>
                </a:ext>
              </a:extLst>
            </p:cNvPr>
            <p:cNvSpPr/>
            <p:nvPr/>
          </p:nvSpPr>
          <p:spPr>
            <a:xfrm>
              <a:off x="9598326" y="2491533"/>
              <a:ext cx="1658220" cy="1658220"/>
            </a:xfrm>
            <a:custGeom>
              <a:avLst/>
              <a:gdLst>
                <a:gd name="connsiteX0" fmla="*/ 829109 w 1658220"/>
                <a:gd name="connsiteY0" fmla="*/ 167650 h 1658220"/>
                <a:gd name="connsiteX1" fmla="*/ 167649 w 1658220"/>
                <a:gd name="connsiteY1" fmla="*/ 829110 h 1658220"/>
                <a:gd name="connsiteX2" fmla="*/ 829109 w 1658220"/>
                <a:gd name="connsiteY2" fmla="*/ 1490570 h 1658220"/>
                <a:gd name="connsiteX3" fmla="*/ 1490569 w 1658220"/>
                <a:gd name="connsiteY3" fmla="*/ 829110 h 1658220"/>
                <a:gd name="connsiteX4" fmla="*/ 829109 w 1658220"/>
                <a:gd name="connsiteY4" fmla="*/ 167650 h 1658220"/>
                <a:gd name="connsiteX5" fmla="*/ 829110 w 1658220"/>
                <a:gd name="connsiteY5" fmla="*/ 0 h 1658220"/>
                <a:gd name="connsiteX6" fmla="*/ 1658220 w 1658220"/>
                <a:gd name="connsiteY6" fmla="*/ 829110 h 1658220"/>
                <a:gd name="connsiteX7" fmla="*/ 829110 w 1658220"/>
                <a:gd name="connsiteY7" fmla="*/ 1658220 h 1658220"/>
                <a:gd name="connsiteX8" fmla="*/ 0 w 1658220"/>
                <a:gd name="connsiteY8" fmla="*/ 829110 h 1658220"/>
                <a:gd name="connsiteX9" fmla="*/ 829110 w 1658220"/>
                <a:gd name="connsiteY9" fmla="*/ 0 h 165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8220" h="1658220">
                  <a:moveTo>
                    <a:pt x="829109" y="167650"/>
                  </a:moveTo>
                  <a:cubicBezTo>
                    <a:pt x="463795" y="167650"/>
                    <a:pt x="167649" y="463796"/>
                    <a:pt x="167649" y="829110"/>
                  </a:cubicBezTo>
                  <a:cubicBezTo>
                    <a:pt x="167649" y="1194424"/>
                    <a:pt x="463795" y="1490570"/>
                    <a:pt x="829109" y="1490570"/>
                  </a:cubicBezTo>
                  <a:cubicBezTo>
                    <a:pt x="1194423" y="1490570"/>
                    <a:pt x="1490569" y="1194424"/>
                    <a:pt x="1490569" y="829110"/>
                  </a:cubicBezTo>
                  <a:cubicBezTo>
                    <a:pt x="1490569" y="463796"/>
                    <a:pt x="1194423" y="167650"/>
                    <a:pt x="829109" y="167650"/>
                  </a:cubicBezTo>
                  <a:close/>
                  <a:moveTo>
                    <a:pt x="829110" y="0"/>
                  </a:moveTo>
                  <a:cubicBezTo>
                    <a:pt x="1287015" y="0"/>
                    <a:pt x="1658220" y="371205"/>
                    <a:pt x="1658220" y="829110"/>
                  </a:cubicBezTo>
                  <a:cubicBezTo>
                    <a:pt x="1658220" y="1287015"/>
                    <a:pt x="1287015" y="1658220"/>
                    <a:pt x="829110" y="1658220"/>
                  </a:cubicBezTo>
                  <a:cubicBezTo>
                    <a:pt x="371205" y="1658220"/>
                    <a:pt x="0" y="1287015"/>
                    <a:pt x="0" y="829110"/>
                  </a:cubicBezTo>
                  <a:cubicBezTo>
                    <a:pt x="0" y="371205"/>
                    <a:pt x="371205" y="0"/>
                    <a:pt x="82911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3F8A1A1-0944-3952-9D75-FC3EDCE95CD1}"/>
                </a:ext>
              </a:extLst>
            </p:cNvPr>
            <p:cNvSpPr/>
            <p:nvPr/>
          </p:nvSpPr>
          <p:spPr>
            <a:xfrm>
              <a:off x="9932678" y="2825621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6" name="Graphic 25" descr="Megaphone with solid fill">
            <a:extLst>
              <a:ext uri="{FF2B5EF4-FFF2-40B4-BE49-F238E27FC236}">
                <a16:creationId xmlns:a16="http://schemas.microsoft.com/office/drawing/2014/main" id="{D7E378B1-12C7-B4C5-278F-954EFDB7F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7193" y="3187330"/>
            <a:ext cx="628575" cy="628575"/>
          </a:xfrm>
          <a:prstGeom prst="rect">
            <a:avLst/>
          </a:prstGeom>
        </p:spPr>
      </p:pic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9265972F-4D1B-AAA0-CA6A-FBB9313F7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1449" y="3187330"/>
            <a:ext cx="628575" cy="628575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F1CB5C28-14BC-1731-16F0-119ABB169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5086" y="3187330"/>
            <a:ext cx="628575" cy="628575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50061035-657C-103D-ADEF-0EADA6BED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8723" y="3187330"/>
            <a:ext cx="628575" cy="628575"/>
          </a:xfrm>
          <a:prstGeom prst="rect">
            <a:avLst/>
          </a:prstGeom>
        </p:spPr>
      </p:pic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749A54F3-BE86-CCE7-D560-144622CF74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6233" y="3187330"/>
            <a:ext cx="628575" cy="62857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654826" y="4515451"/>
            <a:ext cx="2291388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B54BE0-F479-8883-ED97-E8641E4E7A40}"/>
              </a:ext>
            </a:extLst>
          </p:cNvPr>
          <p:cNvGrpSpPr/>
          <p:nvPr/>
        </p:nvGrpSpPr>
        <p:grpSpPr>
          <a:xfrm>
            <a:off x="4953679" y="4515451"/>
            <a:ext cx="2291388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B2C9C98-3DBE-CB69-27E2-CE120D1089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101497-BC4F-EECB-CB1C-209275AE6A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241000-DC7D-0213-95FC-A1EAEBCC797B}"/>
              </a:ext>
            </a:extLst>
          </p:cNvPr>
          <p:cNvGrpSpPr/>
          <p:nvPr/>
        </p:nvGrpSpPr>
        <p:grpSpPr>
          <a:xfrm>
            <a:off x="9245786" y="4515451"/>
            <a:ext cx="2291388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E31EF59-7F90-6CA5-BFFC-93D7ECEF185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542078-E719-22D0-2652-9A4B1DFD7F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2807316" y="1197631"/>
            <a:ext cx="2291388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5EBAEF-D1EE-6BE6-35A7-D1F65198865A}"/>
              </a:ext>
            </a:extLst>
          </p:cNvPr>
          <p:cNvGrpSpPr/>
          <p:nvPr/>
        </p:nvGrpSpPr>
        <p:grpSpPr>
          <a:xfrm>
            <a:off x="7100042" y="1197631"/>
            <a:ext cx="2291388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C9A25C-1C44-C0A7-5BBD-E7EE65C278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3E54C0-CC39-634C-1D0F-E5F68BACBC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91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9674</TotalTime>
  <Words>342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Ring Arrow Linear Process – Slide Template</vt:lpstr>
      <vt:lpstr>Ring Arrow Linear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Arrow Linear Process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2024-05-14T21:03:23Z</dcterms:modified>
  <cp:category>Charts &amp; Diagrams</cp:category>
</cp:coreProperties>
</file>