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92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Parchment Process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05CDAF-5823-D903-9339-7BE666F56C87}"/>
              </a:ext>
            </a:extLst>
          </p:cNvPr>
          <p:cNvSpPr/>
          <p:nvPr/>
        </p:nvSpPr>
        <p:spPr>
          <a:xfrm>
            <a:off x="597988" y="2314039"/>
            <a:ext cx="2015096" cy="2229923"/>
          </a:xfrm>
          <a:custGeom>
            <a:avLst/>
            <a:gdLst>
              <a:gd name="connsiteX0" fmla="*/ 200056 w 210855"/>
              <a:gd name="connsiteY0" fmla="*/ 0 h 233334"/>
              <a:gd name="connsiteX1" fmla="*/ 91661 w 210855"/>
              <a:gd name="connsiteY1" fmla="*/ 0 h 233334"/>
              <a:gd name="connsiteX2" fmla="*/ 26161 w 210855"/>
              <a:gd name="connsiteY2" fmla="*/ 46957 h 233334"/>
              <a:gd name="connsiteX3" fmla="*/ 18915 w 210855"/>
              <a:gd name="connsiteY3" fmla="*/ 46957 h 233334"/>
              <a:gd name="connsiteX4" fmla="*/ 7322 w 210855"/>
              <a:gd name="connsiteY4" fmla="*/ 58551 h 233334"/>
              <a:gd name="connsiteX5" fmla="*/ 7322 w 210855"/>
              <a:gd name="connsiteY5" fmla="*/ 71015 h 233334"/>
              <a:gd name="connsiteX6" fmla="*/ 18915 w 210855"/>
              <a:gd name="connsiteY6" fmla="*/ 82609 h 233334"/>
              <a:gd name="connsiteX7" fmla="*/ 22393 w 210855"/>
              <a:gd name="connsiteY7" fmla="*/ 82609 h 233334"/>
              <a:gd name="connsiteX8" fmla="*/ 22393 w 210855"/>
              <a:gd name="connsiteY8" fmla="*/ 164059 h 233334"/>
              <a:gd name="connsiteX9" fmla="*/ 2684 w 210855"/>
              <a:gd name="connsiteY9" fmla="*/ 215363 h 233334"/>
              <a:gd name="connsiteX10" fmla="*/ 10800 w 210855"/>
              <a:gd name="connsiteY10" fmla="*/ 233334 h 233334"/>
              <a:gd name="connsiteX11" fmla="*/ 119195 w 210855"/>
              <a:gd name="connsiteY11" fmla="*/ 233334 h 233334"/>
              <a:gd name="connsiteX12" fmla="*/ 188463 w 210855"/>
              <a:gd name="connsiteY12" fmla="*/ 164059 h 233334"/>
              <a:gd name="connsiteX13" fmla="*/ 188463 w 210855"/>
              <a:gd name="connsiteY13" fmla="*/ 82609 h 233334"/>
              <a:gd name="connsiteX14" fmla="*/ 191941 w 210855"/>
              <a:gd name="connsiteY14" fmla="*/ 82609 h 233334"/>
              <a:gd name="connsiteX15" fmla="*/ 203534 w 210855"/>
              <a:gd name="connsiteY15" fmla="*/ 71015 h 233334"/>
              <a:gd name="connsiteX16" fmla="*/ 203534 w 210855"/>
              <a:gd name="connsiteY16" fmla="*/ 58551 h 233334"/>
              <a:gd name="connsiteX17" fmla="*/ 191941 w 210855"/>
              <a:gd name="connsiteY17" fmla="*/ 46957 h 233334"/>
              <a:gd name="connsiteX18" fmla="*/ 191941 w 210855"/>
              <a:gd name="connsiteY18" fmla="*/ 46957 h 233334"/>
              <a:gd name="connsiteX19" fmla="*/ 208171 w 210855"/>
              <a:gd name="connsiteY19" fmla="*/ 17971 h 233334"/>
              <a:gd name="connsiteX20" fmla="*/ 200056 w 210855"/>
              <a:gd name="connsiteY20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855" h="233334">
                <a:moveTo>
                  <a:pt x="200056" y="0"/>
                </a:moveTo>
                <a:lnTo>
                  <a:pt x="91661" y="0"/>
                </a:lnTo>
                <a:cubicBezTo>
                  <a:pt x="61230" y="0"/>
                  <a:pt x="35435" y="19710"/>
                  <a:pt x="26161" y="46957"/>
                </a:cubicBezTo>
                <a:lnTo>
                  <a:pt x="18915" y="46957"/>
                </a:lnTo>
                <a:cubicBezTo>
                  <a:pt x="12539" y="46957"/>
                  <a:pt x="7322" y="52174"/>
                  <a:pt x="7322" y="58551"/>
                </a:cubicBezTo>
                <a:lnTo>
                  <a:pt x="7322" y="71015"/>
                </a:lnTo>
                <a:cubicBezTo>
                  <a:pt x="7322" y="77392"/>
                  <a:pt x="12539" y="82609"/>
                  <a:pt x="1891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4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5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941" y="82609"/>
                </a:lnTo>
                <a:cubicBezTo>
                  <a:pt x="198317" y="82609"/>
                  <a:pt x="203534" y="77392"/>
                  <a:pt x="203534" y="71015"/>
                </a:cubicBezTo>
                <a:lnTo>
                  <a:pt x="203534" y="58551"/>
                </a:lnTo>
                <a:cubicBezTo>
                  <a:pt x="203534" y="52174"/>
                  <a:pt x="198317" y="46957"/>
                  <a:pt x="191941" y="46957"/>
                </a:cubicBezTo>
                <a:lnTo>
                  <a:pt x="191941" y="46957"/>
                </a:lnTo>
                <a:cubicBezTo>
                  <a:pt x="195129" y="36232"/>
                  <a:pt x="200926" y="26087"/>
                  <a:pt x="208171" y="17971"/>
                </a:cubicBezTo>
                <a:cubicBezTo>
                  <a:pt x="214257" y="11015"/>
                  <a:pt x="209331" y="0"/>
                  <a:pt x="20005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F710669-B971-CA74-5AF7-AE9E668976A3}"/>
              </a:ext>
            </a:extLst>
          </p:cNvPr>
          <p:cNvSpPr/>
          <p:nvPr/>
        </p:nvSpPr>
        <p:spPr>
          <a:xfrm>
            <a:off x="2572858" y="2314039"/>
            <a:ext cx="2017868" cy="2229923"/>
          </a:xfrm>
          <a:custGeom>
            <a:avLst/>
            <a:gdLst>
              <a:gd name="connsiteX0" fmla="*/ 208461 w 211145"/>
              <a:gd name="connsiteY0" fmla="*/ 17971 h 233334"/>
              <a:gd name="connsiteX1" fmla="*/ 200346 w 211145"/>
              <a:gd name="connsiteY1" fmla="*/ 0 h 233334"/>
              <a:gd name="connsiteX2" fmla="*/ 91951 w 211145"/>
              <a:gd name="connsiteY2" fmla="*/ 0 h 233334"/>
              <a:gd name="connsiteX3" fmla="*/ 22683 w 211145"/>
              <a:gd name="connsiteY3" fmla="*/ 69276 h 233334"/>
              <a:gd name="connsiteX4" fmla="*/ 22683 w 211145"/>
              <a:gd name="connsiteY4" fmla="*/ 150725 h 233334"/>
              <a:gd name="connsiteX5" fmla="*/ 18915 w 211145"/>
              <a:gd name="connsiteY5" fmla="*/ 150725 h 233334"/>
              <a:gd name="connsiteX6" fmla="*/ 7322 w 211145"/>
              <a:gd name="connsiteY6" fmla="*/ 162320 h 233334"/>
              <a:gd name="connsiteX7" fmla="*/ 7322 w 211145"/>
              <a:gd name="connsiteY7" fmla="*/ 174783 h 233334"/>
              <a:gd name="connsiteX8" fmla="*/ 18915 w 211145"/>
              <a:gd name="connsiteY8" fmla="*/ 186378 h 233334"/>
              <a:gd name="connsiteX9" fmla="*/ 18915 w 211145"/>
              <a:gd name="connsiteY9" fmla="*/ 186378 h 233334"/>
              <a:gd name="connsiteX10" fmla="*/ 2685 w 211145"/>
              <a:gd name="connsiteY10" fmla="*/ 215363 h 233334"/>
              <a:gd name="connsiteX11" fmla="*/ 10800 w 211145"/>
              <a:gd name="connsiteY11" fmla="*/ 233334 h 233334"/>
              <a:gd name="connsiteX12" fmla="*/ 119194 w 211145"/>
              <a:gd name="connsiteY12" fmla="*/ 233334 h 233334"/>
              <a:gd name="connsiteX13" fmla="*/ 184695 w 211145"/>
              <a:gd name="connsiteY13" fmla="*/ 186378 h 233334"/>
              <a:gd name="connsiteX14" fmla="*/ 191941 w 211145"/>
              <a:gd name="connsiteY14" fmla="*/ 186378 h 233334"/>
              <a:gd name="connsiteX15" fmla="*/ 203534 w 211145"/>
              <a:gd name="connsiteY15" fmla="*/ 174783 h 233334"/>
              <a:gd name="connsiteX16" fmla="*/ 203534 w 211145"/>
              <a:gd name="connsiteY16" fmla="*/ 162320 h 233334"/>
              <a:gd name="connsiteX17" fmla="*/ 191941 w 211145"/>
              <a:gd name="connsiteY17" fmla="*/ 150725 h 233334"/>
              <a:gd name="connsiteX18" fmla="*/ 188463 w 211145"/>
              <a:gd name="connsiteY18" fmla="*/ 150725 h 233334"/>
              <a:gd name="connsiteX19" fmla="*/ 188463 w 211145"/>
              <a:gd name="connsiteY19" fmla="*/ 69276 h 233334"/>
              <a:gd name="connsiteX20" fmla="*/ 208171 w 211145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1145" h="233334">
                <a:moveTo>
                  <a:pt x="208461" y="17971"/>
                </a:moveTo>
                <a:cubicBezTo>
                  <a:pt x="214547" y="11015"/>
                  <a:pt x="209620" y="0"/>
                  <a:pt x="200346" y="0"/>
                </a:cubicBezTo>
                <a:lnTo>
                  <a:pt x="91951" y="0"/>
                </a:lnTo>
                <a:cubicBezTo>
                  <a:pt x="53694" y="0"/>
                  <a:pt x="22683" y="31015"/>
                  <a:pt x="22683" y="69276"/>
                </a:cubicBezTo>
                <a:lnTo>
                  <a:pt x="22683" y="150725"/>
                </a:lnTo>
                <a:lnTo>
                  <a:pt x="18915" y="150725"/>
                </a:lnTo>
                <a:cubicBezTo>
                  <a:pt x="12539" y="150725"/>
                  <a:pt x="7322" y="155943"/>
                  <a:pt x="7322" y="162320"/>
                </a:cubicBezTo>
                <a:lnTo>
                  <a:pt x="7322" y="174783"/>
                </a:lnTo>
                <a:cubicBezTo>
                  <a:pt x="7322" y="181160"/>
                  <a:pt x="12539" y="186378"/>
                  <a:pt x="1891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941" y="186378"/>
                </a:lnTo>
                <a:cubicBezTo>
                  <a:pt x="198317" y="186378"/>
                  <a:pt x="203534" y="181160"/>
                  <a:pt x="203534" y="174783"/>
                </a:cubicBezTo>
                <a:lnTo>
                  <a:pt x="203534" y="162320"/>
                </a:lnTo>
                <a:cubicBezTo>
                  <a:pt x="203534" y="155943"/>
                  <a:pt x="198317" y="150725"/>
                  <a:pt x="19194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2EE993-3C12-9C7B-0B48-BBCA60505ACD}"/>
              </a:ext>
            </a:extLst>
          </p:cNvPr>
          <p:cNvSpPr/>
          <p:nvPr/>
        </p:nvSpPr>
        <p:spPr>
          <a:xfrm>
            <a:off x="4553273" y="2314039"/>
            <a:ext cx="2012334" cy="2229923"/>
          </a:xfrm>
          <a:custGeom>
            <a:avLst/>
            <a:gdLst>
              <a:gd name="connsiteX0" fmla="*/ 200056 w 210566"/>
              <a:gd name="connsiteY0" fmla="*/ 0 h 233334"/>
              <a:gd name="connsiteX1" fmla="*/ 91661 w 210566"/>
              <a:gd name="connsiteY1" fmla="*/ 0 h 233334"/>
              <a:gd name="connsiteX2" fmla="*/ 26160 w 210566"/>
              <a:gd name="connsiteY2" fmla="*/ 46957 h 233334"/>
              <a:gd name="connsiteX3" fmla="*/ 18625 w 210566"/>
              <a:gd name="connsiteY3" fmla="*/ 46957 h 233334"/>
              <a:gd name="connsiteX4" fmla="*/ 7032 w 210566"/>
              <a:gd name="connsiteY4" fmla="*/ 58551 h 233334"/>
              <a:gd name="connsiteX5" fmla="*/ 7032 w 210566"/>
              <a:gd name="connsiteY5" fmla="*/ 71015 h 233334"/>
              <a:gd name="connsiteX6" fmla="*/ 18625 w 210566"/>
              <a:gd name="connsiteY6" fmla="*/ 82609 h 233334"/>
              <a:gd name="connsiteX7" fmla="*/ 22393 w 210566"/>
              <a:gd name="connsiteY7" fmla="*/ 82609 h 233334"/>
              <a:gd name="connsiteX8" fmla="*/ 22393 w 210566"/>
              <a:gd name="connsiteY8" fmla="*/ 164059 h 233334"/>
              <a:gd name="connsiteX9" fmla="*/ 2685 w 210566"/>
              <a:gd name="connsiteY9" fmla="*/ 215363 h 233334"/>
              <a:gd name="connsiteX10" fmla="*/ 10800 w 210566"/>
              <a:gd name="connsiteY10" fmla="*/ 233334 h 233334"/>
              <a:gd name="connsiteX11" fmla="*/ 119194 w 210566"/>
              <a:gd name="connsiteY11" fmla="*/ 233334 h 233334"/>
              <a:gd name="connsiteX12" fmla="*/ 188463 w 210566"/>
              <a:gd name="connsiteY12" fmla="*/ 164059 h 233334"/>
              <a:gd name="connsiteX13" fmla="*/ 188463 w 210566"/>
              <a:gd name="connsiteY13" fmla="*/ 82609 h 233334"/>
              <a:gd name="connsiteX14" fmla="*/ 191651 w 210566"/>
              <a:gd name="connsiteY14" fmla="*/ 82609 h 233334"/>
              <a:gd name="connsiteX15" fmla="*/ 203244 w 210566"/>
              <a:gd name="connsiteY15" fmla="*/ 71015 h 233334"/>
              <a:gd name="connsiteX16" fmla="*/ 203244 w 210566"/>
              <a:gd name="connsiteY16" fmla="*/ 58551 h 233334"/>
              <a:gd name="connsiteX17" fmla="*/ 191651 w 210566"/>
              <a:gd name="connsiteY17" fmla="*/ 46957 h 233334"/>
              <a:gd name="connsiteX18" fmla="*/ 207882 w 210566"/>
              <a:gd name="connsiteY18" fmla="*/ 17971 h 233334"/>
              <a:gd name="connsiteX19" fmla="*/ 199766 w 210566"/>
              <a:gd name="connsiteY19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0566" h="233334">
                <a:moveTo>
                  <a:pt x="200056" y="0"/>
                </a:moveTo>
                <a:lnTo>
                  <a:pt x="91661" y="0"/>
                </a:lnTo>
                <a:cubicBezTo>
                  <a:pt x="61229" y="0"/>
                  <a:pt x="35435" y="19710"/>
                  <a:pt x="26160" y="46957"/>
                </a:cubicBezTo>
                <a:lnTo>
                  <a:pt x="18625" y="46957"/>
                </a:lnTo>
                <a:cubicBezTo>
                  <a:pt x="12249" y="46957"/>
                  <a:pt x="7032" y="52174"/>
                  <a:pt x="7032" y="58551"/>
                </a:cubicBezTo>
                <a:lnTo>
                  <a:pt x="7032" y="71015"/>
                </a:lnTo>
                <a:cubicBezTo>
                  <a:pt x="7032" y="77392"/>
                  <a:pt x="12249" y="82609"/>
                  <a:pt x="1862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651" y="82609"/>
                </a:lnTo>
                <a:cubicBezTo>
                  <a:pt x="198027" y="82609"/>
                  <a:pt x="203244" y="77392"/>
                  <a:pt x="203244" y="71015"/>
                </a:cubicBezTo>
                <a:lnTo>
                  <a:pt x="203244" y="58551"/>
                </a:lnTo>
                <a:cubicBezTo>
                  <a:pt x="203244" y="52174"/>
                  <a:pt x="198027" y="46957"/>
                  <a:pt x="191651" y="46957"/>
                </a:cubicBezTo>
                <a:cubicBezTo>
                  <a:pt x="194839" y="36232"/>
                  <a:pt x="200636" y="26087"/>
                  <a:pt x="207882" y="17971"/>
                </a:cubicBezTo>
                <a:cubicBezTo>
                  <a:pt x="213968" y="11015"/>
                  <a:pt x="209041" y="0"/>
                  <a:pt x="199766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2EF89D-53D4-08E5-C641-D189DE3CE5AB}"/>
              </a:ext>
            </a:extLst>
          </p:cNvPr>
          <p:cNvSpPr/>
          <p:nvPr/>
        </p:nvSpPr>
        <p:spPr>
          <a:xfrm>
            <a:off x="6533678" y="2314039"/>
            <a:ext cx="2012334" cy="2229923"/>
          </a:xfrm>
          <a:custGeom>
            <a:avLst/>
            <a:gdLst>
              <a:gd name="connsiteX0" fmla="*/ 207882 w 210566"/>
              <a:gd name="connsiteY0" fmla="*/ 17971 h 233334"/>
              <a:gd name="connsiteX1" fmla="*/ 199766 w 210566"/>
              <a:gd name="connsiteY1" fmla="*/ 0 h 233334"/>
              <a:gd name="connsiteX2" fmla="*/ 91371 w 210566"/>
              <a:gd name="connsiteY2" fmla="*/ 0 h 233334"/>
              <a:gd name="connsiteX3" fmla="*/ 22103 w 210566"/>
              <a:gd name="connsiteY3" fmla="*/ 69276 h 233334"/>
              <a:gd name="connsiteX4" fmla="*/ 22103 w 210566"/>
              <a:gd name="connsiteY4" fmla="*/ 150725 h 233334"/>
              <a:gd name="connsiteX5" fmla="*/ 18335 w 210566"/>
              <a:gd name="connsiteY5" fmla="*/ 150725 h 233334"/>
              <a:gd name="connsiteX6" fmla="*/ 6742 w 210566"/>
              <a:gd name="connsiteY6" fmla="*/ 162320 h 233334"/>
              <a:gd name="connsiteX7" fmla="*/ 6742 w 210566"/>
              <a:gd name="connsiteY7" fmla="*/ 174783 h 233334"/>
              <a:gd name="connsiteX8" fmla="*/ 18335 w 210566"/>
              <a:gd name="connsiteY8" fmla="*/ 186378 h 233334"/>
              <a:gd name="connsiteX9" fmla="*/ 18915 w 210566"/>
              <a:gd name="connsiteY9" fmla="*/ 186378 h 233334"/>
              <a:gd name="connsiteX10" fmla="*/ 2685 w 210566"/>
              <a:gd name="connsiteY10" fmla="*/ 215363 h 233334"/>
              <a:gd name="connsiteX11" fmla="*/ 10800 w 210566"/>
              <a:gd name="connsiteY11" fmla="*/ 233334 h 233334"/>
              <a:gd name="connsiteX12" fmla="*/ 119194 w 210566"/>
              <a:gd name="connsiteY12" fmla="*/ 233334 h 233334"/>
              <a:gd name="connsiteX13" fmla="*/ 184695 w 210566"/>
              <a:gd name="connsiteY13" fmla="*/ 186378 h 233334"/>
              <a:gd name="connsiteX14" fmla="*/ 191651 w 210566"/>
              <a:gd name="connsiteY14" fmla="*/ 186378 h 233334"/>
              <a:gd name="connsiteX15" fmla="*/ 203244 w 210566"/>
              <a:gd name="connsiteY15" fmla="*/ 174783 h 233334"/>
              <a:gd name="connsiteX16" fmla="*/ 203244 w 210566"/>
              <a:gd name="connsiteY16" fmla="*/ 162320 h 233334"/>
              <a:gd name="connsiteX17" fmla="*/ 191651 w 210566"/>
              <a:gd name="connsiteY17" fmla="*/ 150725 h 233334"/>
              <a:gd name="connsiteX18" fmla="*/ 188463 w 210566"/>
              <a:gd name="connsiteY18" fmla="*/ 150725 h 233334"/>
              <a:gd name="connsiteX19" fmla="*/ 188463 w 210566"/>
              <a:gd name="connsiteY19" fmla="*/ 69276 h 233334"/>
              <a:gd name="connsiteX20" fmla="*/ 208171 w 210566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66" h="233334">
                <a:moveTo>
                  <a:pt x="207882" y="17971"/>
                </a:moveTo>
                <a:cubicBezTo>
                  <a:pt x="213968" y="11015"/>
                  <a:pt x="209041" y="0"/>
                  <a:pt x="199766" y="0"/>
                </a:cubicBezTo>
                <a:lnTo>
                  <a:pt x="91371" y="0"/>
                </a:lnTo>
                <a:cubicBezTo>
                  <a:pt x="53114" y="0"/>
                  <a:pt x="22103" y="31015"/>
                  <a:pt x="22103" y="69276"/>
                </a:cubicBezTo>
                <a:lnTo>
                  <a:pt x="22103" y="150725"/>
                </a:lnTo>
                <a:lnTo>
                  <a:pt x="18335" y="150725"/>
                </a:lnTo>
                <a:cubicBezTo>
                  <a:pt x="11959" y="150725"/>
                  <a:pt x="6742" y="155943"/>
                  <a:pt x="6742" y="162320"/>
                </a:cubicBezTo>
                <a:lnTo>
                  <a:pt x="6742" y="174783"/>
                </a:lnTo>
                <a:cubicBezTo>
                  <a:pt x="6742" y="181160"/>
                  <a:pt x="11959" y="186378"/>
                  <a:pt x="1833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651" y="186378"/>
                </a:lnTo>
                <a:cubicBezTo>
                  <a:pt x="198027" y="186378"/>
                  <a:pt x="203244" y="181160"/>
                  <a:pt x="203244" y="174783"/>
                </a:cubicBezTo>
                <a:lnTo>
                  <a:pt x="203244" y="162320"/>
                </a:lnTo>
                <a:cubicBezTo>
                  <a:pt x="203244" y="155943"/>
                  <a:pt x="198027" y="150725"/>
                  <a:pt x="19165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B541750-C9FF-D139-C6C0-EF28F00A390F}"/>
              </a:ext>
            </a:extLst>
          </p:cNvPr>
          <p:cNvSpPr/>
          <p:nvPr/>
        </p:nvSpPr>
        <p:spPr>
          <a:xfrm>
            <a:off x="695658" y="2793264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5B0A419-27FC-77C5-A8A4-229EDB043A00}"/>
              </a:ext>
            </a:extLst>
          </p:cNvPr>
          <p:cNvSpPr/>
          <p:nvPr/>
        </p:nvSpPr>
        <p:spPr>
          <a:xfrm>
            <a:off x="2673301" y="3784962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782340F-8153-BB62-64DA-D563F4207E2F}"/>
              </a:ext>
            </a:extLst>
          </p:cNvPr>
          <p:cNvSpPr/>
          <p:nvPr/>
        </p:nvSpPr>
        <p:spPr>
          <a:xfrm>
            <a:off x="4648173" y="2793264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487EC16-B10B-93A7-29AF-06D32AD38894}"/>
              </a:ext>
            </a:extLst>
          </p:cNvPr>
          <p:cNvSpPr/>
          <p:nvPr/>
        </p:nvSpPr>
        <p:spPr>
          <a:xfrm>
            <a:off x="6625815" y="3784962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463127A1-CFFD-5226-D271-D8BE448A70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8618" y="4163101"/>
            <a:ext cx="285266" cy="285266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872A55AC-CD9D-F2F3-0602-49D5543D67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0627" y="2410768"/>
            <a:ext cx="285266" cy="285266"/>
          </a:xfrm>
          <a:prstGeom prst="rect">
            <a:avLst/>
          </a:prstGeom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0B87380C-30CB-DA79-2D9D-7AE1190D78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4582" y="2410768"/>
            <a:ext cx="285266" cy="285266"/>
          </a:xfrm>
          <a:prstGeom prst="rect">
            <a:avLst/>
          </a:prstGeom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2A26F179-2514-603C-6CE2-837CE71644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438" y="4163101"/>
            <a:ext cx="285266" cy="2852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D1F22F-B2D7-BAE3-EFE5-B7194002EE90}"/>
              </a:ext>
            </a:extLst>
          </p:cNvPr>
          <p:cNvSpPr txBox="1"/>
          <p:nvPr/>
        </p:nvSpPr>
        <p:spPr>
          <a:xfrm>
            <a:off x="914401" y="3193568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B45B3E-BDB5-9345-C5CC-4A88685994E0}"/>
              </a:ext>
            </a:extLst>
          </p:cNvPr>
          <p:cNvSpPr txBox="1"/>
          <p:nvPr/>
        </p:nvSpPr>
        <p:spPr>
          <a:xfrm>
            <a:off x="4901752" y="3193568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D03DC-384A-04A1-94EC-79C4D77CD36F}"/>
              </a:ext>
            </a:extLst>
          </p:cNvPr>
          <p:cNvSpPr txBox="1"/>
          <p:nvPr/>
        </p:nvSpPr>
        <p:spPr>
          <a:xfrm>
            <a:off x="2965732" y="2538114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F7C87-C6A0-8415-5AEC-5F2DF4739E5D}"/>
              </a:ext>
            </a:extLst>
          </p:cNvPr>
          <p:cNvSpPr txBox="1"/>
          <p:nvPr/>
        </p:nvSpPr>
        <p:spPr>
          <a:xfrm>
            <a:off x="6916669" y="2538114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1E160-B53A-51E7-B86E-90776762F02E}"/>
              </a:ext>
            </a:extLst>
          </p:cNvPr>
          <p:cNvSpPr txBox="1"/>
          <p:nvPr/>
        </p:nvSpPr>
        <p:spPr>
          <a:xfrm>
            <a:off x="1036831" y="27872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C6DFB0-F1F2-A6D2-8A1A-1F4B0918CB33}"/>
              </a:ext>
            </a:extLst>
          </p:cNvPr>
          <p:cNvSpPr txBox="1"/>
          <p:nvPr/>
        </p:nvSpPr>
        <p:spPr>
          <a:xfrm>
            <a:off x="4990737" y="27872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03391-DC9C-4D4A-7EE6-0EB894BB8AC9}"/>
              </a:ext>
            </a:extLst>
          </p:cNvPr>
          <p:cNvSpPr txBox="1"/>
          <p:nvPr/>
        </p:nvSpPr>
        <p:spPr>
          <a:xfrm>
            <a:off x="3013089" y="3776521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97D14E-9484-0C95-469C-B4BFFDF7D2A2}"/>
              </a:ext>
            </a:extLst>
          </p:cNvPr>
          <p:cNvSpPr txBox="1"/>
          <p:nvPr/>
        </p:nvSpPr>
        <p:spPr>
          <a:xfrm>
            <a:off x="6971142" y="3776521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Parchment Process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05CDAF-5823-D903-9339-7BE666F56C87}"/>
              </a:ext>
            </a:extLst>
          </p:cNvPr>
          <p:cNvSpPr/>
          <p:nvPr/>
        </p:nvSpPr>
        <p:spPr>
          <a:xfrm>
            <a:off x="597988" y="2314039"/>
            <a:ext cx="2015096" cy="2229923"/>
          </a:xfrm>
          <a:custGeom>
            <a:avLst/>
            <a:gdLst>
              <a:gd name="connsiteX0" fmla="*/ 200056 w 210855"/>
              <a:gd name="connsiteY0" fmla="*/ 0 h 233334"/>
              <a:gd name="connsiteX1" fmla="*/ 91661 w 210855"/>
              <a:gd name="connsiteY1" fmla="*/ 0 h 233334"/>
              <a:gd name="connsiteX2" fmla="*/ 26161 w 210855"/>
              <a:gd name="connsiteY2" fmla="*/ 46957 h 233334"/>
              <a:gd name="connsiteX3" fmla="*/ 18915 w 210855"/>
              <a:gd name="connsiteY3" fmla="*/ 46957 h 233334"/>
              <a:gd name="connsiteX4" fmla="*/ 7322 w 210855"/>
              <a:gd name="connsiteY4" fmla="*/ 58551 h 233334"/>
              <a:gd name="connsiteX5" fmla="*/ 7322 w 210855"/>
              <a:gd name="connsiteY5" fmla="*/ 71015 h 233334"/>
              <a:gd name="connsiteX6" fmla="*/ 18915 w 210855"/>
              <a:gd name="connsiteY6" fmla="*/ 82609 h 233334"/>
              <a:gd name="connsiteX7" fmla="*/ 22393 w 210855"/>
              <a:gd name="connsiteY7" fmla="*/ 82609 h 233334"/>
              <a:gd name="connsiteX8" fmla="*/ 22393 w 210855"/>
              <a:gd name="connsiteY8" fmla="*/ 164059 h 233334"/>
              <a:gd name="connsiteX9" fmla="*/ 2684 w 210855"/>
              <a:gd name="connsiteY9" fmla="*/ 215363 h 233334"/>
              <a:gd name="connsiteX10" fmla="*/ 10800 w 210855"/>
              <a:gd name="connsiteY10" fmla="*/ 233334 h 233334"/>
              <a:gd name="connsiteX11" fmla="*/ 119195 w 210855"/>
              <a:gd name="connsiteY11" fmla="*/ 233334 h 233334"/>
              <a:gd name="connsiteX12" fmla="*/ 188463 w 210855"/>
              <a:gd name="connsiteY12" fmla="*/ 164059 h 233334"/>
              <a:gd name="connsiteX13" fmla="*/ 188463 w 210855"/>
              <a:gd name="connsiteY13" fmla="*/ 82609 h 233334"/>
              <a:gd name="connsiteX14" fmla="*/ 191941 w 210855"/>
              <a:gd name="connsiteY14" fmla="*/ 82609 h 233334"/>
              <a:gd name="connsiteX15" fmla="*/ 203534 w 210855"/>
              <a:gd name="connsiteY15" fmla="*/ 71015 h 233334"/>
              <a:gd name="connsiteX16" fmla="*/ 203534 w 210855"/>
              <a:gd name="connsiteY16" fmla="*/ 58551 h 233334"/>
              <a:gd name="connsiteX17" fmla="*/ 191941 w 210855"/>
              <a:gd name="connsiteY17" fmla="*/ 46957 h 233334"/>
              <a:gd name="connsiteX18" fmla="*/ 191941 w 210855"/>
              <a:gd name="connsiteY18" fmla="*/ 46957 h 233334"/>
              <a:gd name="connsiteX19" fmla="*/ 208171 w 210855"/>
              <a:gd name="connsiteY19" fmla="*/ 17971 h 233334"/>
              <a:gd name="connsiteX20" fmla="*/ 200056 w 210855"/>
              <a:gd name="connsiteY20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855" h="233334">
                <a:moveTo>
                  <a:pt x="200056" y="0"/>
                </a:moveTo>
                <a:lnTo>
                  <a:pt x="91661" y="0"/>
                </a:lnTo>
                <a:cubicBezTo>
                  <a:pt x="61230" y="0"/>
                  <a:pt x="35435" y="19710"/>
                  <a:pt x="26161" y="46957"/>
                </a:cubicBezTo>
                <a:lnTo>
                  <a:pt x="18915" y="46957"/>
                </a:lnTo>
                <a:cubicBezTo>
                  <a:pt x="12539" y="46957"/>
                  <a:pt x="7322" y="52174"/>
                  <a:pt x="7322" y="58551"/>
                </a:cubicBezTo>
                <a:lnTo>
                  <a:pt x="7322" y="71015"/>
                </a:lnTo>
                <a:cubicBezTo>
                  <a:pt x="7322" y="77392"/>
                  <a:pt x="12539" y="82609"/>
                  <a:pt x="1891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4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5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941" y="82609"/>
                </a:lnTo>
                <a:cubicBezTo>
                  <a:pt x="198317" y="82609"/>
                  <a:pt x="203534" y="77392"/>
                  <a:pt x="203534" y="71015"/>
                </a:cubicBezTo>
                <a:lnTo>
                  <a:pt x="203534" y="58551"/>
                </a:lnTo>
                <a:cubicBezTo>
                  <a:pt x="203534" y="52174"/>
                  <a:pt x="198317" y="46957"/>
                  <a:pt x="191941" y="46957"/>
                </a:cubicBezTo>
                <a:lnTo>
                  <a:pt x="191941" y="46957"/>
                </a:lnTo>
                <a:cubicBezTo>
                  <a:pt x="195129" y="36232"/>
                  <a:pt x="200926" y="26087"/>
                  <a:pt x="208171" y="17971"/>
                </a:cubicBezTo>
                <a:cubicBezTo>
                  <a:pt x="214257" y="11015"/>
                  <a:pt x="209331" y="0"/>
                  <a:pt x="20005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F710669-B971-CA74-5AF7-AE9E668976A3}"/>
              </a:ext>
            </a:extLst>
          </p:cNvPr>
          <p:cNvSpPr/>
          <p:nvPr/>
        </p:nvSpPr>
        <p:spPr>
          <a:xfrm>
            <a:off x="2572858" y="2314039"/>
            <a:ext cx="2017868" cy="2229923"/>
          </a:xfrm>
          <a:custGeom>
            <a:avLst/>
            <a:gdLst>
              <a:gd name="connsiteX0" fmla="*/ 208461 w 211145"/>
              <a:gd name="connsiteY0" fmla="*/ 17971 h 233334"/>
              <a:gd name="connsiteX1" fmla="*/ 200346 w 211145"/>
              <a:gd name="connsiteY1" fmla="*/ 0 h 233334"/>
              <a:gd name="connsiteX2" fmla="*/ 91951 w 211145"/>
              <a:gd name="connsiteY2" fmla="*/ 0 h 233334"/>
              <a:gd name="connsiteX3" fmla="*/ 22683 w 211145"/>
              <a:gd name="connsiteY3" fmla="*/ 69276 h 233334"/>
              <a:gd name="connsiteX4" fmla="*/ 22683 w 211145"/>
              <a:gd name="connsiteY4" fmla="*/ 150725 h 233334"/>
              <a:gd name="connsiteX5" fmla="*/ 18915 w 211145"/>
              <a:gd name="connsiteY5" fmla="*/ 150725 h 233334"/>
              <a:gd name="connsiteX6" fmla="*/ 7322 w 211145"/>
              <a:gd name="connsiteY6" fmla="*/ 162320 h 233334"/>
              <a:gd name="connsiteX7" fmla="*/ 7322 w 211145"/>
              <a:gd name="connsiteY7" fmla="*/ 174783 h 233334"/>
              <a:gd name="connsiteX8" fmla="*/ 18915 w 211145"/>
              <a:gd name="connsiteY8" fmla="*/ 186378 h 233334"/>
              <a:gd name="connsiteX9" fmla="*/ 18915 w 211145"/>
              <a:gd name="connsiteY9" fmla="*/ 186378 h 233334"/>
              <a:gd name="connsiteX10" fmla="*/ 2685 w 211145"/>
              <a:gd name="connsiteY10" fmla="*/ 215363 h 233334"/>
              <a:gd name="connsiteX11" fmla="*/ 10800 w 211145"/>
              <a:gd name="connsiteY11" fmla="*/ 233334 h 233334"/>
              <a:gd name="connsiteX12" fmla="*/ 119194 w 211145"/>
              <a:gd name="connsiteY12" fmla="*/ 233334 h 233334"/>
              <a:gd name="connsiteX13" fmla="*/ 184695 w 211145"/>
              <a:gd name="connsiteY13" fmla="*/ 186378 h 233334"/>
              <a:gd name="connsiteX14" fmla="*/ 191941 w 211145"/>
              <a:gd name="connsiteY14" fmla="*/ 186378 h 233334"/>
              <a:gd name="connsiteX15" fmla="*/ 203534 w 211145"/>
              <a:gd name="connsiteY15" fmla="*/ 174783 h 233334"/>
              <a:gd name="connsiteX16" fmla="*/ 203534 w 211145"/>
              <a:gd name="connsiteY16" fmla="*/ 162320 h 233334"/>
              <a:gd name="connsiteX17" fmla="*/ 191941 w 211145"/>
              <a:gd name="connsiteY17" fmla="*/ 150725 h 233334"/>
              <a:gd name="connsiteX18" fmla="*/ 188463 w 211145"/>
              <a:gd name="connsiteY18" fmla="*/ 150725 h 233334"/>
              <a:gd name="connsiteX19" fmla="*/ 188463 w 211145"/>
              <a:gd name="connsiteY19" fmla="*/ 69276 h 233334"/>
              <a:gd name="connsiteX20" fmla="*/ 208171 w 211145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1145" h="233334">
                <a:moveTo>
                  <a:pt x="208461" y="17971"/>
                </a:moveTo>
                <a:cubicBezTo>
                  <a:pt x="214547" y="11015"/>
                  <a:pt x="209620" y="0"/>
                  <a:pt x="200346" y="0"/>
                </a:cubicBezTo>
                <a:lnTo>
                  <a:pt x="91951" y="0"/>
                </a:lnTo>
                <a:cubicBezTo>
                  <a:pt x="53694" y="0"/>
                  <a:pt x="22683" y="31015"/>
                  <a:pt x="22683" y="69276"/>
                </a:cubicBezTo>
                <a:lnTo>
                  <a:pt x="22683" y="150725"/>
                </a:lnTo>
                <a:lnTo>
                  <a:pt x="18915" y="150725"/>
                </a:lnTo>
                <a:cubicBezTo>
                  <a:pt x="12539" y="150725"/>
                  <a:pt x="7322" y="155943"/>
                  <a:pt x="7322" y="162320"/>
                </a:cubicBezTo>
                <a:lnTo>
                  <a:pt x="7322" y="174783"/>
                </a:lnTo>
                <a:cubicBezTo>
                  <a:pt x="7322" y="181160"/>
                  <a:pt x="12539" y="186378"/>
                  <a:pt x="1891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941" y="186378"/>
                </a:lnTo>
                <a:cubicBezTo>
                  <a:pt x="198317" y="186378"/>
                  <a:pt x="203534" y="181160"/>
                  <a:pt x="203534" y="174783"/>
                </a:cubicBezTo>
                <a:lnTo>
                  <a:pt x="203534" y="162320"/>
                </a:lnTo>
                <a:cubicBezTo>
                  <a:pt x="203534" y="155943"/>
                  <a:pt x="198317" y="150725"/>
                  <a:pt x="19194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2EE993-3C12-9C7B-0B48-BBCA60505ACD}"/>
              </a:ext>
            </a:extLst>
          </p:cNvPr>
          <p:cNvSpPr/>
          <p:nvPr/>
        </p:nvSpPr>
        <p:spPr>
          <a:xfrm>
            <a:off x="4553273" y="2314039"/>
            <a:ext cx="2012334" cy="2229923"/>
          </a:xfrm>
          <a:custGeom>
            <a:avLst/>
            <a:gdLst>
              <a:gd name="connsiteX0" fmla="*/ 200056 w 210566"/>
              <a:gd name="connsiteY0" fmla="*/ 0 h 233334"/>
              <a:gd name="connsiteX1" fmla="*/ 91661 w 210566"/>
              <a:gd name="connsiteY1" fmla="*/ 0 h 233334"/>
              <a:gd name="connsiteX2" fmla="*/ 26160 w 210566"/>
              <a:gd name="connsiteY2" fmla="*/ 46957 h 233334"/>
              <a:gd name="connsiteX3" fmla="*/ 18625 w 210566"/>
              <a:gd name="connsiteY3" fmla="*/ 46957 h 233334"/>
              <a:gd name="connsiteX4" fmla="*/ 7032 w 210566"/>
              <a:gd name="connsiteY4" fmla="*/ 58551 h 233334"/>
              <a:gd name="connsiteX5" fmla="*/ 7032 w 210566"/>
              <a:gd name="connsiteY5" fmla="*/ 71015 h 233334"/>
              <a:gd name="connsiteX6" fmla="*/ 18625 w 210566"/>
              <a:gd name="connsiteY6" fmla="*/ 82609 h 233334"/>
              <a:gd name="connsiteX7" fmla="*/ 22393 w 210566"/>
              <a:gd name="connsiteY7" fmla="*/ 82609 h 233334"/>
              <a:gd name="connsiteX8" fmla="*/ 22393 w 210566"/>
              <a:gd name="connsiteY8" fmla="*/ 164059 h 233334"/>
              <a:gd name="connsiteX9" fmla="*/ 2685 w 210566"/>
              <a:gd name="connsiteY9" fmla="*/ 215363 h 233334"/>
              <a:gd name="connsiteX10" fmla="*/ 10800 w 210566"/>
              <a:gd name="connsiteY10" fmla="*/ 233334 h 233334"/>
              <a:gd name="connsiteX11" fmla="*/ 119194 w 210566"/>
              <a:gd name="connsiteY11" fmla="*/ 233334 h 233334"/>
              <a:gd name="connsiteX12" fmla="*/ 188463 w 210566"/>
              <a:gd name="connsiteY12" fmla="*/ 164059 h 233334"/>
              <a:gd name="connsiteX13" fmla="*/ 188463 w 210566"/>
              <a:gd name="connsiteY13" fmla="*/ 82609 h 233334"/>
              <a:gd name="connsiteX14" fmla="*/ 191651 w 210566"/>
              <a:gd name="connsiteY14" fmla="*/ 82609 h 233334"/>
              <a:gd name="connsiteX15" fmla="*/ 203244 w 210566"/>
              <a:gd name="connsiteY15" fmla="*/ 71015 h 233334"/>
              <a:gd name="connsiteX16" fmla="*/ 203244 w 210566"/>
              <a:gd name="connsiteY16" fmla="*/ 58551 h 233334"/>
              <a:gd name="connsiteX17" fmla="*/ 191651 w 210566"/>
              <a:gd name="connsiteY17" fmla="*/ 46957 h 233334"/>
              <a:gd name="connsiteX18" fmla="*/ 207882 w 210566"/>
              <a:gd name="connsiteY18" fmla="*/ 17971 h 233334"/>
              <a:gd name="connsiteX19" fmla="*/ 199766 w 210566"/>
              <a:gd name="connsiteY19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0566" h="233334">
                <a:moveTo>
                  <a:pt x="200056" y="0"/>
                </a:moveTo>
                <a:lnTo>
                  <a:pt x="91661" y="0"/>
                </a:lnTo>
                <a:cubicBezTo>
                  <a:pt x="61229" y="0"/>
                  <a:pt x="35435" y="19710"/>
                  <a:pt x="26160" y="46957"/>
                </a:cubicBezTo>
                <a:lnTo>
                  <a:pt x="18625" y="46957"/>
                </a:lnTo>
                <a:cubicBezTo>
                  <a:pt x="12249" y="46957"/>
                  <a:pt x="7032" y="52174"/>
                  <a:pt x="7032" y="58551"/>
                </a:cubicBezTo>
                <a:lnTo>
                  <a:pt x="7032" y="71015"/>
                </a:lnTo>
                <a:cubicBezTo>
                  <a:pt x="7032" y="77392"/>
                  <a:pt x="12249" y="82609"/>
                  <a:pt x="1862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651" y="82609"/>
                </a:lnTo>
                <a:cubicBezTo>
                  <a:pt x="198027" y="82609"/>
                  <a:pt x="203244" y="77392"/>
                  <a:pt x="203244" y="71015"/>
                </a:cubicBezTo>
                <a:lnTo>
                  <a:pt x="203244" y="58551"/>
                </a:lnTo>
                <a:cubicBezTo>
                  <a:pt x="203244" y="52174"/>
                  <a:pt x="198027" y="46957"/>
                  <a:pt x="191651" y="46957"/>
                </a:cubicBezTo>
                <a:cubicBezTo>
                  <a:pt x="194839" y="36232"/>
                  <a:pt x="200636" y="26087"/>
                  <a:pt x="207882" y="17971"/>
                </a:cubicBezTo>
                <a:cubicBezTo>
                  <a:pt x="213968" y="11015"/>
                  <a:pt x="209041" y="0"/>
                  <a:pt x="199766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2EF89D-53D4-08E5-C641-D189DE3CE5AB}"/>
              </a:ext>
            </a:extLst>
          </p:cNvPr>
          <p:cNvSpPr/>
          <p:nvPr/>
        </p:nvSpPr>
        <p:spPr>
          <a:xfrm>
            <a:off x="6533678" y="2314039"/>
            <a:ext cx="2012334" cy="2229923"/>
          </a:xfrm>
          <a:custGeom>
            <a:avLst/>
            <a:gdLst>
              <a:gd name="connsiteX0" fmla="*/ 207882 w 210566"/>
              <a:gd name="connsiteY0" fmla="*/ 17971 h 233334"/>
              <a:gd name="connsiteX1" fmla="*/ 199766 w 210566"/>
              <a:gd name="connsiteY1" fmla="*/ 0 h 233334"/>
              <a:gd name="connsiteX2" fmla="*/ 91371 w 210566"/>
              <a:gd name="connsiteY2" fmla="*/ 0 h 233334"/>
              <a:gd name="connsiteX3" fmla="*/ 22103 w 210566"/>
              <a:gd name="connsiteY3" fmla="*/ 69276 h 233334"/>
              <a:gd name="connsiteX4" fmla="*/ 22103 w 210566"/>
              <a:gd name="connsiteY4" fmla="*/ 150725 h 233334"/>
              <a:gd name="connsiteX5" fmla="*/ 18335 w 210566"/>
              <a:gd name="connsiteY5" fmla="*/ 150725 h 233334"/>
              <a:gd name="connsiteX6" fmla="*/ 6742 w 210566"/>
              <a:gd name="connsiteY6" fmla="*/ 162320 h 233334"/>
              <a:gd name="connsiteX7" fmla="*/ 6742 w 210566"/>
              <a:gd name="connsiteY7" fmla="*/ 174783 h 233334"/>
              <a:gd name="connsiteX8" fmla="*/ 18335 w 210566"/>
              <a:gd name="connsiteY8" fmla="*/ 186378 h 233334"/>
              <a:gd name="connsiteX9" fmla="*/ 18915 w 210566"/>
              <a:gd name="connsiteY9" fmla="*/ 186378 h 233334"/>
              <a:gd name="connsiteX10" fmla="*/ 2685 w 210566"/>
              <a:gd name="connsiteY10" fmla="*/ 215363 h 233334"/>
              <a:gd name="connsiteX11" fmla="*/ 10800 w 210566"/>
              <a:gd name="connsiteY11" fmla="*/ 233334 h 233334"/>
              <a:gd name="connsiteX12" fmla="*/ 119194 w 210566"/>
              <a:gd name="connsiteY12" fmla="*/ 233334 h 233334"/>
              <a:gd name="connsiteX13" fmla="*/ 184695 w 210566"/>
              <a:gd name="connsiteY13" fmla="*/ 186378 h 233334"/>
              <a:gd name="connsiteX14" fmla="*/ 191651 w 210566"/>
              <a:gd name="connsiteY14" fmla="*/ 186378 h 233334"/>
              <a:gd name="connsiteX15" fmla="*/ 203244 w 210566"/>
              <a:gd name="connsiteY15" fmla="*/ 174783 h 233334"/>
              <a:gd name="connsiteX16" fmla="*/ 203244 w 210566"/>
              <a:gd name="connsiteY16" fmla="*/ 162320 h 233334"/>
              <a:gd name="connsiteX17" fmla="*/ 191651 w 210566"/>
              <a:gd name="connsiteY17" fmla="*/ 150725 h 233334"/>
              <a:gd name="connsiteX18" fmla="*/ 188463 w 210566"/>
              <a:gd name="connsiteY18" fmla="*/ 150725 h 233334"/>
              <a:gd name="connsiteX19" fmla="*/ 188463 w 210566"/>
              <a:gd name="connsiteY19" fmla="*/ 69276 h 233334"/>
              <a:gd name="connsiteX20" fmla="*/ 208171 w 210566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66" h="233334">
                <a:moveTo>
                  <a:pt x="207882" y="17971"/>
                </a:moveTo>
                <a:cubicBezTo>
                  <a:pt x="213968" y="11015"/>
                  <a:pt x="209041" y="0"/>
                  <a:pt x="199766" y="0"/>
                </a:cubicBezTo>
                <a:lnTo>
                  <a:pt x="91371" y="0"/>
                </a:lnTo>
                <a:cubicBezTo>
                  <a:pt x="53114" y="0"/>
                  <a:pt x="22103" y="31015"/>
                  <a:pt x="22103" y="69276"/>
                </a:cubicBezTo>
                <a:lnTo>
                  <a:pt x="22103" y="150725"/>
                </a:lnTo>
                <a:lnTo>
                  <a:pt x="18335" y="150725"/>
                </a:lnTo>
                <a:cubicBezTo>
                  <a:pt x="11959" y="150725"/>
                  <a:pt x="6742" y="155943"/>
                  <a:pt x="6742" y="162320"/>
                </a:cubicBezTo>
                <a:lnTo>
                  <a:pt x="6742" y="174783"/>
                </a:lnTo>
                <a:cubicBezTo>
                  <a:pt x="6742" y="181160"/>
                  <a:pt x="11959" y="186378"/>
                  <a:pt x="1833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651" y="186378"/>
                </a:lnTo>
                <a:cubicBezTo>
                  <a:pt x="198027" y="186378"/>
                  <a:pt x="203244" y="181160"/>
                  <a:pt x="203244" y="174783"/>
                </a:cubicBezTo>
                <a:lnTo>
                  <a:pt x="203244" y="162320"/>
                </a:lnTo>
                <a:cubicBezTo>
                  <a:pt x="203244" y="155943"/>
                  <a:pt x="198027" y="150725"/>
                  <a:pt x="19165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B541750-C9FF-D139-C6C0-EF28F00A390F}"/>
              </a:ext>
            </a:extLst>
          </p:cNvPr>
          <p:cNvSpPr/>
          <p:nvPr/>
        </p:nvSpPr>
        <p:spPr>
          <a:xfrm>
            <a:off x="695658" y="2793264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5B0A419-27FC-77C5-A8A4-229EDB043A00}"/>
              </a:ext>
            </a:extLst>
          </p:cNvPr>
          <p:cNvSpPr/>
          <p:nvPr/>
        </p:nvSpPr>
        <p:spPr>
          <a:xfrm>
            <a:off x="2673301" y="3784962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782340F-8153-BB62-64DA-D563F4207E2F}"/>
              </a:ext>
            </a:extLst>
          </p:cNvPr>
          <p:cNvSpPr/>
          <p:nvPr/>
        </p:nvSpPr>
        <p:spPr>
          <a:xfrm>
            <a:off x="4648173" y="2793264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487EC16-B10B-93A7-29AF-06D32AD38894}"/>
              </a:ext>
            </a:extLst>
          </p:cNvPr>
          <p:cNvSpPr/>
          <p:nvPr/>
        </p:nvSpPr>
        <p:spPr>
          <a:xfrm>
            <a:off x="6625815" y="3784962"/>
            <a:ext cx="1816984" cy="282547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463127A1-CFFD-5226-D271-D8BE448A70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8618" y="4163101"/>
            <a:ext cx="285266" cy="285266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872A55AC-CD9D-F2F3-0602-49D5543D67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60627" y="2410768"/>
            <a:ext cx="285266" cy="285266"/>
          </a:xfrm>
          <a:prstGeom prst="rect">
            <a:avLst/>
          </a:prstGeom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0B87380C-30CB-DA79-2D9D-7AE1190D78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4582" y="2410768"/>
            <a:ext cx="285266" cy="285266"/>
          </a:xfrm>
          <a:prstGeom prst="rect">
            <a:avLst/>
          </a:prstGeom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2A26F179-2514-603C-6CE2-837CE71644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438" y="4163101"/>
            <a:ext cx="285266" cy="2852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D1F22F-B2D7-BAE3-EFE5-B7194002EE90}"/>
              </a:ext>
            </a:extLst>
          </p:cNvPr>
          <p:cNvSpPr txBox="1"/>
          <p:nvPr/>
        </p:nvSpPr>
        <p:spPr>
          <a:xfrm>
            <a:off x="914401" y="3193568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B45B3E-BDB5-9345-C5CC-4A88685994E0}"/>
              </a:ext>
            </a:extLst>
          </p:cNvPr>
          <p:cNvSpPr txBox="1"/>
          <p:nvPr/>
        </p:nvSpPr>
        <p:spPr>
          <a:xfrm>
            <a:off x="4901752" y="3193568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D03DC-384A-04A1-94EC-79C4D77CD36F}"/>
              </a:ext>
            </a:extLst>
          </p:cNvPr>
          <p:cNvSpPr txBox="1"/>
          <p:nvPr/>
        </p:nvSpPr>
        <p:spPr>
          <a:xfrm>
            <a:off x="2965732" y="2538114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F7C87-C6A0-8415-5AEC-5F2DF4739E5D}"/>
              </a:ext>
            </a:extLst>
          </p:cNvPr>
          <p:cNvSpPr txBox="1"/>
          <p:nvPr/>
        </p:nvSpPr>
        <p:spPr>
          <a:xfrm>
            <a:off x="6916669" y="2538114"/>
            <a:ext cx="128979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1E160-B53A-51E7-B86E-90776762F02E}"/>
              </a:ext>
            </a:extLst>
          </p:cNvPr>
          <p:cNvSpPr txBox="1"/>
          <p:nvPr/>
        </p:nvSpPr>
        <p:spPr>
          <a:xfrm>
            <a:off x="1036831" y="27872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C6DFB0-F1F2-A6D2-8A1A-1F4B0918CB33}"/>
              </a:ext>
            </a:extLst>
          </p:cNvPr>
          <p:cNvSpPr txBox="1"/>
          <p:nvPr/>
        </p:nvSpPr>
        <p:spPr>
          <a:xfrm>
            <a:off x="4990737" y="2787270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03391-DC9C-4D4A-7EE6-0EB894BB8AC9}"/>
              </a:ext>
            </a:extLst>
          </p:cNvPr>
          <p:cNvSpPr txBox="1"/>
          <p:nvPr/>
        </p:nvSpPr>
        <p:spPr>
          <a:xfrm>
            <a:off x="3013089" y="3776521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97D14E-9484-0C95-469C-B4BFFDF7D2A2}"/>
              </a:ext>
            </a:extLst>
          </p:cNvPr>
          <p:cNvSpPr txBox="1"/>
          <p:nvPr/>
        </p:nvSpPr>
        <p:spPr>
          <a:xfrm>
            <a:off x="6971142" y="3776521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6039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372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Parchment Process – Slide Template</vt:lpstr>
      <vt:lpstr>Four-Step Parchment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Parchment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2024-05-10T16:33:56Z</dcterms:modified>
  <cp:category>Charts &amp; Diagrams;Text &amp; Tables</cp:category>
</cp:coreProperties>
</file>