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08" r:id="rId4"/>
    <p:sldId id="309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33"/>
    <a:srgbClr val="F595A6"/>
    <a:srgbClr val="CEBA8B"/>
    <a:srgbClr val="D0BA94"/>
    <a:srgbClr val="941651"/>
    <a:srgbClr val="A26700"/>
    <a:srgbClr val="FF9BA4"/>
    <a:srgbClr val="805AAB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97" d="100"/>
          <a:sy n="97" d="100"/>
        </p:scale>
        <p:origin x="84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5/10/2024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7924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E979DDB-B023-AF8D-29B3-2F1C5573B185}"/>
              </a:ext>
            </a:extLst>
          </p:cNvPr>
          <p:cNvSpPr txBox="1"/>
          <p:nvPr userDrawn="1"/>
        </p:nvSpPr>
        <p:spPr>
          <a:xfrm>
            <a:off x="66733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58427C8-62F9-5284-EC34-A0C29C904950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6341A51E-B330-5634-2944-9901A23126CF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8520326D-AFDD-5C2F-4A54-B8E06FCD7D7B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7" name="Shape">
            <a:extLst>
              <a:ext uri="{FF2B5EF4-FFF2-40B4-BE49-F238E27FC236}">
                <a16:creationId xmlns:a16="http://schemas.microsoft.com/office/drawing/2014/main" id="{85FE9508-C2FE-4A5C-8191-E7D6ADA8BF3D}"/>
              </a:ext>
            </a:extLst>
          </p:cNvPr>
          <p:cNvSpPr/>
          <p:nvPr userDrawn="1"/>
        </p:nvSpPr>
        <p:spPr>
          <a:xfrm>
            <a:off x="210595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86E72AED-CA63-0A16-F72B-0AA6AABB2A20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7D3A1F8-18A7-8019-CD07-220896CD697A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F4074D3-C15F-86B5-DBBD-330DAE68E803}"/>
              </a:ext>
            </a:extLst>
          </p:cNvPr>
          <p:cNvSpPr txBox="1"/>
          <p:nvPr userDrawn="1"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E23E7F-0841-8741-174F-8067480F4402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C8D6207-1017-1AFF-E7ED-888C041046B0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Four-Step Parchment Process – Slide Template</a:t>
            </a:r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4305CDAF-5823-D903-9339-7BE666F56C87}"/>
              </a:ext>
            </a:extLst>
          </p:cNvPr>
          <p:cNvSpPr/>
          <p:nvPr/>
        </p:nvSpPr>
        <p:spPr>
          <a:xfrm>
            <a:off x="797316" y="1942384"/>
            <a:ext cx="2686795" cy="2973231"/>
          </a:xfrm>
          <a:custGeom>
            <a:avLst/>
            <a:gdLst>
              <a:gd name="connsiteX0" fmla="*/ 200056 w 210855"/>
              <a:gd name="connsiteY0" fmla="*/ 0 h 233334"/>
              <a:gd name="connsiteX1" fmla="*/ 91661 w 210855"/>
              <a:gd name="connsiteY1" fmla="*/ 0 h 233334"/>
              <a:gd name="connsiteX2" fmla="*/ 26161 w 210855"/>
              <a:gd name="connsiteY2" fmla="*/ 46957 h 233334"/>
              <a:gd name="connsiteX3" fmla="*/ 18915 w 210855"/>
              <a:gd name="connsiteY3" fmla="*/ 46957 h 233334"/>
              <a:gd name="connsiteX4" fmla="*/ 7322 w 210855"/>
              <a:gd name="connsiteY4" fmla="*/ 58551 h 233334"/>
              <a:gd name="connsiteX5" fmla="*/ 7322 w 210855"/>
              <a:gd name="connsiteY5" fmla="*/ 71015 h 233334"/>
              <a:gd name="connsiteX6" fmla="*/ 18915 w 210855"/>
              <a:gd name="connsiteY6" fmla="*/ 82609 h 233334"/>
              <a:gd name="connsiteX7" fmla="*/ 22393 w 210855"/>
              <a:gd name="connsiteY7" fmla="*/ 82609 h 233334"/>
              <a:gd name="connsiteX8" fmla="*/ 22393 w 210855"/>
              <a:gd name="connsiteY8" fmla="*/ 164059 h 233334"/>
              <a:gd name="connsiteX9" fmla="*/ 2684 w 210855"/>
              <a:gd name="connsiteY9" fmla="*/ 215363 h 233334"/>
              <a:gd name="connsiteX10" fmla="*/ 10800 w 210855"/>
              <a:gd name="connsiteY10" fmla="*/ 233334 h 233334"/>
              <a:gd name="connsiteX11" fmla="*/ 119195 w 210855"/>
              <a:gd name="connsiteY11" fmla="*/ 233334 h 233334"/>
              <a:gd name="connsiteX12" fmla="*/ 188463 w 210855"/>
              <a:gd name="connsiteY12" fmla="*/ 164059 h 233334"/>
              <a:gd name="connsiteX13" fmla="*/ 188463 w 210855"/>
              <a:gd name="connsiteY13" fmla="*/ 82609 h 233334"/>
              <a:gd name="connsiteX14" fmla="*/ 191941 w 210855"/>
              <a:gd name="connsiteY14" fmla="*/ 82609 h 233334"/>
              <a:gd name="connsiteX15" fmla="*/ 203534 w 210855"/>
              <a:gd name="connsiteY15" fmla="*/ 71015 h 233334"/>
              <a:gd name="connsiteX16" fmla="*/ 203534 w 210855"/>
              <a:gd name="connsiteY16" fmla="*/ 58551 h 233334"/>
              <a:gd name="connsiteX17" fmla="*/ 191941 w 210855"/>
              <a:gd name="connsiteY17" fmla="*/ 46957 h 233334"/>
              <a:gd name="connsiteX18" fmla="*/ 191941 w 210855"/>
              <a:gd name="connsiteY18" fmla="*/ 46957 h 233334"/>
              <a:gd name="connsiteX19" fmla="*/ 208171 w 210855"/>
              <a:gd name="connsiteY19" fmla="*/ 17971 h 233334"/>
              <a:gd name="connsiteX20" fmla="*/ 200056 w 210855"/>
              <a:gd name="connsiteY20" fmla="*/ 0 h 2333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10855" h="233334">
                <a:moveTo>
                  <a:pt x="200056" y="0"/>
                </a:moveTo>
                <a:lnTo>
                  <a:pt x="91661" y="0"/>
                </a:lnTo>
                <a:cubicBezTo>
                  <a:pt x="61230" y="0"/>
                  <a:pt x="35435" y="19710"/>
                  <a:pt x="26161" y="46957"/>
                </a:cubicBezTo>
                <a:lnTo>
                  <a:pt x="18915" y="46957"/>
                </a:lnTo>
                <a:cubicBezTo>
                  <a:pt x="12539" y="46957"/>
                  <a:pt x="7322" y="52174"/>
                  <a:pt x="7322" y="58551"/>
                </a:cubicBezTo>
                <a:lnTo>
                  <a:pt x="7322" y="71015"/>
                </a:lnTo>
                <a:cubicBezTo>
                  <a:pt x="7322" y="77392"/>
                  <a:pt x="12539" y="82609"/>
                  <a:pt x="18915" y="82609"/>
                </a:cubicBezTo>
                <a:lnTo>
                  <a:pt x="22393" y="82609"/>
                </a:lnTo>
                <a:lnTo>
                  <a:pt x="22393" y="164059"/>
                </a:lnTo>
                <a:cubicBezTo>
                  <a:pt x="22393" y="183769"/>
                  <a:pt x="14857" y="201740"/>
                  <a:pt x="2684" y="215363"/>
                </a:cubicBezTo>
                <a:cubicBezTo>
                  <a:pt x="-3402" y="222320"/>
                  <a:pt x="1525" y="233334"/>
                  <a:pt x="10800" y="233334"/>
                </a:cubicBezTo>
                <a:lnTo>
                  <a:pt x="119195" y="233334"/>
                </a:lnTo>
                <a:cubicBezTo>
                  <a:pt x="157452" y="233334"/>
                  <a:pt x="188463" y="202320"/>
                  <a:pt x="188463" y="164059"/>
                </a:cubicBezTo>
                <a:lnTo>
                  <a:pt x="188463" y="82609"/>
                </a:lnTo>
                <a:lnTo>
                  <a:pt x="191941" y="82609"/>
                </a:lnTo>
                <a:cubicBezTo>
                  <a:pt x="198317" y="82609"/>
                  <a:pt x="203534" y="77392"/>
                  <a:pt x="203534" y="71015"/>
                </a:cubicBezTo>
                <a:lnTo>
                  <a:pt x="203534" y="58551"/>
                </a:lnTo>
                <a:cubicBezTo>
                  <a:pt x="203534" y="52174"/>
                  <a:pt x="198317" y="46957"/>
                  <a:pt x="191941" y="46957"/>
                </a:cubicBezTo>
                <a:lnTo>
                  <a:pt x="191941" y="46957"/>
                </a:lnTo>
                <a:cubicBezTo>
                  <a:pt x="195129" y="36232"/>
                  <a:pt x="200926" y="26087"/>
                  <a:pt x="208171" y="17971"/>
                </a:cubicBezTo>
                <a:cubicBezTo>
                  <a:pt x="214257" y="11015"/>
                  <a:pt x="209331" y="0"/>
                  <a:pt x="200056" y="0"/>
                </a:cubicBez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1F710669-B971-CA74-5AF7-AE9E668976A3}"/>
              </a:ext>
            </a:extLst>
          </p:cNvPr>
          <p:cNvSpPr/>
          <p:nvPr/>
        </p:nvSpPr>
        <p:spPr>
          <a:xfrm>
            <a:off x="3430478" y="1942384"/>
            <a:ext cx="2690490" cy="2973231"/>
          </a:xfrm>
          <a:custGeom>
            <a:avLst/>
            <a:gdLst>
              <a:gd name="connsiteX0" fmla="*/ 208461 w 211145"/>
              <a:gd name="connsiteY0" fmla="*/ 17971 h 233334"/>
              <a:gd name="connsiteX1" fmla="*/ 200346 w 211145"/>
              <a:gd name="connsiteY1" fmla="*/ 0 h 233334"/>
              <a:gd name="connsiteX2" fmla="*/ 91951 w 211145"/>
              <a:gd name="connsiteY2" fmla="*/ 0 h 233334"/>
              <a:gd name="connsiteX3" fmla="*/ 22683 w 211145"/>
              <a:gd name="connsiteY3" fmla="*/ 69276 h 233334"/>
              <a:gd name="connsiteX4" fmla="*/ 22683 w 211145"/>
              <a:gd name="connsiteY4" fmla="*/ 150725 h 233334"/>
              <a:gd name="connsiteX5" fmla="*/ 18915 w 211145"/>
              <a:gd name="connsiteY5" fmla="*/ 150725 h 233334"/>
              <a:gd name="connsiteX6" fmla="*/ 7322 w 211145"/>
              <a:gd name="connsiteY6" fmla="*/ 162320 h 233334"/>
              <a:gd name="connsiteX7" fmla="*/ 7322 w 211145"/>
              <a:gd name="connsiteY7" fmla="*/ 174783 h 233334"/>
              <a:gd name="connsiteX8" fmla="*/ 18915 w 211145"/>
              <a:gd name="connsiteY8" fmla="*/ 186378 h 233334"/>
              <a:gd name="connsiteX9" fmla="*/ 18915 w 211145"/>
              <a:gd name="connsiteY9" fmla="*/ 186378 h 233334"/>
              <a:gd name="connsiteX10" fmla="*/ 2685 w 211145"/>
              <a:gd name="connsiteY10" fmla="*/ 215363 h 233334"/>
              <a:gd name="connsiteX11" fmla="*/ 10800 w 211145"/>
              <a:gd name="connsiteY11" fmla="*/ 233334 h 233334"/>
              <a:gd name="connsiteX12" fmla="*/ 119194 w 211145"/>
              <a:gd name="connsiteY12" fmla="*/ 233334 h 233334"/>
              <a:gd name="connsiteX13" fmla="*/ 184695 w 211145"/>
              <a:gd name="connsiteY13" fmla="*/ 186378 h 233334"/>
              <a:gd name="connsiteX14" fmla="*/ 191941 w 211145"/>
              <a:gd name="connsiteY14" fmla="*/ 186378 h 233334"/>
              <a:gd name="connsiteX15" fmla="*/ 203534 w 211145"/>
              <a:gd name="connsiteY15" fmla="*/ 174783 h 233334"/>
              <a:gd name="connsiteX16" fmla="*/ 203534 w 211145"/>
              <a:gd name="connsiteY16" fmla="*/ 162320 h 233334"/>
              <a:gd name="connsiteX17" fmla="*/ 191941 w 211145"/>
              <a:gd name="connsiteY17" fmla="*/ 150725 h 233334"/>
              <a:gd name="connsiteX18" fmla="*/ 188463 w 211145"/>
              <a:gd name="connsiteY18" fmla="*/ 150725 h 233334"/>
              <a:gd name="connsiteX19" fmla="*/ 188463 w 211145"/>
              <a:gd name="connsiteY19" fmla="*/ 69276 h 233334"/>
              <a:gd name="connsiteX20" fmla="*/ 208171 w 211145"/>
              <a:gd name="connsiteY20" fmla="*/ 17971 h 2333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11145" h="233334">
                <a:moveTo>
                  <a:pt x="208461" y="17971"/>
                </a:moveTo>
                <a:cubicBezTo>
                  <a:pt x="214547" y="11015"/>
                  <a:pt x="209620" y="0"/>
                  <a:pt x="200346" y="0"/>
                </a:cubicBezTo>
                <a:lnTo>
                  <a:pt x="91951" y="0"/>
                </a:lnTo>
                <a:cubicBezTo>
                  <a:pt x="53694" y="0"/>
                  <a:pt x="22683" y="31015"/>
                  <a:pt x="22683" y="69276"/>
                </a:cubicBezTo>
                <a:lnTo>
                  <a:pt x="22683" y="150725"/>
                </a:lnTo>
                <a:lnTo>
                  <a:pt x="18915" y="150725"/>
                </a:lnTo>
                <a:cubicBezTo>
                  <a:pt x="12539" y="150725"/>
                  <a:pt x="7322" y="155943"/>
                  <a:pt x="7322" y="162320"/>
                </a:cubicBezTo>
                <a:lnTo>
                  <a:pt x="7322" y="174783"/>
                </a:lnTo>
                <a:cubicBezTo>
                  <a:pt x="7322" y="181160"/>
                  <a:pt x="12539" y="186378"/>
                  <a:pt x="18915" y="186378"/>
                </a:cubicBezTo>
                <a:lnTo>
                  <a:pt x="18915" y="186378"/>
                </a:lnTo>
                <a:cubicBezTo>
                  <a:pt x="15727" y="197102"/>
                  <a:pt x="9930" y="207247"/>
                  <a:pt x="2685" y="215363"/>
                </a:cubicBezTo>
                <a:cubicBezTo>
                  <a:pt x="-3402" y="222320"/>
                  <a:pt x="1525" y="233334"/>
                  <a:pt x="10800" y="233334"/>
                </a:cubicBezTo>
                <a:lnTo>
                  <a:pt x="119194" y="233334"/>
                </a:lnTo>
                <a:cubicBezTo>
                  <a:pt x="149626" y="233334"/>
                  <a:pt x="175421" y="213624"/>
                  <a:pt x="184695" y="186378"/>
                </a:cubicBezTo>
                <a:lnTo>
                  <a:pt x="191941" y="186378"/>
                </a:lnTo>
                <a:cubicBezTo>
                  <a:pt x="198317" y="186378"/>
                  <a:pt x="203534" y="181160"/>
                  <a:pt x="203534" y="174783"/>
                </a:cubicBezTo>
                <a:lnTo>
                  <a:pt x="203534" y="162320"/>
                </a:lnTo>
                <a:cubicBezTo>
                  <a:pt x="203534" y="155943"/>
                  <a:pt x="198317" y="150725"/>
                  <a:pt x="191941" y="150725"/>
                </a:cubicBezTo>
                <a:lnTo>
                  <a:pt x="188463" y="150725"/>
                </a:lnTo>
                <a:lnTo>
                  <a:pt x="188463" y="69276"/>
                </a:lnTo>
                <a:cubicBezTo>
                  <a:pt x="188463" y="49566"/>
                  <a:pt x="195998" y="31594"/>
                  <a:pt x="208171" y="17971"/>
                </a:cubicBezTo>
                <a:close/>
              </a:path>
            </a:pathLst>
          </a:custGeom>
          <a:solidFill>
            <a:schemeClr val="accent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F62EE993-3C12-9C7B-0B48-BBCA60505ACD}"/>
              </a:ext>
            </a:extLst>
          </p:cNvPr>
          <p:cNvSpPr/>
          <p:nvPr/>
        </p:nvSpPr>
        <p:spPr>
          <a:xfrm>
            <a:off x="6071031" y="1942384"/>
            <a:ext cx="2683112" cy="2973231"/>
          </a:xfrm>
          <a:custGeom>
            <a:avLst/>
            <a:gdLst>
              <a:gd name="connsiteX0" fmla="*/ 200056 w 210566"/>
              <a:gd name="connsiteY0" fmla="*/ 0 h 233334"/>
              <a:gd name="connsiteX1" fmla="*/ 91661 w 210566"/>
              <a:gd name="connsiteY1" fmla="*/ 0 h 233334"/>
              <a:gd name="connsiteX2" fmla="*/ 26160 w 210566"/>
              <a:gd name="connsiteY2" fmla="*/ 46957 h 233334"/>
              <a:gd name="connsiteX3" fmla="*/ 18625 w 210566"/>
              <a:gd name="connsiteY3" fmla="*/ 46957 h 233334"/>
              <a:gd name="connsiteX4" fmla="*/ 7032 w 210566"/>
              <a:gd name="connsiteY4" fmla="*/ 58551 h 233334"/>
              <a:gd name="connsiteX5" fmla="*/ 7032 w 210566"/>
              <a:gd name="connsiteY5" fmla="*/ 71015 h 233334"/>
              <a:gd name="connsiteX6" fmla="*/ 18625 w 210566"/>
              <a:gd name="connsiteY6" fmla="*/ 82609 h 233334"/>
              <a:gd name="connsiteX7" fmla="*/ 22393 w 210566"/>
              <a:gd name="connsiteY7" fmla="*/ 82609 h 233334"/>
              <a:gd name="connsiteX8" fmla="*/ 22393 w 210566"/>
              <a:gd name="connsiteY8" fmla="*/ 164059 h 233334"/>
              <a:gd name="connsiteX9" fmla="*/ 2685 w 210566"/>
              <a:gd name="connsiteY9" fmla="*/ 215363 h 233334"/>
              <a:gd name="connsiteX10" fmla="*/ 10800 w 210566"/>
              <a:gd name="connsiteY10" fmla="*/ 233334 h 233334"/>
              <a:gd name="connsiteX11" fmla="*/ 119194 w 210566"/>
              <a:gd name="connsiteY11" fmla="*/ 233334 h 233334"/>
              <a:gd name="connsiteX12" fmla="*/ 188463 w 210566"/>
              <a:gd name="connsiteY12" fmla="*/ 164059 h 233334"/>
              <a:gd name="connsiteX13" fmla="*/ 188463 w 210566"/>
              <a:gd name="connsiteY13" fmla="*/ 82609 h 233334"/>
              <a:gd name="connsiteX14" fmla="*/ 191651 w 210566"/>
              <a:gd name="connsiteY14" fmla="*/ 82609 h 233334"/>
              <a:gd name="connsiteX15" fmla="*/ 203244 w 210566"/>
              <a:gd name="connsiteY15" fmla="*/ 71015 h 233334"/>
              <a:gd name="connsiteX16" fmla="*/ 203244 w 210566"/>
              <a:gd name="connsiteY16" fmla="*/ 58551 h 233334"/>
              <a:gd name="connsiteX17" fmla="*/ 191651 w 210566"/>
              <a:gd name="connsiteY17" fmla="*/ 46957 h 233334"/>
              <a:gd name="connsiteX18" fmla="*/ 207882 w 210566"/>
              <a:gd name="connsiteY18" fmla="*/ 17971 h 233334"/>
              <a:gd name="connsiteX19" fmla="*/ 199766 w 210566"/>
              <a:gd name="connsiteY19" fmla="*/ 0 h 2333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10566" h="233334">
                <a:moveTo>
                  <a:pt x="200056" y="0"/>
                </a:moveTo>
                <a:lnTo>
                  <a:pt x="91661" y="0"/>
                </a:lnTo>
                <a:cubicBezTo>
                  <a:pt x="61229" y="0"/>
                  <a:pt x="35435" y="19710"/>
                  <a:pt x="26160" y="46957"/>
                </a:cubicBezTo>
                <a:lnTo>
                  <a:pt x="18625" y="46957"/>
                </a:lnTo>
                <a:cubicBezTo>
                  <a:pt x="12249" y="46957"/>
                  <a:pt x="7032" y="52174"/>
                  <a:pt x="7032" y="58551"/>
                </a:cubicBezTo>
                <a:lnTo>
                  <a:pt x="7032" y="71015"/>
                </a:lnTo>
                <a:cubicBezTo>
                  <a:pt x="7032" y="77392"/>
                  <a:pt x="12249" y="82609"/>
                  <a:pt x="18625" y="82609"/>
                </a:cubicBezTo>
                <a:lnTo>
                  <a:pt x="22393" y="82609"/>
                </a:lnTo>
                <a:lnTo>
                  <a:pt x="22393" y="164059"/>
                </a:lnTo>
                <a:cubicBezTo>
                  <a:pt x="22393" y="183769"/>
                  <a:pt x="14857" y="201740"/>
                  <a:pt x="2685" y="215363"/>
                </a:cubicBezTo>
                <a:cubicBezTo>
                  <a:pt x="-3402" y="222320"/>
                  <a:pt x="1525" y="233334"/>
                  <a:pt x="10800" y="233334"/>
                </a:cubicBezTo>
                <a:lnTo>
                  <a:pt x="119194" y="233334"/>
                </a:lnTo>
                <a:cubicBezTo>
                  <a:pt x="157452" y="233334"/>
                  <a:pt x="188463" y="202320"/>
                  <a:pt x="188463" y="164059"/>
                </a:cubicBezTo>
                <a:lnTo>
                  <a:pt x="188463" y="82609"/>
                </a:lnTo>
                <a:lnTo>
                  <a:pt x="191651" y="82609"/>
                </a:lnTo>
                <a:cubicBezTo>
                  <a:pt x="198027" y="82609"/>
                  <a:pt x="203244" y="77392"/>
                  <a:pt x="203244" y="71015"/>
                </a:cubicBezTo>
                <a:lnTo>
                  <a:pt x="203244" y="58551"/>
                </a:lnTo>
                <a:cubicBezTo>
                  <a:pt x="203244" y="52174"/>
                  <a:pt x="198027" y="46957"/>
                  <a:pt x="191651" y="46957"/>
                </a:cubicBezTo>
                <a:cubicBezTo>
                  <a:pt x="194839" y="36232"/>
                  <a:pt x="200636" y="26087"/>
                  <a:pt x="207882" y="17971"/>
                </a:cubicBezTo>
                <a:cubicBezTo>
                  <a:pt x="213968" y="11015"/>
                  <a:pt x="209041" y="0"/>
                  <a:pt x="199766" y="0"/>
                </a:cubicBez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C02EF89D-53D4-08E5-C641-D189DE3CE5AB}"/>
              </a:ext>
            </a:extLst>
          </p:cNvPr>
          <p:cNvSpPr/>
          <p:nvPr/>
        </p:nvSpPr>
        <p:spPr>
          <a:xfrm>
            <a:off x="8711571" y="1942384"/>
            <a:ext cx="2683112" cy="2973231"/>
          </a:xfrm>
          <a:custGeom>
            <a:avLst/>
            <a:gdLst>
              <a:gd name="connsiteX0" fmla="*/ 207882 w 210566"/>
              <a:gd name="connsiteY0" fmla="*/ 17971 h 233334"/>
              <a:gd name="connsiteX1" fmla="*/ 199766 w 210566"/>
              <a:gd name="connsiteY1" fmla="*/ 0 h 233334"/>
              <a:gd name="connsiteX2" fmla="*/ 91371 w 210566"/>
              <a:gd name="connsiteY2" fmla="*/ 0 h 233334"/>
              <a:gd name="connsiteX3" fmla="*/ 22103 w 210566"/>
              <a:gd name="connsiteY3" fmla="*/ 69276 h 233334"/>
              <a:gd name="connsiteX4" fmla="*/ 22103 w 210566"/>
              <a:gd name="connsiteY4" fmla="*/ 150725 h 233334"/>
              <a:gd name="connsiteX5" fmla="*/ 18335 w 210566"/>
              <a:gd name="connsiteY5" fmla="*/ 150725 h 233334"/>
              <a:gd name="connsiteX6" fmla="*/ 6742 w 210566"/>
              <a:gd name="connsiteY6" fmla="*/ 162320 h 233334"/>
              <a:gd name="connsiteX7" fmla="*/ 6742 w 210566"/>
              <a:gd name="connsiteY7" fmla="*/ 174783 h 233334"/>
              <a:gd name="connsiteX8" fmla="*/ 18335 w 210566"/>
              <a:gd name="connsiteY8" fmla="*/ 186378 h 233334"/>
              <a:gd name="connsiteX9" fmla="*/ 18915 w 210566"/>
              <a:gd name="connsiteY9" fmla="*/ 186378 h 233334"/>
              <a:gd name="connsiteX10" fmla="*/ 2685 w 210566"/>
              <a:gd name="connsiteY10" fmla="*/ 215363 h 233334"/>
              <a:gd name="connsiteX11" fmla="*/ 10800 w 210566"/>
              <a:gd name="connsiteY11" fmla="*/ 233334 h 233334"/>
              <a:gd name="connsiteX12" fmla="*/ 119194 w 210566"/>
              <a:gd name="connsiteY12" fmla="*/ 233334 h 233334"/>
              <a:gd name="connsiteX13" fmla="*/ 184695 w 210566"/>
              <a:gd name="connsiteY13" fmla="*/ 186378 h 233334"/>
              <a:gd name="connsiteX14" fmla="*/ 191651 w 210566"/>
              <a:gd name="connsiteY14" fmla="*/ 186378 h 233334"/>
              <a:gd name="connsiteX15" fmla="*/ 203244 w 210566"/>
              <a:gd name="connsiteY15" fmla="*/ 174783 h 233334"/>
              <a:gd name="connsiteX16" fmla="*/ 203244 w 210566"/>
              <a:gd name="connsiteY16" fmla="*/ 162320 h 233334"/>
              <a:gd name="connsiteX17" fmla="*/ 191651 w 210566"/>
              <a:gd name="connsiteY17" fmla="*/ 150725 h 233334"/>
              <a:gd name="connsiteX18" fmla="*/ 188463 w 210566"/>
              <a:gd name="connsiteY18" fmla="*/ 150725 h 233334"/>
              <a:gd name="connsiteX19" fmla="*/ 188463 w 210566"/>
              <a:gd name="connsiteY19" fmla="*/ 69276 h 233334"/>
              <a:gd name="connsiteX20" fmla="*/ 208171 w 210566"/>
              <a:gd name="connsiteY20" fmla="*/ 17971 h 2333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10566" h="233334">
                <a:moveTo>
                  <a:pt x="207882" y="17971"/>
                </a:moveTo>
                <a:cubicBezTo>
                  <a:pt x="213968" y="11015"/>
                  <a:pt x="209041" y="0"/>
                  <a:pt x="199766" y="0"/>
                </a:cubicBezTo>
                <a:lnTo>
                  <a:pt x="91371" y="0"/>
                </a:lnTo>
                <a:cubicBezTo>
                  <a:pt x="53114" y="0"/>
                  <a:pt x="22103" y="31015"/>
                  <a:pt x="22103" y="69276"/>
                </a:cubicBezTo>
                <a:lnTo>
                  <a:pt x="22103" y="150725"/>
                </a:lnTo>
                <a:lnTo>
                  <a:pt x="18335" y="150725"/>
                </a:lnTo>
                <a:cubicBezTo>
                  <a:pt x="11959" y="150725"/>
                  <a:pt x="6742" y="155943"/>
                  <a:pt x="6742" y="162320"/>
                </a:cubicBezTo>
                <a:lnTo>
                  <a:pt x="6742" y="174783"/>
                </a:lnTo>
                <a:cubicBezTo>
                  <a:pt x="6742" y="181160"/>
                  <a:pt x="11959" y="186378"/>
                  <a:pt x="18335" y="186378"/>
                </a:cubicBezTo>
                <a:lnTo>
                  <a:pt x="18915" y="186378"/>
                </a:lnTo>
                <a:cubicBezTo>
                  <a:pt x="15727" y="197102"/>
                  <a:pt x="9930" y="207247"/>
                  <a:pt x="2685" y="215363"/>
                </a:cubicBezTo>
                <a:cubicBezTo>
                  <a:pt x="-3402" y="222320"/>
                  <a:pt x="1525" y="233334"/>
                  <a:pt x="10800" y="233334"/>
                </a:cubicBezTo>
                <a:lnTo>
                  <a:pt x="119194" y="233334"/>
                </a:lnTo>
                <a:cubicBezTo>
                  <a:pt x="149626" y="233334"/>
                  <a:pt x="175421" y="213624"/>
                  <a:pt x="184695" y="186378"/>
                </a:cubicBezTo>
                <a:lnTo>
                  <a:pt x="191651" y="186378"/>
                </a:lnTo>
                <a:cubicBezTo>
                  <a:pt x="198027" y="186378"/>
                  <a:pt x="203244" y="181160"/>
                  <a:pt x="203244" y="174783"/>
                </a:cubicBezTo>
                <a:lnTo>
                  <a:pt x="203244" y="162320"/>
                </a:lnTo>
                <a:cubicBezTo>
                  <a:pt x="203244" y="155943"/>
                  <a:pt x="198027" y="150725"/>
                  <a:pt x="191651" y="150725"/>
                </a:cubicBezTo>
                <a:lnTo>
                  <a:pt x="188463" y="150725"/>
                </a:lnTo>
                <a:lnTo>
                  <a:pt x="188463" y="69276"/>
                </a:lnTo>
                <a:cubicBezTo>
                  <a:pt x="188463" y="49566"/>
                  <a:pt x="195998" y="31594"/>
                  <a:pt x="208171" y="17971"/>
                </a:cubicBezTo>
                <a:close/>
              </a:path>
            </a:pathLst>
          </a:custGeom>
          <a:solidFill>
            <a:schemeClr val="accent5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EB541750-C9FF-D139-C6C0-EF28F00A390F}"/>
              </a:ext>
            </a:extLst>
          </p:cNvPr>
          <p:cNvSpPr/>
          <p:nvPr/>
        </p:nvSpPr>
        <p:spPr>
          <a:xfrm>
            <a:off x="927543" y="2581351"/>
            <a:ext cx="2422645" cy="376729"/>
          </a:xfrm>
          <a:custGeom>
            <a:avLst/>
            <a:gdLst>
              <a:gd name="connsiteX0" fmla="*/ 181721 w 190125"/>
              <a:gd name="connsiteY0" fmla="*/ 0 h 29565"/>
              <a:gd name="connsiteX1" fmla="*/ 190126 w 190125"/>
              <a:gd name="connsiteY1" fmla="*/ 8406 h 29565"/>
              <a:gd name="connsiteX2" fmla="*/ 190126 w 190125"/>
              <a:gd name="connsiteY2" fmla="*/ 21160 h 29565"/>
              <a:gd name="connsiteX3" fmla="*/ 181721 w 190125"/>
              <a:gd name="connsiteY3" fmla="*/ 29566 h 29565"/>
              <a:gd name="connsiteX4" fmla="*/ 8405 w 190125"/>
              <a:gd name="connsiteY4" fmla="*/ 29566 h 29565"/>
              <a:gd name="connsiteX5" fmla="*/ 0 w 190125"/>
              <a:gd name="connsiteY5" fmla="*/ 21160 h 29565"/>
              <a:gd name="connsiteX6" fmla="*/ 0 w 190125"/>
              <a:gd name="connsiteY6" fmla="*/ 8406 h 29565"/>
              <a:gd name="connsiteX7" fmla="*/ 8405 w 190125"/>
              <a:gd name="connsiteY7" fmla="*/ 0 h 29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0125" h="29565">
                <a:moveTo>
                  <a:pt x="181721" y="0"/>
                </a:moveTo>
                <a:cubicBezTo>
                  <a:pt x="186363" y="0"/>
                  <a:pt x="190126" y="3764"/>
                  <a:pt x="190126" y="8406"/>
                </a:cubicBezTo>
                <a:lnTo>
                  <a:pt x="190126" y="21160"/>
                </a:lnTo>
                <a:cubicBezTo>
                  <a:pt x="190126" y="25802"/>
                  <a:pt x="186363" y="29566"/>
                  <a:pt x="181721" y="29566"/>
                </a:cubicBezTo>
                <a:lnTo>
                  <a:pt x="8405" y="29566"/>
                </a:lnTo>
                <a:cubicBezTo>
                  <a:pt x="3763" y="29566"/>
                  <a:pt x="0" y="25802"/>
                  <a:pt x="0" y="21160"/>
                </a:cubicBezTo>
                <a:lnTo>
                  <a:pt x="0" y="8406"/>
                </a:lnTo>
                <a:cubicBezTo>
                  <a:pt x="0" y="3764"/>
                  <a:pt x="3763" y="0"/>
                  <a:pt x="8405" y="0"/>
                </a:cubicBez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25B0A419-27FC-77C5-A8A4-229EDB043A00}"/>
              </a:ext>
            </a:extLst>
          </p:cNvPr>
          <p:cNvSpPr/>
          <p:nvPr/>
        </p:nvSpPr>
        <p:spPr>
          <a:xfrm>
            <a:off x="3564401" y="3903615"/>
            <a:ext cx="2422645" cy="376729"/>
          </a:xfrm>
          <a:custGeom>
            <a:avLst/>
            <a:gdLst>
              <a:gd name="connsiteX0" fmla="*/ 181721 w 190125"/>
              <a:gd name="connsiteY0" fmla="*/ 0 h 29565"/>
              <a:gd name="connsiteX1" fmla="*/ 190126 w 190125"/>
              <a:gd name="connsiteY1" fmla="*/ 8406 h 29565"/>
              <a:gd name="connsiteX2" fmla="*/ 190126 w 190125"/>
              <a:gd name="connsiteY2" fmla="*/ 21160 h 29565"/>
              <a:gd name="connsiteX3" fmla="*/ 181721 w 190125"/>
              <a:gd name="connsiteY3" fmla="*/ 29566 h 29565"/>
              <a:gd name="connsiteX4" fmla="*/ 8405 w 190125"/>
              <a:gd name="connsiteY4" fmla="*/ 29566 h 29565"/>
              <a:gd name="connsiteX5" fmla="*/ 0 w 190125"/>
              <a:gd name="connsiteY5" fmla="*/ 21160 h 29565"/>
              <a:gd name="connsiteX6" fmla="*/ 0 w 190125"/>
              <a:gd name="connsiteY6" fmla="*/ 8406 h 29565"/>
              <a:gd name="connsiteX7" fmla="*/ 8405 w 190125"/>
              <a:gd name="connsiteY7" fmla="*/ 0 h 29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0125" h="29565">
                <a:moveTo>
                  <a:pt x="181721" y="0"/>
                </a:moveTo>
                <a:cubicBezTo>
                  <a:pt x="186363" y="0"/>
                  <a:pt x="190126" y="3764"/>
                  <a:pt x="190126" y="8406"/>
                </a:cubicBezTo>
                <a:lnTo>
                  <a:pt x="190126" y="21160"/>
                </a:lnTo>
                <a:cubicBezTo>
                  <a:pt x="190126" y="25802"/>
                  <a:pt x="186363" y="29566"/>
                  <a:pt x="181721" y="29566"/>
                </a:cubicBezTo>
                <a:lnTo>
                  <a:pt x="8405" y="29566"/>
                </a:lnTo>
                <a:cubicBezTo>
                  <a:pt x="3763" y="29566"/>
                  <a:pt x="0" y="25802"/>
                  <a:pt x="0" y="21160"/>
                </a:cubicBezTo>
                <a:lnTo>
                  <a:pt x="0" y="8406"/>
                </a:lnTo>
                <a:cubicBezTo>
                  <a:pt x="0" y="3764"/>
                  <a:pt x="3763" y="0"/>
                  <a:pt x="8405" y="0"/>
                </a:cubicBez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1782340F-8153-BB62-64DA-D563F4207E2F}"/>
              </a:ext>
            </a:extLst>
          </p:cNvPr>
          <p:cNvSpPr/>
          <p:nvPr/>
        </p:nvSpPr>
        <p:spPr>
          <a:xfrm>
            <a:off x="6197563" y="2581351"/>
            <a:ext cx="2422645" cy="376729"/>
          </a:xfrm>
          <a:custGeom>
            <a:avLst/>
            <a:gdLst>
              <a:gd name="connsiteX0" fmla="*/ 181721 w 190125"/>
              <a:gd name="connsiteY0" fmla="*/ 0 h 29565"/>
              <a:gd name="connsiteX1" fmla="*/ 190126 w 190125"/>
              <a:gd name="connsiteY1" fmla="*/ 8406 h 29565"/>
              <a:gd name="connsiteX2" fmla="*/ 190126 w 190125"/>
              <a:gd name="connsiteY2" fmla="*/ 21160 h 29565"/>
              <a:gd name="connsiteX3" fmla="*/ 181721 w 190125"/>
              <a:gd name="connsiteY3" fmla="*/ 29566 h 29565"/>
              <a:gd name="connsiteX4" fmla="*/ 8405 w 190125"/>
              <a:gd name="connsiteY4" fmla="*/ 29566 h 29565"/>
              <a:gd name="connsiteX5" fmla="*/ 0 w 190125"/>
              <a:gd name="connsiteY5" fmla="*/ 21160 h 29565"/>
              <a:gd name="connsiteX6" fmla="*/ 0 w 190125"/>
              <a:gd name="connsiteY6" fmla="*/ 8406 h 29565"/>
              <a:gd name="connsiteX7" fmla="*/ 8405 w 190125"/>
              <a:gd name="connsiteY7" fmla="*/ 0 h 29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0125" h="29565">
                <a:moveTo>
                  <a:pt x="181721" y="0"/>
                </a:moveTo>
                <a:cubicBezTo>
                  <a:pt x="186363" y="0"/>
                  <a:pt x="190126" y="3764"/>
                  <a:pt x="190126" y="8406"/>
                </a:cubicBezTo>
                <a:lnTo>
                  <a:pt x="190126" y="21160"/>
                </a:lnTo>
                <a:cubicBezTo>
                  <a:pt x="190126" y="25802"/>
                  <a:pt x="186363" y="29566"/>
                  <a:pt x="181721" y="29566"/>
                </a:cubicBezTo>
                <a:lnTo>
                  <a:pt x="8405" y="29566"/>
                </a:lnTo>
                <a:cubicBezTo>
                  <a:pt x="3763" y="29566"/>
                  <a:pt x="0" y="25802"/>
                  <a:pt x="0" y="21160"/>
                </a:cubicBezTo>
                <a:lnTo>
                  <a:pt x="0" y="8406"/>
                </a:lnTo>
                <a:cubicBezTo>
                  <a:pt x="0" y="3764"/>
                  <a:pt x="3763" y="0"/>
                  <a:pt x="8405" y="0"/>
                </a:cubicBez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1487EC16-B10B-93A7-29AF-06D32AD38894}"/>
              </a:ext>
            </a:extLst>
          </p:cNvPr>
          <p:cNvSpPr/>
          <p:nvPr/>
        </p:nvSpPr>
        <p:spPr>
          <a:xfrm>
            <a:off x="8834420" y="3903615"/>
            <a:ext cx="2422645" cy="376729"/>
          </a:xfrm>
          <a:custGeom>
            <a:avLst/>
            <a:gdLst>
              <a:gd name="connsiteX0" fmla="*/ 181721 w 190125"/>
              <a:gd name="connsiteY0" fmla="*/ 0 h 29565"/>
              <a:gd name="connsiteX1" fmla="*/ 190126 w 190125"/>
              <a:gd name="connsiteY1" fmla="*/ 8406 h 29565"/>
              <a:gd name="connsiteX2" fmla="*/ 190126 w 190125"/>
              <a:gd name="connsiteY2" fmla="*/ 21160 h 29565"/>
              <a:gd name="connsiteX3" fmla="*/ 181721 w 190125"/>
              <a:gd name="connsiteY3" fmla="*/ 29566 h 29565"/>
              <a:gd name="connsiteX4" fmla="*/ 8405 w 190125"/>
              <a:gd name="connsiteY4" fmla="*/ 29566 h 29565"/>
              <a:gd name="connsiteX5" fmla="*/ 0 w 190125"/>
              <a:gd name="connsiteY5" fmla="*/ 21160 h 29565"/>
              <a:gd name="connsiteX6" fmla="*/ 0 w 190125"/>
              <a:gd name="connsiteY6" fmla="*/ 8406 h 29565"/>
              <a:gd name="connsiteX7" fmla="*/ 8405 w 190125"/>
              <a:gd name="connsiteY7" fmla="*/ 0 h 29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0125" h="29565">
                <a:moveTo>
                  <a:pt x="181721" y="0"/>
                </a:moveTo>
                <a:cubicBezTo>
                  <a:pt x="186363" y="0"/>
                  <a:pt x="190126" y="3764"/>
                  <a:pt x="190126" y="8406"/>
                </a:cubicBezTo>
                <a:lnTo>
                  <a:pt x="190126" y="21160"/>
                </a:lnTo>
                <a:cubicBezTo>
                  <a:pt x="190126" y="25802"/>
                  <a:pt x="186363" y="29566"/>
                  <a:pt x="181721" y="29566"/>
                </a:cubicBezTo>
                <a:lnTo>
                  <a:pt x="8405" y="29566"/>
                </a:lnTo>
                <a:cubicBezTo>
                  <a:pt x="3763" y="29566"/>
                  <a:pt x="0" y="25802"/>
                  <a:pt x="0" y="21160"/>
                </a:cubicBezTo>
                <a:lnTo>
                  <a:pt x="0" y="8406"/>
                </a:lnTo>
                <a:cubicBezTo>
                  <a:pt x="0" y="3764"/>
                  <a:pt x="3763" y="0"/>
                  <a:pt x="8405" y="0"/>
                </a:cubicBez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11" name="Graphic 10" descr="Brainstorm with solid fill">
            <a:extLst>
              <a:ext uri="{FF2B5EF4-FFF2-40B4-BE49-F238E27FC236}">
                <a16:creationId xmlns:a16="http://schemas.microsoft.com/office/drawing/2014/main" id="{463127A1-CFFD-5226-D271-D8BE448A70A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18158" y="4407802"/>
            <a:ext cx="380354" cy="380354"/>
          </a:xfrm>
          <a:prstGeom prst="rect">
            <a:avLst/>
          </a:prstGeom>
        </p:spPr>
      </p:pic>
      <p:pic>
        <p:nvPicPr>
          <p:cNvPr id="12" name="Graphic 11" descr="Hourglass 30% with solid fill">
            <a:extLst>
              <a:ext uri="{FF2B5EF4-FFF2-40B4-BE49-F238E27FC236}">
                <a16:creationId xmlns:a16="http://schemas.microsoft.com/office/drawing/2014/main" id="{872A55AC-CD9D-F2F3-0602-49D5543D675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614170" y="2071358"/>
            <a:ext cx="380354" cy="380354"/>
          </a:xfrm>
          <a:prstGeom prst="rect">
            <a:avLst/>
          </a:prstGeom>
        </p:spPr>
      </p:pic>
      <p:pic>
        <p:nvPicPr>
          <p:cNvPr id="13" name="Graphic 12" descr="Lightbulb with solid fill">
            <a:extLst>
              <a:ext uri="{FF2B5EF4-FFF2-40B4-BE49-F238E27FC236}">
                <a16:creationId xmlns:a16="http://schemas.microsoft.com/office/drawing/2014/main" id="{0B87380C-30CB-DA79-2D9D-7AE1190D783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886109" y="2071358"/>
            <a:ext cx="380354" cy="380354"/>
          </a:xfrm>
          <a:prstGeom prst="rect">
            <a:avLst/>
          </a:prstGeom>
        </p:spPr>
      </p:pic>
      <p:pic>
        <p:nvPicPr>
          <p:cNvPr id="14" name="Graphic 13" descr="Research with solid fill">
            <a:extLst>
              <a:ext uri="{FF2B5EF4-FFF2-40B4-BE49-F238E27FC236}">
                <a16:creationId xmlns:a16="http://schemas.microsoft.com/office/drawing/2014/main" id="{2A26F179-2514-603C-6CE2-837CE716449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199251" y="4407802"/>
            <a:ext cx="380354" cy="38035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47D1F22F-B2D7-BAE3-EFE5-B7194002EE90}"/>
              </a:ext>
            </a:extLst>
          </p:cNvPr>
          <p:cNvSpPr txBox="1"/>
          <p:nvPr/>
        </p:nvSpPr>
        <p:spPr>
          <a:xfrm>
            <a:off x="1219200" y="3115091"/>
            <a:ext cx="1719723" cy="1569660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7B45B3E-BDB5-9345-C5CC-4A88685994E0}"/>
              </a:ext>
            </a:extLst>
          </p:cNvPr>
          <p:cNvSpPr txBox="1"/>
          <p:nvPr/>
        </p:nvSpPr>
        <p:spPr>
          <a:xfrm>
            <a:off x="6535668" y="3115091"/>
            <a:ext cx="1719723" cy="1569660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FFD03DC-384A-04A1-94EC-79C4D77CD36F}"/>
              </a:ext>
            </a:extLst>
          </p:cNvPr>
          <p:cNvSpPr txBox="1"/>
          <p:nvPr/>
        </p:nvSpPr>
        <p:spPr>
          <a:xfrm>
            <a:off x="3954309" y="2241152"/>
            <a:ext cx="1719723" cy="1569660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C2F7C87-C6A0-8415-5AEC-5F2DF4739E5D}"/>
              </a:ext>
            </a:extLst>
          </p:cNvPr>
          <p:cNvSpPr txBox="1"/>
          <p:nvPr/>
        </p:nvSpPr>
        <p:spPr>
          <a:xfrm>
            <a:off x="9222224" y="2241152"/>
            <a:ext cx="1719723" cy="1569660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1A1E160-B53A-51E7-B86E-90776762F02E}"/>
              </a:ext>
            </a:extLst>
          </p:cNvPr>
          <p:cNvSpPr txBox="1"/>
          <p:nvPr/>
        </p:nvSpPr>
        <p:spPr>
          <a:xfrm>
            <a:off x="1382441" y="2588748"/>
            <a:ext cx="1516545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2C6DFB0-F1F2-A6D2-8A1A-1F4B0918CB33}"/>
              </a:ext>
            </a:extLst>
          </p:cNvPr>
          <p:cNvSpPr txBox="1"/>
          <p:nvPr/>
        </p:nvSpPr>
        <p:spPr>
          <a:xfrm>
            <a:off x="6654315" y="2588748"/>
            <a:ext cx="1516545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A803391-DC9C-4D4A-7EE6-0EB894BB8AC9}"/>
              </a:ext>
            </a:extLst>
          </p:cNvPr>
          <p:cNvSpPr txBox="1"/>
          <p:nvPr/>
        </p:nvSpPr>
        <p:spPr>
          <a:xfrm>
            <a:off x="4017451" y="3907750"/>
            <a:ext cx="1516545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D97D14E-9484-0C95-469C-B4BFFDF7D2A2}"/>
              </a:ext>
            </a:extLst>
          </p:cNvPr>
          <p:cNvSpPr txBox="1"/>
          <p:nvPr/>
        </p:nvSpPr>
        <p:spPr>
          <a:xfrm>
            <a:off x="9294855" y="3907750"/>
            <a:ext cx="1516545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Four-Step Parchment Process – Slide Template</a:t>
            </a:r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4305CDAF-5823-D903-9339-7BE666F56C87}"/>
              </a:ext>
            </a:extLst>
          </p:cNvPr>
          <p:cNvSpPr/>
          <p:nvPr/>
        </p:nvSpPr>
        <p:spPr>
          <a:xfrm>
            <a:off x="797316" y="1942384"/>
            <a:ext cx="2686795" cy="2973231"/>
          </a:xfrm>
          <a:custGeom>
            <a:avLst/>
            <a:gdLst>
              <a:gd name="connsiteX0" fmla="*/ 200056 w 210855"/>
              <a:gd name="connsiteY0" fmla="*/ 0 h 233334"/>
              <a:gd name="connsiteX1" fmla="*/ 91661 w 210855"/>
              <a:gd name="connsiteY1" fmla="*/ 0 h 233334"/>
              <a:gd name="connsiteX2" fmla="*/ 26161 w 210855"/>
              <a:gd name="connsiteY2" fmla="*/ 46957 h 233334"/>
              <a:gd name="connsiteX3" fmla="*/ 18915 w 210855"/>
              <a:gd name="connsiteY3" fmla="*/ 46957 h 233334"/>
              <a:gd name="connsiteX4" fmla="*/ 7322 w 210855"/>
              <a:gd name="connsiteY4" fmla="*/ 58551 h 233334"/>
              <a:gd name="connsiteX5" fmla="*/ 7322 w 210855"/>
              <a:gd name="connsiteY5" fmla="*/ 71015 h 233334"/>
              <a:gd name="connsiteX6" fmla="*/ 18915 w 210855"/>
              <a:gd name="connsiteY6" fmla="*/ 82609 h 233334"/>
              <a:gd name="connsiteX7" fmla="*/ 22393 w 210855"/>
              <a:gd name="connsiteY7" fmla="*/ 82609 h 233334"/>
              <a:gd name="connsiteX8" fmla="*/ 22393 w 210855"/>
              <a:gd name="connsiteY8" fmla="*/ 164059 h 233334"/>
              <a:gd name="connsiteX9" fmla="*/ 2684 w 210855"/>
              <a:gd name="connsiteY9" fmla="*/ 215363 h 233334"/>
              <a:gd name="connsiteX10" fmla="*/ 10800 w 210855"/>
              <a:gd name="connsiteY10" fmla="*/ 233334 h 233334"/>
              <a:gd name="connsiteX11" fmla="*/ 119195 w 210855"/>
              <a:gd name="connsiteY11" fmla="*/ 233334 h 233334"/>
              <a:gd name="connsiteX12" fmla="*/ 188463 w 210855"/>
              <a:gd name="connsiteY12" fmla="*/ 164059 h 233334"/>
              <a:gd name="connsiteX13" fmla="*/ 188463 w 210855"/>
              <a:gd name="connsiteY13" fmla="*/ 82609 h 233334"/>
              <a:gd name="connsiteX14" fmla="*/ 191941 w 210855"/>
              <a:gd name="connsiteY14" fmla="*/ 82609 h 233334"/>
              <a:gd name="connsiteX15" fmla="*/ 203534 w 210855"/>
              <a:gd name="connsiteY15" fmla="*/ 71015 h 233334"/>
              <a:gd name="connsiteX16" fmla="*/ 203534 w 210855"/>
              <a:gd name="connsiteY16" fmla="*/ 58551 h 233334"/>
              <a:gd name="connsiteX17" fmla="*/ 191941 w 210855"/>
              <a:gd name="connsiteY17" fmla="*/ 46957 h 233334"/>
              <a:gd name="connsiteX18" fmla="*/ 191941 w 210855"/>
              <a:gd name="connsiteY18" fmla="*/ 46957 h 233334"/>
              <a:gd name="connsiteX19" fmla="*/ 208171 w 210855"/>
              <a:gd name="connsiteY19" fmla="*/ 17971 h 233334"/>
              <a:gd name="connsiteX20" fmla="*/ 200056 w 210855"/>
              <a:gd name="connsiteY20" fmla="*/ 0 h 2333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10855" h="233334">
                <a:moveTo>
                  <a:pt x="200056" y="0"/>
                </a:moveTo>
                <a:lnTo>
                  <a:pt x="91661" y="0"/>
                </a:lnTo>
                <a:cubicBezTo>
                  <a:pt x="61230" y="0"/>
                  <a:pt x="35435" y="19710"/>
                  <a:pt x="26161" y="46957"/>
                </a:cubicBezTo>
                <a:lnTo>
                  <a:pt x="18915" y="46957"/>
                </a:lnTo>
                <a:cubicBezTo>
                  <a:pt x="12539" y="46957"/>
                  <a:pt x="7322" y="52174"/>
                  <a:pt x="7322" y="58551"/>
                </a:cubicBezTo>
                <a:lnTo>
                  <a:pt x="7322" y="71015"/>
                </a:lnTo>
                <a:cubicBezTo>
                  <a:pt x="7322" y="77392"/>
                  <a:pt x="12539" y="82609"/>
                  <a:pt x="18915" y="82609"/>
                </a:cubicBezTo>
                <a:lnTo>
                  <a:pt x="22393" y="82609"/>
                </a:lnTo>
                <a:lnTo>
                  <a:pt x="22393" y="164059"/>
                </a:lnTo>
                <a:cubicBezTo>
                  <a:pt x="22393" y="183769"/>
                  <a:pt x="14857" y="201740"/>
                  <a:pt x="2684" y="215363"/>
                </a:cubicBezTo>
                <a:cubicBezTo>
                  <a:pt x="-3402" y="222320"/>
                  <a:pt x="1525" y="233334"/>
                  <a:pt x="10800" y="233334"/>
                </a:cubicBezTo>
                <a:lnTo>
                  <a:pt x="119195" y="233334"/>
                </a:lnTo>
                <a:cubicBezTo>
                  <a:pt x="157452" y="233334"/>
                  <a:pt x="188463" y="202320"/>
                  <a:pt x="188463" y="164059"/>
                </a:cubicBezTo>
                <a:lnTo>
                  <a:pt x="188463" y="82609"/>
                </a:lnTo>
                <a:lnTo>
                  <a:pt x="191941" y="82609"/>
                </a:lnTo>
                <a:cubicBezTo>
                  <a:pt x="198317" y="82609"/>
                  <a:pt x="203534" y="77392"/>
                  <a:pt x="203534" y="71015"/>
                </a:cubicBezTo>
                <a:lnTo>
                  <a:pt x="203534" y="58551"/>
                </a:lnTo>
                <a:cubicBezTo>
                  <a:pt x="203534" y="52174"/>
                  <a:pt x="198317" y="46957"/>
                  <a:pt x="191941" y="46957"/>
                </a:cubicBezTo>
                <a:lnTo>
                  <a:pt x="191941" y="46957"/>
                </a:lnTo>
                <a:cubicBezTo>
                  <a:pt x="195129" y="36232"/>
                  <a:pt x="200926" y="26087"/>
                  <a:pt x="208171" y="17971"/>
                </a:cubicBezTo>
                <a:cubicBezTo>
                  <a:pt x="214257" y="11015"/>
                  <a:pt x="209331" y="0"/>
                  <a:pt x="200056" y="0"/>
                </a:cubicBez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1F710669-B971-CA74-5AF7-AE9E668976A3}"/>
              </a:ext>
            </a:extLst>
          </p:cNvPr>
          <p:cNvSpPr/>
          <p:nvPr/>
        </p:nvSpPr>
        <p:spPr>
          <a:xfrm>
            <a:off x="3430478" y="1942384"/>
            <a:ext cx="2690490" cy="2973231"/>
          </a:xfrm>
          <a:custGeom>
            <a:avLst/>
            <a:gdLst>
              <a:gd name="connsiteX0" fmla="*/ 208461 w 211145"/>
              <a:gd name="connsiteY0" fmla="*/ 17971 h 233334"/>
              <a:gd name="connsiteX1" fmla="*/ 200346 w 211145"/>
              <a:gd name="connsiteY1" fmla="*/ 0 h 233334"/>
              <a:gd name="connsiteX2" fmla="*/ 91951 w 211145"/>
              <a:gd name="connsiteY2" fmla="*/ 0 h 233334"/>
              <a:gd name="connsiteX3" fmla="*/ 22683 w 211145"/>
              <a:gd name="connsiteY3" fmla="*/ 69276 h 233334"/>
              <a:gd name="connsiteX4" fmla="*/ 22683 w 211145"/>
              <a:gd name="connsiteY4" fmla="*/ 150725 h 233334"/>
              <a:gd name="connsiteX5" fmla="*/ 18915 w 211145"/>
              <a:gd name="connsiteY5" fmla="*/ 150725 h 233334"/>
              <a:gd name="connsiteX6" fmla="*/ 7322 w 211145"/>
              <a:gd name="connsiteY6" fmla="*/ 162320 h 233334"/>
              <a:gd name="connsiteX7" fmla="*/ 7322 w 211145"/>
              <a:gd name="connsiteY7" fmla="*/ 174783 h 233334"/>
              <a:gd name="connsiteX8" fmla="*/ 18915 w 211145"/>
              <a:gd name="connsiteY8" fmla="*/ 186378 h 233334"/>
              <a:gd name="connsiteX9" fmla="*/ 18915 w 211145"/>
              <a:gd name="connsiteY9" fmla="*/ 186378 h 233334"/>
              <a:gd name="connsiteX10" fmla="*/ 2685 w 211145"/>
              <a:gd name="connsiteY10" fmla="*/ 215363 h 233334"/>
              <a:gd name="connsiteX11" fmla="*/ 10800 w 211145"/>
              <a:gd name="connsiteY11" fmla="*/ 233334 h 233334"/>
              <a:gd name="connsiteX12" fmla="*/ 119194 w 211145"/>
              <a:gd name="connsiteY12" fmla="*/ 233334 h 233334"/>
              <a:gd name="connsiteX13" fmla="*/ 184695 w 211145"/>
              <a:gd name="connsiteY13" fmla="*/ 186378 h 233334"/>
              <a:gd name="connsiteX14" fmla="*/ 191941 w 211145"/>
              <a:gd name="connsiteY14" fmla="*/ 186378 h 233334"/>
              <a:gd name="connsiteX15" fmla="*/ 203534 w 211145"/>
              <a:gd name="connsiteY15" fmla="*/ 174783 h 233334"/>
              <a:gd name="connsiteX16" fmla="*/ 203534 w 211145"/>
              <a:gd name="connsiteY16" fmla="*/ 162320 h 233334"/>
              <a:gd name="connsiteX17" fmla="*/ 191941 w 211145"/>
              <a:gd name="connsiteY17" fmla="*/ 150725 h 233334"/>
              <a:gd name="connsiteX18" fmla="*/ 188463 w 211145"/>
              <a:gd name="connsiteY18" fmla="*/ 150725 h 233334"/>
              <a:gd name="connsiteX19" fmla="*/ 188463 w 211145"/>
              <a:gd name="connsiteY19" fmla="*/ 69276 h 233334"/>
              <a:gd name="connsiteX20" fmla="*/ 208171 w 211145"/>
              <a:gd name="connsiteY20" fmla="*/ 17971 h 2333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11145" h="233334">
                <a:moveTo>
                  <a:pt x="208461" y="17971"/>
                </a:moveTo>
                <a:cubicBezTo>
                  <a:pt x="214547" y="11015"/>
                  <a:pt x="209620" y="0"/>
                  <a:pt x="200346" y="0"/>
                </a:cubicBezTo>
                <a:lnTo>
                  <a:pt x="91951" y="0"/>
                </a:lnTo>
                <a:cubicBezTo>
                  <a:pt x="53694" y="0"/>
                  <a:pt x="22683" y="31015"/>
                  <a:pt x="22683" y="69276"/>
                </a:cubicBezTo>
                <a:lnTo>
                  <a:pt x="22683" y="150725"/>
                </a:lnTo>
                <a:lnTo>
                  <a:pt x="18915" y="150725"/>
                </a:lnTo>
                <a:cubicBezTo>
                  <a:pt x="12539" y="150725"/>
                  <a:pt x="7322" y="155943"/>
                  <a:pt x="7322" y="162320"/>
                </a:cubicBezTo>
                <a:lnTo>
                  <a:pt x="7322" y="174783"/>
                </a:lnTo>
                <a:cubicBezTo>
                  <a:pt x="7322" y="181160"/>
                  <a:pt x="12539" y="186378"/>
                  <a:pt x="18915" y="186378"/>
                </a:cubicBezTo>
                <a:lnTo>
                  <a:pt x="18915" y="186378"/>
                </a:lnTo>
                <a:cubicBezTo>
                  <a:pt x="15727" y="197102"/>
                  <a:pt x="9930" y="207247"/>
                  <a:pt x="2685" y="215363"/>
                </a:cubicBezTo>
                <a:cubicBezTo>
                  <a:pt x="-3402" y="222320"/>
                  <a:pt x="1525" y="233334"/>
                  <a:pt x="10800" y="233334"/>
                </a:cubicBezTo>
                <a:lnTo>
                  <a:pt x="119194" y="233334"/>
                </a:lnTo>
                <a:cubicBezTo>
                  <a:pt x="149626" y="233334"/>
                  <a:pt x="175421" y="213624"/>
                  <a:pt x="184695" y="186378"/>
                </a:cubicBezTo>
                <a:lnTo>
                  <a:pt x="191941" y="186378"/>
                </a:lnTo>
                <a:cubicBezTo>
                  <a:pt x="198317" y="186378"/>
                  <a:pt x="203534" y="181160"/>
                  <a:pt x="203534" y="174783"/>
                </a:cubicBezTo>
                <a:lnTo>
                  <a:pt x="203534" y="162320"/>
                </a:lnTo>
                <a:cubicBezTo>
                  <a:pt x="203534" y="155943"/>
                  <a:pt x="198317" y="150725"/>
                  <a:pt x="191941" y="150725"/>
                </a:cubicBezTo>
                <a:lnTo>
                  <a:pt x="188463" y="150725"/>
                </a:lnTo>
                <a:lnTo>
                  <a:pt x="188463" y="69276"/>
                </a:lnTo>
                <a:cubicBezTo>
                  <a:pt x="188463" y="49566"/>
                  <a:pt x="195998" y="31594"/>
                  <a:pt x="208171" y="17971"/>
                </a:cubicBezTo>
                <a:close/>
              </a:path>
            </a:pathLst>
          </a:custGeom>
          <a:solidFill>
            <a:schemeClr val="accent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F62EE993-3C12-9C7B-0B48-BBCA60505ACD}"/>
              </a:ext>
            </a:extLst>
          </p:cNvPr>
          <p:cNvSpPr/>
          <p:nvPr/>
        </p:nvSpPr>
        <p:spPr>
          <a:xfrm>
            <a:off x="6071031" y="1942384"/>
            <a:ext cx="2683112" cy="2973231"/>
          </a:xfrm>
          <a:custGeom>
            <a:avLst/>
            <a:gdLst>
              <a:gd name="connsiteX0" fmla="*/ 200056 w 210566"/>
              <a:gd name="connsiteY0" fmla="*/ 0 h 233334"/>
              <a:gd name="connsiteX1" fmla="*/ 91661 w 210566"/>
              <a:gd name="connsiteY1" fmla="*/ 0 h 233334"/>
              <a:gd name="connsiteX2" fmla="*/ 26160 w 210566"/>
              <a:gd name="connsiteY2" fmla="*/ 46957 h 233334"/>
              <a:gd name="connsiteX3" fmla="*/ 18625 w 210566"/>
              <a:gd name="connsiteY3" fmla="*/ 46957 h 233334"/>
              <a:gd name="connsiteX4" fmla="*/ 7032 w 210566"/>
              <a:gd name="connsiteY4" fmla="*/ 58551 h 233334"/>
              <a:gd name="connsiteX5" fmla="*/ 7032 w 210566"/>
              <a:gd name="connsiteY5" fmla="*/ 71015 h 233334"/>
              <a:gd name="connsiteX6" fmla="*/ 18625 w 210566"/>
              <a:gd name="connsiteY6" fmla="*/ 82609 h 233334"/>
              <a:gd name="connsiteX7" fmla="*/ 22393 w 210566"/>
              <a:gd name="connsiteY7" fmla="*/ 82609 h 233334"/>
              <a:gd name="connsiteX8" fmla="*/ 22393 w 210566"/>
              <a:gd name="connsiteY8" fmla="*/ 164059 h 233334"/>
              <a:gd name="connsiteX9" fmla="*/ 2685 w 210566"/>
              <a:gd name="connsiteY9" fmla="*/ 215363 h 233334"/>
              <a:gd name="connsiteX10" fmla="*/ 10800 w 210566"/>
              <a:gd name="connsiteY10" fmla="*/ 233334 h 233334"/>
              <a:gd name="connsiteX11" fmla="*/ 119194 w 210566"/>
              <a:gd name="connsiteY11" fmla="*/ 233334 h 233334"/>
              <a:gd name="connsiteX12" fmla="*/ 188463 w 210566"/>
              <a:gd name="connsiteY12" fmla="*/ 164059 h 233334"/>
              <a:gd name="connsiteX13" fmla="*/ 188463 w 210566"/>
              <a:gd name="connsiteY13" fmla="*/ 82609 h 233334"/>
              <a:gd name="connsiteX14" fmla="*/ 191651 w 210566"/>
              <a:gd name="connsiteY14" fmla="*/ 82609 h 233334"/>
              <a:gd name="connsiteX15" fmla="*/ 203244 w 210566"/>
              <a:gd name="connsiteY15" fmla="*/ 71015 h 233334"/>
              <a:gd name="connsiteX16" fmla="*/ 203244 w 210566"/>
              <a:gd name="connsiteY16" fmla="*/ 58551 h 233334"/>
              <a:gd name="connsiteX17" fmla="*/ 191651 w 210566"/>
              <a:gd name="connsiteY17" fmla="*/ 46957 h 233334"/>
              <a:gd name="connsiteX18" fmla="*/ 207882 w 210566"/>
              <a:gd name="connsiteY18" fmla="*/ 17971 h 233334"/>
              <a:gd name="connsiteX19" fmla="*/ 199766 w 210566"/>
              <a:gd name="connsiteY19" fmla="*/ 0 h 2333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10566" h="233334">
                <a:moveTo>
                  <a:pt x="200056" y="0"/>
                </a:moveTo>
                <a:lnTo>
                  <a:pt x="91661" y="0"/>
                </a:lnTo>
                <a:cubicBezTo>
                  <a:pt x="61229" y="0"/>
                  <a:pt x="35435" y="19710"/>
                  <a:pt x="26160" y="46957"/>
                </a:cubicBezTo>
                <a:lnTo>
                  <a:pt x="18625" y="46957"/>
                </a:lnTo>
                <a:cubicBezTo>
                  <a:pt x="12249" y="46957"/>
                  <a:pt x="7032" y="52174"/>
                  <a:pt x="7032" y="58551"/>
                </a:cubicBezTo>
                <a:lnTo>
                  <a:pt x="7032" y="71015"/>
                </a:lnTo>
                <a:cubicBezTo>
                  <a:pt x="7032" y="77392"/>
                  <a:pt x="12249" y="82609"/>
                  <a:pt x="18625" y="82609"/>
                </a:cubicBezTo>
                <a:lnTo>
                  <a:pt x="22393" y="82609"/>
                </a:lnTo>
                <a:lnTo>
                  <a:pt x="22393" y="164059"/>
                </a:lnTo>
                <a:cubicBezTo>
                  <a:pt x="22393" y="183769"/>
                  <a:pt x="14857" y="201740"/>
                  <a:pt x="2685" y="215363"/>
                </a:cubicBezTo>
                <a:cubicBezTo>
                  <a:pt x="-3402" y="222320"/>
                  <a:pt x="1525" y="233334"/>
                  <a:pt x="10800" y="233334"/>
                </a:cubicBezTo>
                <a:lnTo>
                  <a:pt x="119194" y="233334"/>
                </a:lnTo>
                <a:cubicBezTo>
                  <a:pt x="157452" y="233334"/>
                  <a:pt x="188463" y="202320"/>
                  <a:pt x="188463" y="164059"/>
                </a:cubicBezTo>
                <a:lnTo>
                  <a:pt x="188463" y="82609"/>
                </a:lnTo>
                <a:lnTo>
                  <a:pt x="191651" y="82609"/>
                </a:lnTo>
                <a:cubicBezTo>
                  <a:pt x="198027" y="82609"/>
                  <a:pt x="203244" y="77392"/>
                  <a:pt x="203244" y="71015"/>
                </a:cubicBezTo>
                <a:lnTo>
                  <a:pt x="203244" y="58551"/>
                </a:lnTo>
                <a:cubicBezTo>
                  <a:pt x="203244" y="52174"/>
                  <a:pt x="198027" y="46957"/>
                  <a:pt x="191651" y="46957"/>
                </a:cubicBezTo>
                <a:cubicBezTo>
                  <a:pt x="194839" y="36232"/>
                  <a:pt x="200636" y="26087"/>
                  <a:pt x="207882" y="17971"/>
                </a:cubicBezTo>
                <a:cubicBezTo>
                  <a:pt x="213968" y="11015"/>
                  <a:pt x="209041" y="0"/>
                  <a:pt x="199766" y="0"/>
                </a:cubicBez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C02EF89D-53D4-08E5-C641-D189DE3CE5AB}"/>
              </a:ext>
            </a:extLst>
          </p:cNvPr>
          <p:cNvSpPr/>
          <p:nvPr/>
        </p:nvSpPr>
        <p:spPr>
          <a:xfrm>
            <a:off x="8711571" y="1942384"/>
            <a:ext cx="2683112" cy="2973231"/>
          </a:xfrm>
          <a:custGeom>
            <a:avLst/>
            <a:gdLst>
              <a:gd name="connsiteX0" fmla="*/ 207882 w 210566"/>
              <a:gd name="connsiteY0" fmla="*/ 17971 h 233334"/>
              <a:gd name="connsiteX1" fmla="*/ 199766 w 210566"/>
              <a:gd name="connsiteY1" fmla="*/ 0 h 233334"/>
              <a:gd name="connsiteX2" fmla="*/ 91371 w 210566"/>
              <a:gd name="connsiteY2" fmla="*/ 0 h 233334"/>
              <a:gd name="connsiteX3" fmla="*/ 22103 w 210566"/>
              <a:gd name="connsiteY3" fmla="*/ 69276 h 233334"/>
              <a:gd name="connsiteX4" fmla="*/ 22103 w 210566"/>
              <a:gd name="connsiteY4" fmla="*/ 150725 h 233334"/>
              <a:gd name="connsiteX5" fmla="*/ 18335 w 210566"/>
              <a:gd name="connsiteY5" fmla="*/ 150725 h 233334"/>
              <a:gd name="connsiteX6" fmla="*/ 6742 w 210566"/>
              <a:gd name="connsiteY6" fmla="*/ 162320 h 233334"/>
              <a:gd name="connsiteX7" fmla="*/ 6742 w 210566"/>
              <a:gd name="connsiteY7" fmla="*/ 174783 h 233334"/>
              <a:gd name="connsiteX8" fmla="*/ 18335 w 210566"/>
              <a:gd name="connsiteY8" fmla="*/ 186378 h 233334"/>
              <a:gd name="connsiteX9" fmla="*/ 18915 w 210566"/>
              <a:gd name="connsiteY9" fmla="*/ 186378 h 233334"/>
              <a:gd name="connsiteX10" fmla="*/ 2685 w 210566"/>
              <a:gd name="connsiteY10" fmla="*/ 215363 h 233334"/>
              <a:gd name="connsiteX11" fmla="*/ 10800 w 210566"/>
              <a:gd name="connsiteY11" fmla="*/ 233334 h 233334"/>
              <a:gd name="connsiteX12" fmla="*/ 119194 w 210566"/>
              <a:gd name="connsiteY12" fmla="*/ 233334 h 233334"/>
              <a:gd name="connsiteX13" fmla="*/ 184695 w 210566"/>
              <a:gd name="connsiteY13" fmla="*/ 186378 h 233334"/>
              <a:gd name="connsiteX14" fmla="*/ 191651 w 210566"/>
              <a:gd name="connsiteY14" fmla="*/ 186378 h 233334"/>
              <a:gd name="connsiteX15" fmla="*/ 203244 w 210566"/>
              <a:gd name="connsiteY15" fmla="*/ 174783 h 233334"/>
              <a:gd name="connsiteX16" fmla="*/ 203244 w 210566"/>
              <a:gd name="connsiteY16" fmla="*/ 162320 h 233334"/>
              <a:gd name="connsiteX17" fmla="*/ 191651 w 210566"/>
              <a:gd name="connsiteY17" fmla="*/ 150725 h 233334"/>
              <a:gd name="connsiteX18" fmla="*/ 188463 w 210566"/>
              <a:gd name="connsiteY18" fmla="*/ 150725 h 233334"/>
              <a:gd name="connsiteX19" fmla="*/ 188463 w 210566"/>
              <a:gd name="connsiteY19" fmla="*/ 69276 h 233334"/>
              <a:gd name="connsiteX20" fmla="*/ 208171 w 210566"/>
              <a:gd name="connsiteY20" fmla="*/ 17971 h 2333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10566" h="233334">
                <a:moveTo>
                  <a:pt x="207882" y="17971"/>
                </a:moveTo>
                <a:cubicBezTo>
                  <a:pt x="213968" y="11015"/>
                  <a:pt x="209041" y="0"/>
                  <a:pt x="199766" y="0"/>
                </a:cubicBezTo>
                <a:lnTo>
                  <a:pt x="91371" y="0"/>
                </a:lnTo>
                <a:cubicBezTo>
                  <a:pt x="53114" y="0"/>
                  <a:pt x="22103" y="31015"/>
                  <a:pt x="22103" y="69276"/>
                </a:cubicBezTo>
                <a:lnTo>
                  <a:pt x="22103" y="150725"/>
                </a:lnTo>
                <a:lnTo>
                  <a:pt x="18335" y="150725"/>
                </a:lnTo>
                <a:cubicBezTo>
                  <a:pt x="11959" y="150725"/>
                  <a:pt x="6742" y="155943"/>
                  <a:pt x="6742" y="162320"/>
                </a:cubicBezTo>
                <a:lnTo>
                  <a:pt x="6742" y="174783"/>
                </a:lnTo>
                <a:cubicBezTo>
                  <a:pt x="6742" y="181160"/>
                  <a:pt x="11959" y="186378"/>
                  <a:pt x="18335" y="186378"/>
                </a:cubicBezTo>
                <a:lnTo>
                  <a:pt x="18915" y="186378"/>
                </a:lnTo>
                <a:cubicBezTo>
                  <a:pt x="15727" y="197102"/>
                  <a:pt x="9930" y="207247"/>
                  <a:pt x="2685" y="215363"/>
                </a:cubicBezTo>
                <a:cubicBezTo>
                  <a:pt x="-3402" y="222320"/>
                  <a:pt x="1525" y="233334"/>
                  <a:pt x="10800" y="233334"/>
                </a:cubicBezTo>
                <a:lnTo>
                  <a:pt x="119194" y="233334"/>
                </a:lnTo>
                <a:cubicBezTo>
                  <a:pt x="149626" y="233334"/>
                  <a:pt x="175421" y="213624"/>
                  <a:pt x="184695" y="186378"/>
                </a:cubicBezTo>
                <a:lnTo>
                  <a:pt x="191651" y="186378"/>
                </a:lnTo>
                <a:cubicBezTo>
                  <a:pt x="198027" y="186378"/>
                  <a:pt x="203244" y="181160"/>
                  <a:pt x="203244" y="174783"/>
                </a:cubicBezTo>
                <a:lnTo>
                  <a:pt x="203244" y="162320"/>
                </a:lnTo>
                <a:cubicBezTo>
                  <a:pt x="203244" y="155943"/>
                  <a:pt x="198027" y="150725"/>
                  <a:pt x="191651" y="150725"/>
                </a:cubicBezTo>
                <a:lnTo>
                  <a:pt x="188463" y="150725"/>
                </a:lnTo>
                <a:lnTo>
                  <a:pt x="188463" y="69276"/>
                </a:lnTo>
                <a:cubicBezTo>
                  <a:pt x="188463" y="49566"/>
                  <a:pt x="195998" y="31594"/>
                  <a:pt x="208171" y="17971"/>
                </a:cubicBezTo>
                <a:close/>
              </a:path>
            </a:pathLst>
          </a:custGeom>
          <a:solidFill>
            <a:schemeClr val="accent5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EB541750-C9FF-D139-C6C0-EF28F00A390F}"/>
              </a:ext>
            </a:extLst>
          </p:cNvPr>
          <p:cNvSpPr/>
          <p:nvPr/>
        </p:nvSpPr>
        <p:spPr>
          <a:xfrm>
            <a:off x="927543" y="2581351"/>
            <a:ext cx="2422645" cy="376729"/>
          </a:xfrm>
          <a:custGeom>
            <a:avLst/>
            <a:gdLst>
              <a:gd name="connsiteX0" fmla="*/ 181721 w 190125"/>
              <a:gd name="connsiteY0" fmla="*/ 0 h 29565"/>
              <a:gd name="connsiteX1" fmla="*/ 190126 w 190125"/>
              <a:gd name="connsiteY1" fmla="*/ 8406 h 29565"/>
              <a:gd name="connsiteX2" fmla="*/ 190126 w 190125"/>
              <a:gd name="connsiteY2" fmla="*/ 21160 h 29565"/>
              <a:gd name="connsiteX3" fmla="*/ 181721 w 190125"/>
              <a:gd name="connsiteY3" fmla="*/ 29566 h 29565"/>
              <a:gd name="connsiteX4" fmla="*/ 8405 w 190125"/>
              <a:gd name="connsiteY4" fmla="*/ 29566 h 29565"/>
              <a:gd name="connsiteX5" fmla="*/ 0 w 190125"/>
              <a:gd name="connsiteY5" fmla="*/ 21160 h 29565"/>
              <a:gd name="connsiteX6" fmla="*/ 0 w 190125"/>
              <a:gd name="connsiteY6" fmla="*/ 8406 h 29565"/>
              <a:gd name="connsiteX7" fmla="*/ 8405 w 190125"/>
              <a:gd name="connsiteY7" fmla="*/ 0 h 29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0125" h="29565">
                <a:moveTo>
                  <a:pt x="181721" y="0"/>
                </a:moveTo>
                <a:cubicBezTo>
                  <a:pt x="186363" y="0"/>
                  <a:pt x="190126" y="3764"/>
                  <a:pt x="190126" y="8406"/>
                </a:cubicBezTo>
                <a:lnTo>
                  <a:pt x="190126" y="21160"/>
                </a:lnTo>
                <a:cubicBezTo>
                  <a:pt x="190126" y="25802"/>
                  <a:pt x="186363" y="29566"/>
                  <a:pt x="181721" y="29566"/>
                </a:cubicBezTo>
                <a:lnTo>
                  <a:pt x="8405" y="29566"/>
                </a:lnTo>
                <a:cubicBezTo>
                  <a:pt x="3763" y="29566"/>
                  <a:pt x="0" y="25802"/>
                  <a:pt x="0" y="21160"/>
                </a:cubicBezTo>
                <a:lnTo>
                  <a:pt x="0" y="8406"/>
                </a:lnTo>
                <a:cubicBezTo>
                  <a:pt x="0" y="3764"/>
                  <a:pt x="3763" y="0"/>
                  <a:pt x="8405" y="0"/>
                </a:cubicBezTo>
                <a:close/>
              </a:path>
            </a:pathLst>
          </a:custGeom>
          <a:solidFill>
            <a:srgbClr val="002033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25B0A419-27FC-77C5-A8A4-229EDB043A00}"/>
              </a:ext>
            </a:extLst>
          </p:cNvPr>
          <p:cNvSpPr/>
          <p:nvPr/>
        </p:nvSpPr>
        <p:spPr>
          <a:xfrm>
            <a:off x="3564401" y="3903615"/>
            <a:ext cx="2422645" cy="376729"/>
          </a:xfrm>
          <a:custGeom>
            <a:avLst/>
            <a:gdLst>
              <a:gd name="connsiteX0" fmla="*/ 181721 w 190125"/>
              <a:gd name="connsiteY0" fmla="*/ 0 h 29565"/>
              <a:gd name="connsiteX1" fmla="*/ 190126 w 190125"/>
              <a:gd name="connsiteY1" fmla="*/ 8406 h 29565"/>
              <a:gd name="connsiteX2" fmla="*/ 190126 w 190125"/>
              <a:gd name="connsiteY2" fmla="*/ 21160 h 29565"/>
              <a:gd name="connsiteX3" fmla="*/ 181721 w 190125"/>
              <a:gd name="connsiteY3" fmla="*/ 29566 h 29565"/>
              <a:gd name="connsiteX4" fmla="*/ 8405 w 190125"/>
              <a:gd name="connsiteY4" fmla="*/ 29566 h 29565"/>
              <a:gd name="connsiteX5" fmla="*/ 0 w 190125"/>
              <a:gd name="connsiteY5" fmla="*/ 21160 h 29565"/>
              <a:gd name="connsiteX6" fmla="*/ 0 w 190125"/>
              <a:gd name="connsiteY6" fmla="*/ 8406 h 29565"/>
              <a:gd name="connsiteX7" fmla="*/ 8405 w 190125"/>
              <a:gd name="connsiteY7" fmla="*/ 0 h 29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0125" h="29565">
                <a:moveTo>
                  <a:pt x="181721" y="0"/>
                </a:moveTo>
                <a:cubicBezTo>
                  <a:pt x="186363" y="0"/>
                  <a:pt x="190126" y="3764"/>
                  <a:pt x="190126" y="8406"/>
                </a:cubicBezTo>
                <a:lnTo>
                  <a:pt x="190126" y="21160"/>
                </a:lnTo>
                <a:cubicBezTo>
                  <a:pt x="190126" y="25802"/>
                  <a:pt x="186363" y="29566"/>
                  <a:pt x="181721" y="29566"/>
                </a:cubicBezTo>
                <a:lnTo>
                  <a:pt x="8405" y="29566"/>
                </a:lnTo>
                <a:cubicBezTo>
                  <a:pt x="3763" y="29566"/>
                  <a:pt x="0" y="25802"/>
                  <a:pt x="0" y="21160"/>
                </a:cubicBezTo>
                <a:lnTo>
                  <a:pt x="0" y="8406"/>
                </a:lnTo>
                <a:cubicBezTo>
                  <a:pt x="0" y="3764"/>
                  <a:pt x="3763" y="0"/>
                  <a:pt x="8405" y="0"/>
                </a:cubicBezTo>
                <a:close/>
              </a:path>
            </a:pathLst>
          </a:custGeom>
          <a:solidFill>
            <a:srgbClr val="002033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1782340F-8153-BB62-64DA-D563F4207E2F}"/>
              </a:ext>
            </a:extLst>
          </p:cNvPr>
          <p:cNvSpPr/>
          <p:nvPr/>
        </p:nvSpPr>
        <p:spPr>
          <a:xfrm>
            <a:off x="6197563" y="2581351"/>
            <a:ext cx="2422645" cy="376729"/>
          </a:xfrm>
          <a:custGeom>
            <a:avLst/>
            <a:gdLst>
              <a:gd name="connsiteX0" fmla="*/ 181721 w 190125"/>
              <a:gd name="connsiteY0" fmla="*/ 0 h 29565"/>
              <a:gd name="connsiteX1" fmla="*/ 190126 w 190125"/>
              <a:gd name="connsiteY1" fmla="*/ 8406 h 29565"/>
              <a:gd name="connsiteX2" fmla="*/ 190126 w 190125"/>
              <a:gd name="connsiteY2" fmla="*/ 21160 h 29565"/>
              <a:gd name="connsiteX3" fmla="*/ 181721 w 190125"/>
              <a:gd name="connsiteY3" fmla="*/ 29566 h 29565"/>
              <a:gd name="connsiteX4" fmla="*/ 8405 w 190125"/>
              <a:gd name="connsiteY4" fmla="*/ 29566 h 29565"/>
              <a:gd name="connsiteX5" fmla="*/ 0 w 190125"/>
              <a:gd name="connsiteY5" fmla="*/ 21160 h 29565"/>
              <a:gd name="connsiteX6" fmla="*/ 0 w 190125"/>
              <a:gd name="connsiteY6" fmla="*/ 8406 h 29565"/>
              <a:gd name="connsiteX7" fmla="*/ 8405 w 190125"/>
              <a:gd name="connsiteY7" fmla="*/ 0 h 29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0125" h="29565">
                <a:moveTo>
                  <a:pt x="181721" y="0"/>
                </a:moveTo>
                <a:cubicBezTo>
                  <a:pt x="186363" y="0"/>
                  <a:pt x="190126" y="3764"/>
                  <a:pt x="190126" y="8406"/>
                </a:cubicBezTo>
                <a:lnTo>
                  <a:pt x="190126" y="21160"/>
                </a:lnTo>
                <a:cubicBezTo>
                  <a:pt x="190126" y="25802"/>
                  <a:pt x="186363" y="29566"/>
                  <a:pt x="181721" y="29566"/>
                </a:cubicBezTo>
                <a:lnTo>
                  <a:pt x="8405" y="29566"/>
                </a:lnTo>
                <a:cubicBezTo>
                  <a:pt x="3763" y="29566"/>
                  <a:pt x="0" y="25802"/>
                  <a:pt x="0" y="21160"/>
                </a:cubicBezTo>
                <a:lnTo>
                  <a:pt x="0" y="8406"/>
                </a:lnTo>
                <a:cubicBezTo>
                  <a:pt x="0" y="3764"/>
                  <a:pt x="3763" y="0"/>
                  <a:pt x="8405" y="0"/>
                </a:cubicBezTo>
                <a:close/>
              </a:path>
            </a:pathLst>
          </a:custGeom>
          <a:solidFill>
            <a:srgbClr val="002033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1487EC16-B10B-93A7-29AF-06D32AD38894}"/>
              </a:ext>
            </a:extLst>
          </p:cNvPr>
          <p:cNvSpPr/>
          <p:nvPr/>
        </p:nvSpPr>
        <p:spPr>
          <a:xfrm>
            <a:off x="8834420" y="3903615"/>
            <a:ext cx="2422645" cy="376729"/>
          </a:xfrm>
          <a:custGeom>
            <a:avLst/>
            <a:gdLst>
              <a:gd name="connsiteX0" fmla="*/ 181721 w 190125"/>
              <a:gd name="connsiteY0" fmla="*/ 0 h 29565"/>
              <a:gd name="connsiteX1" fmla="*/ 190126 w 190125"/>
              <a:gd name="connsiteY1" fmla="*/ 8406 h 29565"/>
              <a:gd name="connsiteX2" fmla="*/ 190126 w 190125"/>
              <a:gd name="connsiteY2" fmla="*/ 21160 h 29565"/>
              <a:gd name="connsiteX3" fmla="*/ 181721 w 190125"/>
              <a:gd name="connsiteY3" fmla="*/ 29566 h 29565"/>
              <a:gd name="connsiteX4" fmla="*/ 8405 w 190125"/>
              <a:gd name="connsiteY4" fmla="*/ 29566 h 29565"/>
              <a:gd name="connsiteX5" fmla="*/ 0 w 190125"/>
              <a:gd name="connsiteY5" fmla="*/ 21160 h 29565"/>
              <a:gd name="connsiteX6" fmla="*/ 0 w 190125"/>
              <a:gd name="connsiteY6" fmla="*/ 8406 h 29565"/>
              <a:gd name="connsiteX7" fmla="*/ 8405 w 190125"/>
              <a:gd name="connsiteY7" fmla="*/ 0 h 29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0125" h="29565">
                <a:moveTo>
                  <a:pt x="181721" y="0"/>
                </a:moveTo>
                <a:cubicBezTo>
                  <a:pt x="186363" y="0"/>
                  <a:pt x="190126" y="3764"/>
                  <a:pt x="190126" y="8406"/>
                </a:cubicBezTo>
                <a:lnTo>
                  <a:pt x="190126" y="21160"/>
                </a:lnTo>
                <a:cubicBezTo>
                  <a:pt x="190126" y="25802"/>
                  <a:pt x="186363" y="29566"/>
                  <a:pt x="181721" y="29566"/>
                </a:cubicBezTo>
                <a:lnTo>
                  <a:pt x="8405" y="29566"/>
                </a:lnTo>
                <a:cubicBezTo>
                  <a:pt x="3763" y="29566"/>
                  <a:pt x="0" y="25802"/>
                  <a:pt x="0" y="21160"/>
                </a:cubicBezTo>
                <a:lnTo>
                  <a:pt x="0" y="8406"/>
                </a:lnTo>
                <a:cubicBezTo>
                  <a:pt x="0" y="3764"/>
                  <a:pt x="3763" y="0"/>
                  <a:pt x="8405" y="0"/>
                </a:cubicBezTo>
                <a:close/>
              </a:path>
            </a:pathLst>
          </a:custGeom>
          <a:solidFill>
            <a:srgbClr val="002033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11" name="Graphic 10" descr="Brainstorm with solid fill">
            <a:extLst>
              <a:ext uri="{FF2B5EF4-FFF2-40B4-BE49-F238E27FC236}">
                <a16:creationId xmlns:a16="http://schemas.microsoft.com/office/drawing/2014/main" id="{463127A1-CFFD-5226-D271-D8BE448A70A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18158" y="4407802"/>
            <a:ext cx="380354" cy="380354"/>
          </a:xfrm>
          <a:prstGeom prst="rect">
            <a:avLst/>
          </a:prstGeom>
        </p:spPr>
      </p:pic>
      <p:pic>
        <p:nvPicPr>
          <p:cNvPr id="12" name="Graphic 11" descr="Hourglass 30% with solid fill">
            <a:extLst>
              <a:ext uri="{FF2B5EF4-FFF2-40B4-BE49-F238E27FC236}">
                <a16:creationId xmlns:a16="http://schemas.microsoft.com/office/drawing/2014/main" id="{872A55AC-CD9D-F2F3-0602-49D5543D675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614170" y="2071358"/>
            <a:ext cx="380354" cy="380354"/>
          </a:xfrm>
          <a:prstGeom prst="rect">
            <a:avLst/>
          </a:prstGeom>
        </p:spPr>
      </p:pic>
      <p:pic>
        <p:nvPicPr>
          <p:cNvPr id="13" name="Graphic 12" descr="Lightbulb with solid fill">
            <a:extLst>
              <a:ext uri="{FF2B5EF4-FFF2-40B4-BE49-F238E27FC236}">
                <a16:creationId xmlns:a16="http://schemas.microsoft.com/office/drawing/2014/main" id="{0B87380C-30CB-DA79-2D9D-7AE1190D783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886109" y="2071358"/>
            <a:ext cx="380354" cy="380354"/>
          </a:xfrm>
          <a:prstGeom prst="rect">
            <a:avLst/>
          </a:prstGeom>
        </p:spPr>
      </p:pic>
      <p:pic>
        <p:nvPicPr>
          <p:cNvPr id="14" name="Graphic 13" descr="Research with solid fill">
            <a:extLst>
              <a:ext uri="{FF2B5EF4-FFF2-40B4-BE49-F238E27FC236}">
                <a16:creationId xmlns:a16="http://schemas.microsoft.com/office/drawing/2014/main" id="{2A26F179-2514-603C-6CE2-837CE716449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199251" y="4407802"/>
            <a:ext cx="380354" cy="38035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47D1F22F-B2D7-BAE3-EFE5-B7194002EE90}"/>
              </a:ext>
            </a:extLst>
          </p:cNvPr>
          <p:cNvSpPr txBox="1"/>
          <p:nvPr/>
        </p:nvSpPr>
        <p:spPr>
          <a:xfrm>
            <a:off x="1219200" y="3115091"/>
            <a:ext cx="1719723" cy="1569660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7B45B3E-BDB5-9345-C5CC-4A88685994E0}"/>
              </a:ext>
            </a:extLst>
          </p:cNvPr>
          <p:cNvSpPr txBox="1"/>
          <p:nvPr/>
        </p:nvSpPr>
        <p:spPr>
          <a:xfrm>
            <a:off x="6535668" y="3115091"/>
            <a:ext cx="1719723" cy="1569660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FFD03DC-384A-04A1-94EC-79C4D77CD36F}"/>
              </a:ext>
            </a:extLst>
          </p:cNvPr>
          <p:cNvSpPr txBox="1"/>
          <p:nvPr/>
        </p:nvSpPr>
        <p:spPr>
          <a:xfrm>
            <a:off x="3954309" y="2241152"/>
            <a:ext cx="1719723" cy="1569660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C2F7C87-C6A0-8415-5AEC-5F2DF4739E5D}"/>
              </a:ext>
            </a:extLst>
          </p:cNvPr>
          <p:cNvSpPr txBox="1"/>
          <p:nvPr/>
        </p:nvSpPr>
        <p:spPr>
          <a:xfrm>
            <a:off x="9222224" y="2241152"/>
            <a:ext cx="1719723" cy="1569660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1A1E160-B53A-51E7-B86E-90776762F02E}"/>
              </a:ext>
            </a:extLst>
          </p:cNvPr>
          <p:cNvSpPr txBox="1"/>
          <p:nvPr/>
        </p:nvSpPr>
        <p:spPr>
          <a:xfrm>
            <a:off x="1382441" y="2588748"/>
            <a:ext cx="1516545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2C6DFB0-F1F2-A6D2-8A1A-1F4B0918CB33}"/>
              </a:ext>
            </a:extLst>
          </p:cNvPr>
          <p:cNvSpPr txBox="1"/>
          <p:nvPr/>
        </p:nvSpPr>
        <p:spPr>
          <a:xfrm>
            <a:off x="6654315" y="2588748"/>
            <a:ext cx="1516545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A803391-DC9C-4D4A-7EE6-0EB894BB8AC9}"/>
              </a:ext>
            </a:extLst>
          </p:cNvPr>
          <p:cNvSpPr txBox="1"/>
          <p:nvPr/>
        </p:nvSpPr>
        <p:spPr>
          <a:xfrm>
            <a:off x="4017451" y="3907750"/>
            <a:ext cx="1516545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D97D14E-9484-0C95-469C-B4BFFDF7D2A2}"/>
              </a:ext>
            </a:extLst>
          </p:cNvPr>
          <p:cNvSpPr txBox="1"/>
          <p:nvPr/>
        </p:nvSpPr>
        <p:spPr>
          <a:xfrm>
            <a:off x="9294855" y="3907750"/>
            <a:ext cx="1516545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21603916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9420</TotalTime>
  <Words>372</Words>
  <Application>Microsoft Office PowerPoint</Application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Custom Design</vt:lpstr>
      <vt:lpstr>Four-Step Parchment Process – Slide Template</vt:lpstr>
      <vt:lpstr>Four-Step Parchment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Four-Step Parchment Process</dc:title>
  <dc:creator>PresentationGO.com</dc:creator>
  <dc:description>© Copyright PresentationGO.com - Do not distribute or sale without written permission.</dc:description>
  <cp:lastModifiedBy>Christophe Barroche</cp:lastModifiedBy>
  <cp:revision>40</cp:revision>
  <dcterms:created xsi:type="dcterms:W3CDTF">2014-11-26T05:14:11Z</dcterms:created>
  <dcterms:modified xsi:type="dcterms:W3CDTF">2024-05-10T16:34:11Z</dcterms:modified>
  <cp:category>Charts &amp; Diagrams;Text &amp; Tables</cp:category>
</cp:coreProperties>
</file>