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5" r:id="rId4"/>
    <p:sldId id="328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07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1898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12.svg"/><Relationship Id="rId4" Type="http://schemas.openxmlformats.org/officeDocument/2006/relationships/image" Target="../media/image2.sv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5-Layer Pyramid Projection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B8D95E-C390-EA53-A5B9-D7D651E0D62A}"/>
              </a:ext>
            </a:extLst>
          </p:cNvPr>
          <p:cNvGrpSpPr/>
          <p:nvPr/>
        </p:nvGrpSpPr>
        <p:grpSpPr>
          <a:xfrm>
            <a:off x="926952" y="4084253"/>
            <a:ext cx="7045368" cy="1204145"/>
            <a:chOff x="1033136" y="3963815"/>
            <a:chExt cx="9393824" cy="160552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B2E4B11-457A-B4CD-5741-2380A35F71F3}"/>
                </a:ext>
              </a:extLst>
            </p:cNvPr>
            <p:cNvSpPr/>
            <p:nvPr/>
          </p:nvSpPr>
          <p:spPr>
            <a:xfrm>
              <a:off x="4745320" y="3963815"/>
              <a:ext cx="5681640" cy="804875"/>
            </a:xfrm>
            <a:custGeom>
              <a:avLst/>
              <a:gdLst>
                <a:gd name="connsiteX0" fmla="*/ 0 w 708953"/>
                <a:gd name="connsiteY0" fmla="*/ 529 h 100432"/>
                <a:gd name="connsiteX1" fmla="*/ 657794 w 708953"/>
                <a:gd name="connsiteY1" fmla="*/ 529 h 100432"/>
                <a:gd name="connsiteX2" fmla="*/ 701153 w 708953"/>
                <a:gd name="connsiteY2" fmla="*/ 78761 h 100432"/>
                <a:gd name="connsiteX3" fmla="*/ 687405 w 708953"/>
                <a:gd name="connsiteY3" fmla="*/ 100433 h 100432"/>
                <a:gd name="connsiteX4" fmla="*/ 0 w 708953"/>
                <a:gd name="connsiteY4" fmla="*/ 100433 h 100432"/>
                <a:gd name="connsiteX5" fmla="*/ 0 w 708953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0" y="529"/>
                  </a:moveTo>
                  <a:lnTo>
                    <a:pt x="657794" y="529"/>
                  </a:lnTo>
                  <a:cubicBezTo>
                    <a:pt x="697981" y="529"/>
                    <a:pt x="722304" y="44931"/>
                    <a:pt x="701153" y="78761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00401F5-976C-B7DC-1F0E-92CEA8D15C45}"/>
                </a:ext>
              </a:extLst>
            </p:cNvPr>
            <p:cNvSpPr/>
            <p:nvPr/>
          </p:nvSpPr>
          <p:spPr>
            <a:xfrm>
              <a:off x="1033136" y="3968055"/>
              <a:ext cx="4174087" cy="1601287"/>
            </a:xfrm>
            <a:custGeom>
              <a:avLst/>
              <a:gdLst>
                <a:gd name="connsiteX0" fmla="*/ 0 w 520841"/>
                <a:gd name="connsiteY0" fmla="*/ 199809 h 199808"/>
                <a:gd name="connsiteX1" fmla="*/ 520842 w 520841"/>
                <a:gd name="connsiteY1" fmla="*/ 100433 h 199808"/>
                <a:gd name="connsiteX2" fmla="*/ 463205 w 520841"/>
                <a:gd name="connsiteY2" fmla="*/ 0 h 199808"/>
                <a:gd name="connsiteX3" fmla="*/ 0 w 520841"/>
                <a:gd name="connsiteY3" fmla="*/ 199809 h 19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41" h="199808">
                  <a:moveTo>
                    <a:pt x="0" y="199809"/>
                  </a:moveTo>
                  <a:lnTo>
                    <a:pt x="520842" y="100433"/>
                  </a:lnTo>
                  <a:lnTo>
                    <a:pt x="463205" y="0"/>
                  </a:lnTo>
                  <a:lnTo>
                    <a:pt x="0" y="199809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3FF712-A91C-270A-2EA5-A254A36B5AB1}"/>
              </a:ext>
            </a:extLst>
          </p:cNvPr>
          <p:cNvGrpSpPr/>
          <p:nvPr/>
        </p:nvGrpSpPr>
        <p:grpSpPr>
          <a:xfrm>
            <a:off x="898347" y="3442466"/>
            <a:ext cx="6702128" cy="1807807"/>
            <a:chOff x="994996" y="3108099"/>
            <a:chExt cx="8936170" cy="241040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2804A59-D9CC-0CC1-D024-96B860BB8DDA}"/>
                </a:ext>
              </a:extLst>
            </p:cNvPr>
            <p:cNvSpPr/>
            <p:nvPr/>
          </p:nvSpPr>
          <p:spPr>
            <a:xfrm>
              <a:off x="4249518" y="3108099"/>
              <a:ext cx="5681648" cy="804875"/>
            </a:xfrm>
            <a:custGeom>
              <a:avLst/>
              <a:gdLst>
                <a:gd name="connsiteX0" fmla="*/ 0 w 708954"/>
                <a:gd name="connsiteY0" fmla="*/ 0 h 100432"/>
                <a:gd name="connsiteX1" fmla="*/ 657794 w 708954"/>
                <a:gd name="connsiteY1" fmla="*/ 0 h 100432"/>
                <a:gd name="connsiteX2" fmla="*/ 701153 w 708954"/>
                <a:gd name="connsiteY2" fmla="*/ 78232 h 100432"/>
                <a:gd name="connsiteX3" fmla="*/ 687405 w 708954"/>
                <a:gd name="connsiteY3" fmla="*/ 100433 h 100432"/>
                <a:gd name="connsiteX4" fmla="*/ 0 w 708954"/>
                <a:gd name="connsiteY4" fmla="*/ 100433 h 100432"/>
                <a:gd name="connsiteX5" fmla="*/ 0 w 708954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4" h="100432">
                  <a:moveTo>
                    <a:pt x="0" y="0"/>
                  </a:move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1FDF1B7-A9CB-DF2F-4024-E67AC5DAD2EA}"/>
                </a:ext>
              </a:extLst>
            </p:cNvPr>
            <p:cNvSpPr/>
            <p:nvPr/>
          </p:nvSpPr>
          <p:spPr>
            <a:xfrm>
              <a:off x="994996" y="3108099"/>
              <a:ext cx="3720655" cy="2410409"/>
            </a:xfrm>
            <a:custGeom>
              <a:avLst/>
              <a:gdLst>
                <a:gd name="connsiteX0" fmla="*/ 0 w 464262"/>
                <a:gd name="connsiteY0" fmla="*/ 300770 h 300770"/>
                <a:gd name="connsiteX1" fmla="*/ 464263 w 464262"/>
                <a:gd name="connsiteY1" fmla="*/ 100433 h 300770"/>
                <a:gd name="connsiteX2" fmla="*/ 434652 w 464262"/>
                <a:gd name="connsiteY2" fmla="*/ 49688 h 300770"/>
                <a:gd name="connsiteX3" fmla="*/ 406098 w 464262"/>
                <a:gd name="connsiteY3" fmla="*/ 0 h 300770"/>
                <a:gd name="connsiteX4" fmla="*/ 0 w 464262"/>
                <a:gd name="connsiteY4" fmla="*/ 300770 h 30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262" h="300770">
                  <a:moveTo>
                    <a:pt x="0" y="300770"/>
                  </a:moveTo>
                  <a:lnTo>
                    <a:pt x="464263" y="100433"/>
                  </a:lnTo>
                  <a:lnTo>
                    <a:pt x="434652" y="49688"/>
                  </a:lnTo>
                  <a:lnTo>
                    <a:pt x="406098" y="0"/>
                  </a:lnTo>
                  <a:lnTo>
                    <a:pt x="0" y="30077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3720D3-75C5-2921-7E72-B3307A520D99}"/>
              </a:ext>
            </a:extLst>
          </p:cNvPr>
          <p:cNvGrpSpPr/>
          <p:nvPr/>
        </p:nvGrpSpPr>
        <p:grpSpPr>
          <a:xfrm>
            <a:off x="780750" y="2130298"/>
            <a:ext cx="6086438" cy="3113621"/>
            <a:chOff x="838200" y="1358543"/>
            <a:chExt cx="8115250" cy="415149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D3D7EB0-EE1B-715D-0D09-F11B14BAFE87}"/>
                </a:ext>
              </a:extLst>
            </p:cNvPr>
            <p:cNvSpPr/>
            <p:nvPr/>
          </p:nvSpPr>
          <p:spPr>
            <a:xfrm>
              <a:off x="3236716" y="1358543"/>
              <a:ext cx="5716734" cy="834535"/>
            </a:xfrm>
            <a:custGeom>
              <a:avLst/>
              <a:gdLst>
                <a:gd name="connsiteX0" fmla="*/ 689520 w 713332"/>
                <a:gd name="connsiteY0" fmla="*/ 104133 h 104133"/>
                <a:gd name="connsiteX1" fmla="*/ 0 w 713332"/>
                <a:gd name="connsiteY1" fmla="*/ 104133 h 104133"/>
                <a:gd name="connsiteX2" fmla="*/ 0 w 713332"/>
                <a:gd name="connsiteY2" fmla="*/ 0 h 104133"/>
                <a:gd name="connsiteX3" fmla="*/ 662024 w 713332"/>
                <a:gd name="connsiteY3" fmla="*/ 0 h 104133"/>
                <a:gd name="connsiteX4" fmla="*/ 705912 w 713332"/>
                <a:gd name="connsiteY4" fmla="*/ 77703 h 104133"/>
                <a:gd name="connsiteX5" fmla="*/ 690049 w 713332"/>
                <a:gd name="connsiteY5" fmla="*/ 104133 h 10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3332" h="104133">
                  <a:moveTo>
                    <a:pt x="689520" y="104133"/>
                  </a:moveTo>
                  <a:lnTo>
                    <a:pt x="0" y="104133"/>
                  </a:lnTo>
                  <a:lnTo>
                    <a:pt x="0" y="0"/>
                  </a:lnTo>
                  <a:lnTo>
                    <a:pt x="662024" y="0"/>
                  </a:lnTo>
                  <a:cubicBezTo>
                    <a:pt x="701682" y="0"/>
                    <a:pt x="726534" y="43345"/>
                    <a:pt x="705912" y="77703"/>
                  </a:cubicBezTo>
                  <a:lnTo>
                    <a:pt x="690049" y="104133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A7F8B38-3025-4169-0D23-91941A5C6621}"/>
                </a:ext>
              </a:extLst>
            </p:cNvPr>
            <p:cNvSpPr/>
            <p:nvPr/>
          </p:nvSpPr>
          <p:spPr>
            <a:xfrm>
              <a:off x="838200" y="1358543"/>
              <a:ext cx="2881600" cy="4151494"/>
            </a:xfrm>
            <a:custGeom>
              <a:avLst/>
              <a:gdLst>
                <a:gd name="connsiteX0" fmla="*/ 359566 w 359565"/>
                <a:gd name="connsiteY0" fmla="*/ 104133 h 518022"/>
                <a:gd name="connsiteX1" fmla="*/ 299286 w 359565"/>
                <a:gd name="connsiteY1" fmla="*/ 0 h 518022"/>
                <a:gd name="connsiteX2" fmla="*/ 144884 w 359565"/>
                <a:gd name="connsiteY2" fmla="*/ 267997 h 518022"/>
                <a:gd name="connsiteX3" fmla="*/ 0 w 359565"/>
                <a:gd name="connsiteY3" fmla="*/ 518022 h 518022"/>
                <a:gd name="connsiteX4" fmla="*/ 359566 w 359565"/>
                <a:gd name="connsiteY4" fmla="*/ 104133 h 5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65" h="518022">
                  <a:moveTo>
                    <a:pt x="359566" y="104133"/>
                  </a:moveTo>
                  <a:lnTo>
                    <a:pt x="299286" y="0"/>
                  </a:lnTo>
                  <a:lnTo>
                    <a:pt x="144884" y="267997"/>
                  </a:lnTo>
                  <a:lnTo>
                    <a:pt x="0" y="518022"/>
                  </a:lnTo>
                  <a:lnTo>
                    <a:pt x="359566" y="104133"/>
                  </a:ln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29813F-6348-F32B-5C2F-48830A3C4FD8}"/>
              </a:ext>
            </a:extLst>
          </p:cNvPr>
          <p:cNvGrpSpPr/>
          <p:nvPr/>
        </p:nvGrpSpPr>
        <p:grpSpPr>
          <a:xfrm>
            <a:off x="879276" y="2797499"/>
            <a:ext cx="6349335" cy="2408290"/>
            <a:chOff x="969568" y="2248143"/>
            <a:chExt cx="8465780" cy="321105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B6968BB-73EF-96F4-D591-CAF774B6FEA9}"/>
                </a:ext>
              </a:extLst>
            </p:cNvPr>
            <p:cNvSpPr/>
            <p:nvPr/>
          </p:nvSpPr>
          <p:spPr>
            <a:xfrm>
              <a:off x="3753708" y="2248143"/>
              <a:ext cx="5681640" cy="804875"/>
            </a:xfrm>
            <a:custGeom>
              <a:avLst/>
              <a:gdLst>
                <a:gd name="connsiteX0" fmla="*/ 687405 w 708953"/>
                <a:gd name="connsiteY0" fmla="*/ 100433 h 100432"/>
                <a:gd name="connsiteX1" fmla="*/ 0 w 708953"/>
                <a:gd name="connsiteY1" fmla="*/ 100433 h 100432"/>
                <a:gd name="connsiteX2" fmla="*/ 0 w 708953"/>
                <a:gd name="connsiteY2" fmla="*/ 0 h 100432"/>
                <a:gd name="connsiteX3" fmla="*/ 657794 w 708953"/>
                <a:gd name="connsiteY3" fmla="*/ 0 h 100432"/>
                <a:gd name="connsiteX4" fmla="*/ 701153 w 708953"/>
                <a:gd name="connsiteY4" fmla="*/ 78232 h 100432"/>
                <a:gd name="connsiteX5" fmla="*/ 687405 w 708953"/>
                <a:gd name="connsiteY5" fmla="*/ 99904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687405" y="100433"/>
                  </a:moveTo>
                  <a:lnTo>
                    <a:pt x="0" y="100433"/>
                  </a:lnTo>
                  <a:lnTo>
                    <a:pt x="0" y="0"/>
                  </a:ln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9990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19D7A94-8EDF-8E16-85F9-75DB76E85986}"/>
                </a:ext>
              </a:extLst>
            </p:cNvPr>
            <p:cNvSpPr/>
            <p:nvPr/>
          </p:nvSpPr>
          <p:spPr>
            <a:xfrm>
              <a:off x="969568" y="2252383"/>
              <a:ext cx="3246042" cy="3206813"/>
            </a:xfrm>
            <a:custGeom>
              <a:avLst/>
              <a:gdLst>
                <a:gd name="connsiteX0" fmla="*/ 0 w 405040"/>
                <a:gd name="connsiteY0" fmla="*/ 400146 h 400145"/>
                <a:gd name="connsiteX1" fmla="*/ 405040 w 405040"/>
                <a:gd name="connsiteY1" fmla="*/ 99904 h 400145"/>
                <a:gd name="connsiteX2" fmla="*/ 347404 w 405040"/>
                <a:gd name="connsiteY2" fmla="*/ 0 h 400145"/>
                <a:gd name="connsiteX3" fmla="*/ 0 w 405040"/>
                <a:gd name="connsiteY3" fmla="*/ 400146 h 40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040" h="400145">
                  <a:moveTo>
                    <a:pt x="0" y="400146"/>
                  </a:moveTo>
                  <a:lnTo>
                    <a:pt x="405040" y="99904"/>
                  </a:lnTo>
                  <a:lnTo>
                    <a:pt x="347404" y="0"/>
                  </a:lnTo>
                  <a:lnTo>
                    <a:pt x="0" y="40014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C71D8D-E00F-3284-8C97-EB3430251DDE}"/>
              </a:ext>
            </a:extLst>
          </p:cNvPr>
          <p:cNvGrpSpPr/>
          <p:nvPr/>
        </p:nvGrpSpPr>
        <p:grpSpPr>
          <a:xfrm>
            <a:off x="847498" y="4732393"/>
            <a:ext cx="7515752" cy="619542"/>
            <a:chOff x="927197" y="4828003"/>
            <a:chExt cx="10021002" cy="82605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028C78-7672-2509-8E62-FE601CDBD817}"/>
                </a:ext>
              </a:extLst>
            </p:cNvPr>
            <p:cNvSpPr/>
            <p:nvPr/>
          </p:nvSpPr>
          <p:spPr>
            <a:xfrm>
              <a:off x="5241130" y="4828003"/>
              <a:ext cx="5707069" cy="826056"/>
            </a:xfrm>
            <a:custGeom>
              <a:avLst/>
              <a:gdLst>
                <a:gd name="connsiteX0" fmla="*/ 688991 w 712126"/>
                <a:gd name="connsiteY0" fmla="*/ 103076 h 103075"/>
                <a:gd name="connsiteX1" fmla="*/ 0 w 712126"/>
                <a:gd name="connsiteY1" fmla="*/ 103076 h 103075"/>
                <a:gd name="connsiteX2" fmla="*/ 0 w 712126"/>
                <a:gd name="connsiteY2" fmla="*/ 0 h 103075"/>
                <a:gd name="connsiteX3" fmla="*/ 660966 w 712126"/>
                <a:gd name="connsiteY3" fmla="*/ 0 h 103075"/>
                <a:gd name="connsiteX4" fmla="*/ 704326 w 712126"/>
                <a:gd name="connsiteY4" fmla="*/ 77703 h 103075"/>
                <a:gd name="connsiteX5" fmla="*/ 688991 w 712126"/>
                <a:gd name="connsiteY5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2126" h="103075">
                  <a:moveTo>
                    <a:pt x="688991" y="103076"/>
                  </a:moveTo>
                  <a:lnTo>
                    <a:pt x="0" y="103076"/>
                  </a:lnTo>
                  <a:lnTo>
                    <a:pt x="0" y="0"/>
                  </a:lnTo>
                  <a:lnTo>
                    <a:pt x="660966" y="0"/>
                  </a:lnTo>
                  <a:cubicBezTo>
                    <a:pt x="701153" y="0"/>
                    <a:pt x="725477" y="43873"/>
                    <a:pt x="704326" y="77703"/>
                  </a:cubicBezTo>
                  <a:lnTo>
                    <a:pt x="688991" y="10307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E9EAE7-4FEE-9370-222D-F28503B3F6C4}"/>
                </a:ext>
              </a:extLst>
            </p:cNvPr>
            <p:cNvSpPr/>
            <p:nvPr/>
          </p:nvSpPr>
          <p:spPr>
            <a:xfrm>
              <a:off x="927197" y="4828003"/>
              <a:ext cx="4792785" cy="826056"/>
            </a:xfrm>
            <a:custGeom>
              <a:avLst/>
              <a:gdLst>
                <a:gd name="connsiteX0" fmla="*/ 0 w 598042"/>
                <a:gd name="connsiteY0" fmla="*/ 103076 h 103075"/>
                <a:gd name="connsiteX1" fmla="*/ 288181 w 598042"/>
                <a:gd name="connsiteY1" fmla="*/ 103076 h 103075"/>
                <a:gd name="connsiteX2" fmla="*/ 598042 w 598042"/>
                <a:gd name="connsiteY2" fmla="*/ 103076 h 103075"/>
                <a:gd name="connsiteX3" fmla="*/ 538291 w 598042"/>
                <a:gd name="connsiteY3" fmla="*/ 0 h 103075"/>
                <a:gd name="connsiteX4" fmla="*/ 0 w 598042"/>
                <a:gd name="connsiteY4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042" h="103075">
                  <a:moveTo>
                    <a:pt x="0" y="103076"/>
                  </a:moveTo>
                  <a:lnTo>
                    <a:pt x="288181" y="103076"/>
                  </a:lnTo>
                  <a:lnTo>
                    <a:pt x="598042" y="103076"/>
                  </a:lnTo>
                  <a:lnTo>
                    <a:pt x="538291" y="0"/>
                  </a:lnTo>
                  <a:lnTo>
                    <a:pt x="0" y="10307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8652AAF-05EA-FCAE-34BB-36CF32B7A7D0}"/>
              </a:ext>
            </a:extLst>
          </p:cNvPr>
          <p:cNvSpPr txBox="1"/>
          <p:nvPr/>
        </p:nvSpPr>
        <p:spPr>
          <a:xfrm>
            <a:off x="2357602" y="240080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AC1E9C-20FC-FF55-860E-4AA6D284BDD1}"/>
              </a:ext>
            </a:extLst>
          </p:cNvPr>
          <p:cNvSpPr txBox="1"/>
          <p:nvPr/>
        </p:nvSpPr>
        <p:spPr>
          <a:xfrm>
            <a:off x="2691821" y="3096125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F75779-AAE7-F677-F8F0-D657B27EE1CD}"/>
              </a:ext>
            </a:extLst>
          </p:cNvPr>
          <p:cNvSpPr txBox="1"/>
          <p:nvPr/>
        </p:nvSpPr>
        <p:spPr>
          <a:xfrm>
            <a:off x="3040476" y="3691919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D5370F-D2D3-0323-B193-FDA79D8EBB94}"/>
              </a:ext>
            </a:extLst>
          </p:cNvPr>
          <p:cNvSpPr txBox="1"/>
          <p:nvPr/>
        </p:nvSpPr>
        <p:spPr>
          <a:xfrm>
            <a:off x="3373393" y="4274340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7469C0-20B5-410B-DFDA-5CD13A91A1CA}"/>
              </a:ext>
            </a:extLst>
          </p:cNvPr>
          <p:cNvSpPr txBox="1"/>
          <p:nvPr/>
        </p:nvSpPr>
        <p:spPr>
          <a:xfrm>
            <a:off x="3739688" y="488058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087B1C50-C9AB-80D3-ABBA-D8592B330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5011" y="3537127"/>
            <a:ext cx="343211" cy="343211"/>
          </a:xfrm>
          <a:prstGeom prst="rect">
            <a:avLst/>
          </a:prstGeom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F26E7DD1-15D2-B429-CEBB-1CB2140CFF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3148" y="2892160"/>
            <a:ext cx="343211" cy="343211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79640FAF-891B-497F-D3A1-A59E933B57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7786" y="4827055"/>
            <a:ext cx="343211" cy="343211"/>
          </a:xfrm>
          <a:prstGeom prst="rect">
            <a:avLst/>
          </a:prstGeom>
        </p:spPr>
      </p:pic>
      <p:pic>
        <p:nvPicPr>
          <p:cNvPr id="22" name="Graphic 21" descr="Research with solid fill">
            <a:extLst>
              <a:ext uri="{FF2B5EF4-FFF2-40B4-BE49-F238E27FC236}">
                <a16:creationId xmlns:a16="http://schemas.microsoft.com/office/drawing/2014/main" id="{8A48D963-A4E3-48B2-EF80-B412C74C043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1724" y="2224960"/>
            <a:ext cx="343211" cy="343211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45123AE9-D25B-D91D-66A1-990893151A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96857" y="4178914"/>
            <a:ext cx="343211" cy="34321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2F7F8A1-0C87-67AA-AAE4-CED753A07D99}"/>
              </a:ext>
            </a:extLst>
          </p:cNvPr>
          <p:cNvGrpSpPr/>
          <p:nvPr/>
        </p:nvGrpSpPr>
        <p:grpSpPr>
          <a:xfrm>
            <a:off x="4648291" y="4768321"/>
            <a:ext cx="3212680" cy="547681"/>
            <a:chOff x="5851350" y="4788753"/>
            <a:chExt cx="4283573" cy="73024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7C7866-89A1-D369-E575-6ED4C6CF1B75}"/>
                </a:ext>
              </a:extLst>
            </p:cNvPr>
            <p:cNvSpPr txBox="1"/>
            <p:nvPr/>
          </p:nvSpPr>
          <p:spPr>
            <a:xfrm>
              <a:off x="5851350" y="4788753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3B69D7-EFBA-A56D-7285-97679C3FA6A0}"/>
                </a:ext>
              </a:extLst>
            </p:cNvPr>
            <p:cNvSpPr txBox="1"/>
            <p:nvPr/>
          </p:nvSpPr>
          <p:spPr>
            <a:xfrm>
              <a:off x="5851350" y="5211218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FEB064-4DF9-227A-B1DE-365CE64EFC07}"/>
              </a:ext>
            </a:extLst>
          </p:cNvPr>
          <p:cNvGrpSpPr/>
          <p:nvPr/>
        </p:nvGrpSpPr>
        <p:grpSpPr>
          <a:xfrm>
            <a:off x="4276434" y="4112236"/>
            <a:ext cx="3212680" cy="547681"/>
            <a:chOff x="5326249" y="3937727"/>
            <a:chExt cx="4283573" cy="73024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D7B66C-7769-A809-B2EF-EB13EB1732DB}"/>
                </a:ext>
              </a:extLst>
            </p:cNvPr>
            <p:cNvSpPr txBox="1"/>
            <p:nvPr/>
          </p:nvSpPr>
          <p:spPr>
            <a:xfrm>
              <a:off x="5326249" y="3937727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BA7557-91E0-6BB9-0E05-74F29DC2BD1D}"/>
                </a:ext>
              </a:extLst>
            </p:cNvPr>
            <p:cNvSpPr txBox="1"/>
            <p:nvPr/>
          </p:nvSpPr>
          <p:spPr>
            <a:xfrm>
              <a:off x="5326249" y="4360192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331FB1-597D-D31F-DB55-69C2892E53FB}"/>
              </a:ext>
            </a:extLst>
          </p:cNvPr>
          <p:cNvGrpSpPr/>
          <p:nvPr/>
        </p:nvGrpSpPr>
        <p:grpSpPr>
          <a:xfrm>
            <a:off x="3904582" y="3470450"/>
            <a:ext cx="3212680" cy="547681"/>
            <a:chOff x="4855469" y="3077648"/>
            <a:chExt cx="4283573" cy="73024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60E9E7-7295-B249-FF5F-8367B46F4B1D}"/>
                </a:ext>
              </a:extLst>
            </p:cNvPr>
            <p:cNvSpPr txBox="1"/>
            <p:nvPr/>
          </p:nvSpPr>
          <p:spPr>
            <a:xfrm>
              <a:off x="4855469" y="3077648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2497A1-752B-6CAD-FACC-AB17D4F73E12}"/>
                </a:ext>
              </a:extLst>
            </p:cNvPr>
            <p:cNvSpPr txBox="1"/>
            <p:nvPr/>
          </p:nvSpPr>
          <p:spPr>
            <a:xfrm>
              <a:off x="4855469" y="3500113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C243FAF-B0AE-44E4-FAD5-F69AE7699399}"/>
              </a:ext>
            </a:extLst>
          </p:cNvPr>
          <p:cNvGrpSpPr/>
          <p:nvPr/>
        </p:nvGrpSpPr>
        <p:grpSpPr>
          <a:xfrm>
            <a:off x="3532725" y="2825483"/>
            <a:ext cx="3212680" cy="547681"/>
            <a:chOff x="4303207" y="2244729"/>
            <a:chExt cx="4283573" cy="73024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24B1F9-B514-A776-28D9-893181A309F8}"/>
                </a:ext>
              </a:extLst>
            </p:cNvPr>
            <p:cNvSpPr txBox="1"/>
            <p:nvPr/>
          </p:nvSpPr>
          <p:spPr>
            <a:xfrm>
              <a:off x="4303207" y="2244729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28E538-2E1D-F071-80F0-0E92B89BC2FE}"/>
                </a:ext>
              </a:extLst>
            </p:cNvPr>
            <p:cNvSpPr txBox="1"/>
            <p:nvPr/>
          </p:nvSpPr>
          <p:spPr>
            <a:xfrm>
              <a:off x="4303207" y="2667194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EED4AF-5277-DDD1-CF46-B91357776A18}"/>
              </a:ext>
            </a:extLst>
          </p:cNvPr>
          <p:cNvGrpSpPr/>
          <p:nvPr/>
        </p:nvGrpSpPr>
        <p:grpSpPr>
          <a:xfrm>
            <a:off x="3144981" y="2169407"/>
            <a:ext cx="3212680" cy="547681"/>
            <a:chOff x="3859584" y="1375596"/>
            <a:chExt cx="4283573" cy="73024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15A2A7-B001-A3A4-1394-EDF1E4A3CCF0}"/>
                </a:ext>
              </a:extLst>
            </p:cNvPr>
            <p:cNvSpPr txBox="1"/>
            <p:nvPr/>
          </p:nvSpPr>
          <p:spPr>
            <a:xfrm>
              <a:off x="3859584" y="1375596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70876-392C-B2A3-6174-8D568E4A4D57}"/>
                </a:ext>
              </a:extLst>
            </p:cNvPr>
            <p:cNvSpPr txBox="1"/>
            <p:nvPr/>
          </p:nvSpPr>
          <p:spPr>
            <a:xfrm>
              <a:off x="3859584" y="1798061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4668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5-Layer Pyramid Projection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80B8D95E-C390-EA53-A5B9-D7D651E0D62A}"/>
              </a:ext>
            </a:extLst>
          </p:cNvPr>
          <p:cNvGrpSpPr/>
          <p:nvPr/>
        </p:nvGrpSpPr>
        <p:grpSpPr>
          <a:xfrm>
            <a:off x="926952" y="4084253"/>
            <a:ext cx="7045368" cy="1204145"/>
            <a:chOff x="1033136" y="3963815"/>
            <a:chExt cx="9393824" cy="1605527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AB2E4B11-457A-B4CD-5741-2380A35F71F3}"/>
                </a:ext>
              </a:extLst>
            </p:cNvPr>
            <p:cNvSpPr/>
            <p:nvPr/>
          </p:nvSpPr>
          <p:spPr>
            <a:xfrm>
              <a:off x="4745320" y="3963815"/>
              <a:ext cx="5681640" cy="804875"/>
            </a:xfrm>
            <a:custGeom>
              <a:avLst/>
              <a:gdLst>
                <a:gd name="connsiteX0" fmla="*/ 0 w 708953"/>
                <a:gd name="connsiteY0" fmla="*/ 529 h 100432"/>
                <a:gd name="connsiteX1" fmla="*/ 657794 w 708953"/>
                <a:gd name="connsiteY1" fmla="*/ 529 h 100432"/>
                <a:gd name="connsiteX2" fmla="*/ 701153 w 708953"/>
                <a:gd name="connsiteY2" fmla="*/ 78761 h 100432"/>
                <a:gd name="connsiteX3" fmla="*/ 687405 w 708953"/>
                <a:gd name="connsiteY3" fmla="*/ 100433 h 100432"/>
                <a:gd name="connsiteX4" fmla="*/ 0 w 708953"/>
                <a:gd name="connsiteY4" fmla="*/ 100433 h 100432"/>
                <a:gd name="connsiteX5" fmla="*/ 0 w 708953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0" y="529"/>
                  </a:moveTo>
                  <a:lnTo>
                    <a:pt x="657794" y="529"/>
                  </a:lnTo>
                  <a:cubicBezTo>
                    <a:pt x="697981" y="529"/>
                    <a:pt x="722304" y="44931"/>
                    <a:pt x="701153" y="78761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00401F5-976C-B7DC-1F0E-92CEA8D15C45}"/>
                </a:ext>
              </a:extLst>
            </p:cNvPr>
            <p:cNvSpPr/>
            <p:nvPr/>
          </p:nvSpPr>
          <p:spPr>
            <a:xfrm>
              <a:off x="1033136" y="3968055"/>
              <a:ext cx="4174087" cy="1601287"/>
            </a:xfrm>
            <a:custGeom>
              <a:avLst/>
              <a:gdLst>
                <a:gd name="connsiteX0" fmla="*/ 0 w 520841"/>
                <a:gd name="connsiteY0" fmla="*/ 199809 h 199808"/>
                <a:gd name="connsiteX1" fmla="*/ 520842 w 520841"/>
                <a:gd name="connsiteY1" fmla="*/ 100433 h 199808"/>
                <a:gd name="connsiteX2" fmla="*/ 463205 w 520841"/>
                <a:gd name="connsiteY2" fmla="*/ 0 h 199808"/>
                <a:gd name="connsiteX3" fmla="*/ 0 w 520841"/>
                <a:gd name="connsiteY3" fmla="*/ 199809 h 199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0841" h="199808">
                  <a:moveTo>
                    <a:pt x="0" y="199809"/>
                  </a:moveTo>
                  <a:lnTo>
                    <a:pt x="520842" y="100433"/>
                  </a:lnTo>
                  <a:lnTo>
                    <a:pt x="463205" y="0"/>
                  </a:lnTo>
                  <a:lnTo>
                    <a:pt x="0" y="199809"/>
                  </a:ln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23FF712-A91C-270A-2EA5-A254A36B5AB1}"/>
              </a:ext>
            </a:extLst>
          </p:cNvPr>
          <p:cNvGrpSpPr/>
          <p:nvPr/>
        </p:nvGrpSpPr>
        <p:grpSpPr>
          <a:xfrm>
            <a:off x="898347" y="3442466"/>
            <a:ext cx="6702128" cy="1807807"/>
            <a:chOff x="994996" y="3108099"/>
            <a:chExt cx="8936170" cy="2410409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2804A59-D9CC-0CC1-D024-96B860BB8DDA}"/>
                </a:ext>
              </a:extLst>
            </p:cNvPr>
            <p:cNvSpPr/>
            <p:nvPr/>
          </p:nvSpPr>
          <p:spPr>
            <a:xfrm>
              <a:off x="4249518" y="3108099"/>
              <a:ext cx="5681648" cy="804875"/>
            </a:xfrm>
            <a:custGeom>
              <a:avLst/>
              <a:gdLst>
                <a:gd name="connsiteX0" fmla="*/ 0 w 708954"/>
                <a:gd name="connsiteY0" fmla="*/ 0 h 100432"/>
                <a:gd name="connsiteX1" fmla="*/ 657794 w 708954"/>
                <a:gd name="connsiteY1" fmla="*/ 0 h 100432"/>
                <a:gd name="connsiteX2" fmla="*/ 701153 w 708954"/>
                <a:gd name="connsiteY2" fmla="*/ 78232 h 100432"/>
                <a:gd name="connsiteX3" fmla="*/ 687405 w 708954"/>
                <a:gd name="connsiteY3" fmla="*/ 100433 h 100432"/>
                <a:gd name="connsiteX4" fmla="*/ 0 w 708954"/>
                <a:gd name="connsiteY4" fmla="*/ 100433 h 100432"/>
                <a:gd name="connsiteX5" fmla="*/ 0 w 708954"/>
                <a:gd name="connsiteY5" fmla="*/ 0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4" h="100432">
                  <a:moveTo>
                    <a:pt x="0" y="0"/>
                  </a:move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100433"/>
                  </a:lnTo>
                  <a:lnTo>
                    <a:pt x="0" y="1004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71FDF1B7-A9CB-DF2F-4024-E67AC5DAD2EA}"/>
                </a:ext>
              </a:extLst>
            </p:cNvPr>
            <p:cNvSpPr/>
            <p:nvPr/>
          </p:nvSpPr>
          <p:spPr>
            <a:xfrm>
              <a:off x="994996" y="3108099"/>
              <a:ext cx="3720655" cy="2410409"/>
            </a:xfrm>
            <a:custGeom>
              <a:avLst/>
              <a:gdLst>
                <a:gd name="connsiteX0" fmla="*/ 0 w 464262"/>
                <a:gd name="connsiteY0" fmla="*/ 300770 h 300770"/>
                <a:gd name="connsiteX1" fmla="*/ 464263 w 464262"/>
                <a:gd name="connsiteY1" fmla="*/ 100433 h 300770"/>
                <a:gd name="connsiteX2" fmla="*/ 434652 w 464262"/>
                <a:gd name="connsiteY2" fmla="*/ 49688 h 300770"/>
                <a:gd name="connsiteX3" fmla="*/ 406098 w 464262"/>
                <a:gd name="connsiteY3" fmla="*/ 0 h 300770"/>
                <a:gd name="connsiteX4" fmla="*/ 0 w 464262"/>
                <a:gd name="connsiteY4" fmla="*/ 300770 h 3007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4262" h="300770">
                  <a:moveTo>
                    <a:pt x="0" y="300770"/>
                  </a:moveTo>
                  <a:lnTo>
                    <a:pt x="464263" y="100433"/>
                  </a:lnTo>
                  <a:lnTo>
                    <a:pt x="434652" y="49688"/>
                  </a:lnTo>
                  <a:lnTo>
                    <a:pt x="406098" y="0"/>
                  </a:lnTo>
                  <a:lnTo>
                    <a:pt x="0" y="300770"/>
                  </a:ln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9A3720D3-75C5-2921-7E72-B3307A520D99}"/>
              </a:ext>
            </a:extLst>
          </p:cNvPr>
          <p:cNvGrpSpPr/>
          <p:nvPr/>
        </p:nvGrpSpPr>
        <p:grpSpPr>
          <a:xfrm>
            <a:off x="780750" y="2130298"/>
            <a:ext cx="6086438" cy="3113621"/>
            <a:chOff x="838200" y="1358543"/>
            <a:chExt cx="8115250" cy="4151494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D3D7EB0-EE1B-715D-0D09-F11B14BAFE87}"/>
                </a:ext>
              </a:extLst>
            </p:cNvPr>
            <p:cNvSpPr/>
            <p:nvPr/>
          </p:nvSpPr>
          <p:spPr>
            <a:xfrm>
              <a:off x="3236716" y="1358543"/>
              <a:ext cx="5716734" cy="834535"/>
            </a:xfrm>
            <a:custGeom>
              <a:avLst/>
              <a:gdLst>
                <a:gd name="connsiteX0" fmla="*/ 689520 w 713332"/>
                <a:gd name="connsiteY0" fmla="*/ 104133 h 104133"/>
                <a:gd name="connsiteX1" fmla="*/ 0 w 713332"/>
                <a:gd name="connsiteY1" fmla="*/ 104133 h 104133"/>
                <a:gd name="connsiteX2" fmla="*/ 0 w 713332"/>
                <a:gd name="connsiteY2" fmla="*/ 0 h 104133"/>
                <a:gd name="connsiteX3" fmla="*/ 662024 w 713332"/>
                <a:gd name="connsiteY3" fmla="*/ 0 h 104133"/>
                <a:gd name="connsiteX4" fmla="*/ 705912 w 713332"/>
                <a:gd name="connsiteY4" fmla="*/ 77703 h 104133"/>
                <a:gd name="connsiteX5" fmla="*/ 690049 w 713332"/>
                <a:gd name="connsiteY5" fmla="*/ 104133 h 104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3332" h="104133">
                  <a:moveTo>
                    <a:pt x="689520" y="104133"/>
                  </a:moveTo>
                  <a:lnTo>
                    <a:pt x="0" y="104133"/>
                  </a:lnTo>
                  <a:lnTo>
                    <a:pt x="0" y="0"/>
                  </a:lnTo>
                  <a:lnTo>
                    <a:pt x="662024" y="0"/>
                  </a:lnTo>
                  <a:cubicBezTo>
                    <a:pt x="701682" y="0"/>
                    <a:pt x="726534" y="43345"/>
                    <a:pt x="705912" y="77703"/>
                  </a:cubicBezTo>
                  <a:lnTo>
                    <a:pt x="690049" y="104133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BA7F8B38-3025-4169-0D23-91941A5C6621}"/>
                </a:ext>
              </a:extLst>
            </p:cNvPr>
            <p:cNvSpPr/>
            <p:nvPr/>
          </p:nvSpPr>
          <p:spPr>
            <a:xfrm>
              <a:off x="838200" y="1358543"/>
              <a:ext cx="2881600" cy="4151494"/>
            </a:xfrm>
            <a:custGeom>
              <a:avLst/>
              <a:gdLst>
                <a:gd name="connsiteX0" fmla="*/ 359566 w 359565"/>
                <a:gd name="connsiteY0" fmla="*/ 104133 h 518022"/>
                <a:gd name="connsiteX1" fmla="*/ 299286 w 359565"/>
                <a:gd name="connsiteY1" fmla="*/ 0 h 518022"/>
                <a:gd name="connsiteX2" fmla="*/ 144884 w 359565"/>
                <a:gd name="connsiteY2" fmla="*/ 267997 h 518022"/>
                <a:gd name="connsiteX3" fmla="*/ 0 w 359565"/>
                <a:gd name="connsiteY3" fmla="*/ 518022 h 518022"/>
                <a:gd name="connsiteX4" fmla="*/ 359566 w 359565"/>
                <a:gd name="connsiteY4" fmla="*/ 104133 h 518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565" h="518022">
                  <a:moveTo>
                    <a:pt x="359566" y="104133"/>
                  </a:moveTo>
                  <a:lnTo>
                    <a:pt x="299286" y="0"/>
                  </a:lnTo>
                  <a:lnTo>
                    <a:pt x="144884" y="267997"/>
                  </a:lnTo>
                  <a:lnTo>
                    <a:pt x="0" y="518022"/>
                  </a:lnTo>
                  <a:lnTo>
                    <a:pt x="359566" y="104133"/>
                  </a:lnTo>
                  <a:close/>
                </a:path>
              </a:pathLst>
            </a:custGeom>
            <a:solidFill>
              <a:schemeClr val="accent3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929813F-6348-F32B-5C2F-48830A3C4FD8}"/>
              </a:ext>
            </a:extLst>
          </p:cNvPr>
          <p:cNvGrpSpPr/>
          <p:nvPr/>
        </p:nvGrpSpPr>
        <p:grpSpPr>
          <a:xfrm>
            <a:off x="879276" y="2797499"/>
            <a:ext cx="6349335" cy="2408290"/>
            <a:chOff x="969568" y="2248143"/>
            <a:chExt cx="8465780" cy="321105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2B6968BB-73EF-96F4-D591-CAF774B6FEA9}"/>
                </a:ext>
              </a:extLst>
            </p:cNvPr>
            <p:cNvSpPr/>
            <p:nvPr/>
          </p:nvSpPr>
          <p:spPr>
            <a:xfrm>
              <a:off x="3753708" y="2248143"/>
              <a:ext cx="5681640" cy="804875"/>
            </a:xfrm>
            <a:custGeom>
              <a:avLst/>
              <a:gdLst>
                <a:gd name="connsiteX0" fmla="*/ 687405 w 708953"/>
                <a:gd name="connsiteY0" fmla="*/ 100433 h 100432"/>
                <a:gd name="connsiteX1" fmla="*/ 0 w 708953"/>
                <a:gd name="connsiteY1" fmla="*/ 100433 h 100432"/>
                <a:gd name="connsiteX2" fmla="*/ 0 w 708953"/>
                <a:gd name="connsiteY2" fmla="*/ 0 h 100432"/>
                <a:gd name="connsiteX3" fmla="*/ 657794 w 708953"/>
                <a:gd name="connsiteY3" fmla="*/ 0 h 100432"/>
                <a:gd name="connsiteX4" fmla="*/ 701153 w 708953"/>
                <a:gd name="connsiteY4" fmla="*/ 78232 h 100432"/>
                <a:gd name="connsiteX5" fmla="*/ 687405 w 708953"/>
                <a:gd name="connsiteY5" fmla="*/ 99904 h 1004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08953" h="100432">
                  <a:moveTo>
                    <a:pt x="687405" y="100433"/>
                  </a:moveTo>
                  <a:lnTo>
                    <a:pt x="0" y="100433"/>
                  </a:lnTo>
                  <a:lnTo>
                    <a:pt x="0" y="0"/>
                  </a:lnTo>
                  <a:lnTo>
                    <a:pt x="657794" y="0"/>
                  </a:lnTo>
                  <a:cubicBezTo>
                    <a:pt x="697981" y="0"/>
                    <a:pt x="722304" y="44402"/>
                    <a:pt x="701153" y="78232"/>
                  </a:cubicBezTo>
                  <a:lnTo>
                    <a:pt x="687405" y="9990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919D7A94-8EDF-8E16-85F9-75DB76E85986}"/>
                </a:ext>
              </a:extLst>
            </p:cNvPr>
            <p:cNvSpPr/>
            <p:nvPr/>
          </p:nvSpPr>
          <p:spPr>
            <a:xfrm>
              <a:off x="969568" y="2252383"/>
              <a:ext cx="3246042" cy="3206813"/>
            </a:xfrm>
            <a:custGeom>
              <a:avLst/>
              <a:gdLst>
                <a:gd name="connsiteX0" fmla="*/ 0 w 405040"/>
                <a:gd name="connsiteY0" fmla="*/ 400146 h 400145"/>
                <a:gd name="connsiteX1" fmla="*/ 405040 w 405040"/>
                <a:gd name="connsiteY1" fmla="*/ 99904 h 400145"/>
                <a:gd name="connsiteX2" fmla="*/ 347404 w 405040"/>
                <a:gd name="connsiteY2" fmla="*/ 0 h 400145"/>
                <a:gd name="connsiteX3" fmla="*/ 0 w 405040"/>
                <a:gd name="connsiteY3" fmla="*/ 400146 h 4001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040" h="400145">
                  <a:moveTo>
                    <a:pt x="0" y="400146"/>
                  </a:moveTo>
                  <a:lnTo>
                    <a:pt x="405040" y="99904"/>
                  </a:lnTo>
                  <a:lnTo>
                    <a:pt x="347404" y="0"/>
                  </a:lnTo>
                  <a:lnTo>
                    <a:pt x="0" y="400146"/>
                  </a:ln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EC71D8D-E00F-3284-8C97-EB3430251DDE}"/>
              </a:ext>
            </a:extLst>
          </p:cNvPr>
          <p:cNvGrpSpPr/>
          <p:nvPr/>
        </p:nvGrpSpPr>
        <p:grpSpPr>
          <a:xfrm>
            <a:off x="847498" y="4732393"/>
            <a:ext cx="7515752" cy="619542"/>
            <a:chOff x="927197" y="4828003"/>
            <a:chExt cx="10021002" cy="82605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3028C78-7672-2509-8E62-FE601CDBD817}"/>
                </a:ext>
              </a:extLst>
            </p:cNvPr>
            <p:cNvSpPr/>
            <p:nvPr/>
          </p:nvSpPr>
          <p:spPr>
            <a:xfrm>
              <a:off x="5241130" y="4828003"/>
              <a:ext cx="5707069" cy="826056"/>
            </a:xfrm>
            <a:custGeom>
              <a:avLst/>
              <a:gdLst>
                <a:gd name="connsiteX0" fmla="*/ 688991 w 712126"/>
                <a:gd name="connsiteY0" fmla="*/ 103076 h 103075"/>
                <a:gd name="connsiteX1" fmla="*/ 0 w 712126"/>
                <a:gd name="connsiteY1" fmla="*/ 103076 h 103075"/>
                <a:gd name="connsiteX2" fmla="*/ 0 w 712126"/>
                <a:gd name="connsiteY2" fmla="*/ 0 h 103075"/>
                <a:gd name="connsiteX3" fmla="*/ 660966 w 712126"/>
                <a:gd name="connsiteY3" fmla="*/ 0 h 103075"/>
                <a:gd name="connsiteX4" fmla="*/ 704326 w 712126"/>
                <a:gd name="connsiteY4" fmla="*/ 77703 h 103075"/>
                <a:gd name="connsiteX5" fmla="*/ 688991 w 712126"/>
                <a:gd name="connsiteY5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2126" h="103075">
                  <a:moveTo>
                    <a:pt x="688991" y="103076"/>
                  </a:moveTo>
                  <a:lnTo>
                    <a:pt x="0" y="103076"/>
                  </a:lnTo>
                  <a:lnTo>
                    <a:pt x="0" y="0"/>
                  </a:lnTo>
                  <a:lnTo>
                    <a:pt x="660966" y="0"/>
                  </a:lnTo>
                  <a:cubicBezTo>
                    <a:pt x="701153" y="0"/>
                    <a:pt x="725477" y="43873"/>
                    <a:pt x="704326" y="77703"/>
                  </a:cubicBezTo>
                  <a:lnTo>
                    <a:pt x="688991" y="103076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B1E9EAE7-4FEE-9370-222D-F28503B3F6C4}"/>
                </a:ext>
              </a:extLst>
            </p:cNvPr>
            <p:cNvSpPr/>
            <p:nvPr/>
          </p:nvSpPr>
          <p:spPr>
            <a:xfrm>
              <a:off x="927197" y="4828003"/>
              <a:ext cx="4792785" cy="826056"/>
            </a:xfrm>
            <a:custGeom>
              <a:avLst/>
              <a:gdLst>
                <a:gd name="connsiteX0" fmla="*/ 0 w 598042"/>
                <a:gd name="connsiteY0" fmla="*/ 103076 h 103075"/>
                <a:gd name="connsiteX1" fmla="*/ 288181 w 598042"/>
                <a:gd name="connsiteY1" fmla="*/ 103076 h 103075"/>
                <a:gd name="connsiteX2" fmla="*/ 598042 w 598042"/>
                <a:gd name="connsiteY2" fmla="*/ 103076 h 103075"/>
                <a:gd name="connsiteX3" fmla="*/ 538291 w 598042"/>
                <a:gd name="connsiteY3" fmla="*/ 0 h 103075"/>
                <a:gd name="connsiteX4" fmla="*/ 0 w 598042"/>
                <a:gd name="connsiteY4" fmla="*/ 103076 h 103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8042" h="103075">
                  <a:moveTo>
                    <a:pt x="0" y="103076"/>
                  </a:moveTo>
                  <a:lnTo>
                    <a:pt x="288181" y="103076"/>
                  </a:lnTo>
                  <a:lnTo>
                    <a:pt x="598042" y="103076"/>
                  </a:lnTo>
                  <a:lnTo>
                    <a:pt x="538291" y="0"/>
                  </a:lnTo>
                  <a:lnTo>
                    <a:pt x="0" y="103076"/>
                  </a:ln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A8652AAF-05EA-FCAE-34BB-36CF32B7A7D0}"/>
              </a:ext>
            </a:extLst>
          </p:cNvPr>
          <p:cNvSpPr txBox="1"/>
          <p:nvPr/>
        </p:nvSpPr>
        <p:spPr>
          <a:xfrm>
            <a:off x="2357602" y="2400808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algn="ctr">
              <a:defRPr sz="1500" b="1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noProof="1"/>
              <a:t>01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AC1E9C-20FC-FF55-860E-4AA6D284BDD1}"/>
              </a:ext>
            </a:extLst>
          </p:cNvPr>
          <p:cNvSpPr txBox="1"/>
          <p:nvPr/>
        </p:nvSpPr>
        <p:spPr>
          <a:xfrm>
            <a:off x="2691821" y="3096125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3F75779-AAE7-F677-F8F0-D657B27EE1CD}"/>
              </a:ext>
            </a:extLst>
          </p:cNvPr>
          <p:cNvSpPr txBox="1"/>
          <p:nvPr/>
        </p:nvSpPr>
        <p:spPr>
          <a:xfrm>
            <a:off x="3040476" y="3691919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FD5370F-D2D3-0323-B193-FDA79D8EBB94}"/>
              </a:ext>
            </a:extLst>
          </p:cNvPr>
          <p:cNvSpPr txBox="1"/>
          <p:nvPr/>
        </p:nvSpPr>
        <p:spPr>
          <a:xfrm>
            <a:off x="3373393" y="4274340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57469C0-20B5-410B-DFDA-5CD13A91A1CA}"/>
              </a:ext>
            </a:extLst>
          </p:cNvPr>
          <p:cNvSpPr txBox="1"/>
          <p:nvPr/>
        </p:nvSpPr>
        <p:spPr>
          <a:xfrm>
            <a:off x="3739688" y="4880582"/>
            <a:ext cx="515847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500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9" name="Graphic 18" descr="Bullseye with solid fill">
            <a:extLst>
              <a:ext uri="{FF2B5EF4-FFF2-40B4-BE49-F238E27FC236}">
                <a16:creationId xmlns:a16="http://schemas.microsoft.com/office/drawing/2014/main" id="{087B1C50-C9AB-80D3-ABBA-D8592B3308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25011" y="3537127"/>
            <a:ext cx="343211" cy="343211"/>
          </a:xfrm>
          <a:prstGeom prst="rect">
            <a:avLst/>
          </a:prstGeom>
        </p:spPr>
      </p:pic>
      <p:pic>
        <p:nvPicPr>
          <p:cNvPr id="20" name="Graphic 19" descr="Hourglass 30% with solid fill">
            <a:extLst>
              <a:ext uri="{FF2B5EF4-FFF2-40B4-BE49-F238E27FC236}">
                <a16:creationId xmlns:a16="http://schemas.microsoft.com/office/drawing/2014/main" id="{F26E7DD1-15D2-B429-CEBB-1CB2140CFF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53148" y="2892160"/>
            <a:ext cx="343211" cy="343211"/>
          </a:xfrm>
          <a:prstGeom prst="rect">
            <a:avLst/>
          </a:prstGeom>
        </p:spPr>
      </p:pic>
      <p:pic>
        <p:nvPicPr>
          <p:cNvPr id="21" name="Graphic 20" descr="Lightbulb with solid fill">
            <a:extLst>
              <a:ext uri="{FF2B5EF4-FFF2-40B4-BE49-F238E27FC236}">
                <a16:creationId xmlns:a16="http://schemas.microsoft.com/office/drawing/2014/main" id="{79640FAF-891B-497F-D3A1-A59E933B573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87786" y="4827055"/>
            <a:ext cx="343211" cy="343211"/>
          </a:xfrm>
          <a:prstGeom prst="rect">
            <a:avLst/>
          </a:prstGeom>
        </p:spPr>
      </p:pic>
      <p:pic>
        <p:nvPicPr>
          <p:cNvPr id="22" name="Graphic 21" descr="Research with solid fill">
            <a:extLst>
              <a:ext uri="{FF2B5EF4-FFF2-40B4-BE49-F238E27FC236}">
                <a16:creationId xmlns:a16="http://schemas.microsoft.com/office/drawing/2014/main" id="{8A48D963-A4E3-48B2-EF80-B412C74C043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91724" y="2224960"/>
            <a:ext cx="343211" cy="343211"/>
          </a:xfrm>
          <a:prstGeom prst="rect">
            <a:avLst/>
          </a:prstGeom>
        </p:spPr>
      </p:pic>
      <p:pic>
        <p:nvPicPr>
          <p:cNvPr id="23" name="Graphic 22" descr="Gears with solid fill">
            <a:extLst>
              <a:ext uri="{FF2B5EF4-FFF2-40B4-BE49-F238E27FC236}">
                <a16:creationId xmlns:a16="http://schemas.microsoft.com/office/drawing/2014/main" id="{45123AE9-D25B-D91D-66A1-990893151A3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96857" y="4178914"/>
            <a:ext cx="343211" cy="343211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id="{42F7F8A1-0C87-67AA-AAE4-CED753A07D99}"/>
              </a:ext>
            </a:extLst>
          </p:cNvPr>
          <p:cNvGrpSpPr/>
          <p:nvPr/>
        </p:nvGrpSpPr>
        <p:grpSpPr>
          <a:xfrm>
            <a:off x="4648291" y="4768321"/>
            <a:ext cx="3212680" cy="547681"/>
            <a:chOff x="5851350" y="4788753"/>
            <a:chExt cx="4283573" cy="730241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A7C7866-89A1-D369-E575-6ED4C6CF1B75}"/>
                </a:ext>
              </a:extLst>
            </p:cNvPr>
            <p:cNvSpPr txBox="1"/>
            <p:nvPr/>
          </p:nvSpPr>
          <p:spPr>
            <a:xfrm>
              <a:off x="5851350" y="4788753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4C3B69D7-EFBA-A56D-7285-97679C3FA6A0}"/>
                </a:ext>
              </a:extLst>
            </p:cNvPr>
            <p:cNvSpPr txBox="1"/>
            <p:nvPr/>
          </p:nvSpPr>
          <p:spPr>
            <a:xfrm>
              <a:off x="5851350" y="5211218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0FEB064-4DF9-227A-B1DE-365CE64EFC07}"/>
              </a:ext>
            </a:extLst>
          </p:cNvPr>
          <p:cNvGrpSpPr/>
          <p:nvPr/>
        </p:nvGrpSpPr>
        <p:grpSpPr>
          <a:xfrm>
            <a:off x="4276434" y="4112236"/>
            <a:ext cx="3212680" cy="547681"/>
            <a:chOff x="5326249" y="3937727"/>
            <a:chExt cx="4283573" cy="730241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1D7B66C-7769-A809-B2EF-EB13EB1732DB}"/>
                </a:ext>
              </a:extLst>
            </p:cNvPr>
            <p:cNvSpPr txBox="1"/>
            <p:nvPr/>
          </p:nvSpPr>
          <p:spPr>
            <a:xfrm>
              <a:off x="5326249" y="3937727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2BA7557-91E0-6BB9-0E05-74F29DC2BD1D}"/>
                </a:ext>
              </a:extLst>
            </p:cNvPr>
            <p:cNvSpPr txBox="1"/>
            <p:nvPr/>
          </p:nvSpPr>
          <p:spPr>
            <a:xfrm>
              <a:off x="5326249" y="4360192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331FB1-597D-D31F-DB55-69C2892E53FB}"/>
              </a:ext>
            </a:extLst>
          </p:cNvPr>
          <p:cNvGrpSpPr/>
          <p:nvPr/>
        </p:nvGrpSpPr>
        <p:grpSpPr>
          <a:xfrm>
            <a:off x="3904582" y="3470450"/>
            <a:ext cx="3212680" cy="547681"/>
            <a:chOff x="4855469" y="3077648"/>
            <a:chExt cx="4283573" cy="730241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0C60E9E7-7295-B249-FF5F-8367B46F4B1D}"/>
                </a:ext>
              </a:extLst>
            </p:cNvPr>
            <p:cNvSpPr txBox="1"/>
            <p:nvPr/>
          </p:nvSpPr>
          <p:spPr>
            <a:xfrm>
              <a:off x="4855469" y="3077648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22497A1-752B-6CAD-FACC-AB17D4F73E12}"/>
                </a:ext>
              </a:extLst>
            </p:cNvPr>
            <p:cNvSpPr txBox="1"/>
            <p:nvPr/>
          </p:nvSpPr>
          <p:spPr>
            <a:xfrm>
              <a:off x="4855469" y="3500113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C243FAF-B0AE-44E4-FAD5-F69AE7699399}"/>
              </a:ext>
            </a:extLst>
          </p:cNvPr>
          <p:cNvGrpSpPr/>
          <p:nvPr/>
        </p:nvGrpSpPr>
        <p:grpSpPr>
          <a:xfrm>
            <a:off x="3532725" y="2825483"/>
            <a:ext cx="3212680" cy="547681"/>
            <a:chOff x="4303207" y="2244729"/>
            <a:chExt cx="4283573" cy="730241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724B1F9-B514-A776-28D9-893181A309F8}"/>
                </a:ext>
              </a:extLst>
            </p:cNvPr>
            <p:cNvSpPr txBox="1"/>
            <p:nvPr/>
          </p:nvSpPr>
          <p:spPr>
            <a:xfrm>
              <a:off x="4303207" y="2244729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028E538-2E1D-F071-80F0-0E92B89BC2FE}"/>
                </a:ext>
              </a:extLst>
            </p:cNvPr>
            <p:cNvSpPr txBox="1"/>
            <p:nvPr/>
          </p:nvSpPr>
          <p:spPr>
            <a:xfrm>
              <a:off x="4303207" y="2667194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FEED4AF-5277-DDD1-CF46-B91357776A18}"/>
              </a:ext>
            </a:extLst>
          </p:cNvPr>
          <p:cNvGrpSpPr/>
          <p:nvPr/>
        </p:nvGrpSpPr>
        <p:grpSpPr>
          <a:xfrm>
            <a:off x="3144981" y="2169407"/>
            <a:ext cx="3212680" cy="547681"/>
            <a:chOff x="3859584" y="1375596"/>
            <a:chExt cx="4283573" cy="73024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A15A2A7-B001-A3A4-1394-EDF1E4A3CCF0}"/>
                </a:ext>
              </a:extLst>
            </p:cNvPr>
            <p:cNvSpPr txBox="1"/>
            <p:nvPr/>
          </p:nvSpPr>
          <p:spPr>
            <a:xfrm>
              <a:off x="3859584" y="1375596"/>
              <a:ext cx="4283573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8870876-392C-B2A3-6174-8D568E4A4D57}"/>
                </a:ext>
              </a:extLst>
            </p:cNvPr>
            <p:cNvSpPr txBox="1"/>
            <p:nvPr/>
          </p:nvSpPr>
          <p:spPr>
            <a:xfrm>
              <a:off x="3859584" y="1798061"/>
              <a:ext cx="4283573" cy="30777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0414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240</Words>
  <Application>Microsoft Office PowerPoint</Application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5-Layer Pyramid Projection – Slide Template</vt:lpstr>
      <vt:lpstr>5-Layer Pyramid Projection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5-Layer Pyramid Projection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2024-05-08T02:01:57Z</dcterms:modified>
  <cp:category>Charts &amp; Diagrams</cp:category>
</cp:coreProperties>
</file>