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2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149" d="100"/>
          <a:sy n="149" d="100"/>
        </p:scale>
        <p:origin x="12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7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25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4-Layer Pyramid Projection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50EE3B-AEEA-A411-60C7-35BE0BD09AE7}"/>
              </a:ext>
            </a:extLst>
          </p:cNvPr>
          <p:cNvGrpSpPr/>
          <p:nvPr/>
        </p:nvGrpSpPr>
        <p:grpSpPr>
          <a:xfrm>
            <a:off x="994466" y="1358537"/>
            <a:ext cx="8330023" cy="4181148"/>
            <a:chOff x="797993" y="1358537"/>
            <a:chExt cx="8330023" cy="418114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824131C-D896-AF92-6F51-F5151E6990D4}"/>
                </a:ext>
              </a:extLst>
            </p:cNvPr>
            <p:cNvSpPr/>
            <p:nvPr/>
          </p:nvSpPr>
          <p:spPr>
            <a:xfrm>
              <a:off x="3213460" y="1358537"/>
              <a:ext cx="5914556" cy="1050580"/>
            </a:xfrm>
            <a:custGeom>
              <a:avLst/>
              <a:gdLst>
                <a:gd name="connsiteX0" fmla="*/ 704855 w 738016"/>
                <a:gd name="connsiteY0" fmla="*/ 131091 h 131091"/>
                <a:gd name="connsiteX1" fmla="*/ 0 w 738016"/>
                <a:gd name="connsiteY1" fmla="*/ 131091 h 131091"/>
                <a:gd name="connsiteX2" fmla="*/ 0 w 738016"/>
                <a:gd name="connsiteY2" fmla="*/ 0 h 131091"/>
                <a:gd name="connsiteX3" fmla="*/ 686876 w 738016"/>
                <a:gd name="connsiteY3" fmla="*/ 0 h 131091"/>
                <a:gd name="connsiteX4" fmla="*/ 732880 w 738016"/>
                <a:gd name="connsiteY4" fmla="*/ 73475 h 131091"/>
                <a:gd name="connsiteX5" fmla="*/ 704855 w 738016"/>
                <a:gd name="connsiteY5" fmla="*/ 131091 h 13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16" h="131091">
                  <a:moveTo>
                    <a:pt x="704855" y="131091"/>
                  </a:moveTo>
                  <a:lnTo>
                    <a:pt x="0" y="131091"/>
                  </a:lnTo>
                  <a:lnTo>
                    <a:pt x="0" y="0"/>
                  </a:lnTo>
                  <a:lnTo>
                    <a:pt x="686876" y="0"/>
                  </a:lnTo>
                  <a:cubicBezTo>
                    <a:pt x="724419" y="0"/>
                    <a:pt x="749272" y="39116"/>
                    <a:pt x="732880" y="73475"/>
                  </a:cubicBezTo>
                  <a:lnTo>
                    <a:pt x="704855" y="13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D016F67-3230-2566-289C-6E882F314440}"/>
                </a:ext>
              </a:extLst>
            </p:cNvPr>
            <p:cNvSpPr/>
            <p:nvPr/>
          </p:nvSpPr>
          <p:spPr>
            <a:xfrm>
              <a:off x="797993" y="1358537"/>
              <a:ext cx="3021447" cy="4181148"/>
            </a:xfrm>
            <a:custGeom>
              <a:avLst/>
              <a:gdLst>
                <a:gd name="connsiteX0" fmla="*/ 377015 w 377015"/>
                <a:gd name="connsiteY0" fmla="*/ 131091 h 521722"/>
                <a:gd name="connsiteX1" fmla="*/ 301401 w 377015"/>
                <a:gd name="connsiteY1" fmla="*/ 0 h 521722"/>
                <a:gd name="connsiteX2" fmla="*/ 146470 w 377015"/>
                <a:gd name="connsiteY2" fmla="*/ 267997 h 521722"/>
                <a:gd name="connsiteX3" fmla="*/ 0 w 377015"/>
                <a:gd name="connsiteY3" fmla="*/ 521723 h 521722"/>
                <a:gd name="connsiteX4" fmla="*/ 377015 w 377015"/>
                <a:gd name="connsiteY4" fmla="*/ 131091 h 52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015" h="521722">
                  <a:moveTo>
                    <a:pt x="377015" y="131091"/>
                  </a:moveTo>
                  <a:lnTo>
                    <a:pt x="301401" y="0"/>
                  </a:lnTo>
                  <a:lnTo>
                    <a:pt x="146470" y="267997"/>
                  </a:lnTo>
                  <a:lnTo>
                    <a:pt x="0" y="521723"/>
                  </a:lnTo>
                  <a:lnTo>
                    <a:pt x="377015" y="13109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FFE167-1E23-FAAB-4CD2-F1D3F556F5E5}"/>
              </a:ext>
            </a:extLst>
          </p:cNvPr>
          <p:cNvGrpSpPr/>
          <p:nvPr/>
        </p:nvGrpSpPr>
        <p:grpSpPr>
          <a:xfrm>
            <a:off x="1062266" y="4611954"/>
            <a:ext cx="10135269" cy="1042109"/>
            <a:chOff x="865793" y="4611954"/>
            <a:chExt cx="10135269" cy="104210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78C47E8-129D-F4CD-141B-B9D5439AC305}"/>
                </a:ext>
              </a:extLst>
            </p:cNvPr>
            <p:cNvSpPr/>
            <p:nvPr/>
          </p:nvSpPr>
          <p:spPr>
            <a:xfrm>
              <a:off x="5094977" y="4611954"/>
              <a:ext cx="5906085" cy="1042109"/>
            </a:xfrm>
            <a:custGeom>
              <a:avLst/>
              <a:gdLst>
                <a:gd name="connsiteX0" fmla="*/ 0 w 736959"/>
                <a:gd name="connsiteY0" fmla="*/ 0 h 130034"/>
                <a:gd name="connsiteX1" fmla="*/ 685819 w 736959"/>
                <a:gd name="connsiteY1" fmla="*/ 0 h 130034"/>
                <a:gd name="connsiteX2" fmla="*/ 731822 w 736959"/>
                <a:gd name="connsiteY2" fmla="*/ 73475 h 130034"/>
                <a:gd name="connsiteX3" fmla="*/ 704326 w 736959"/>
                <a:gd name="connsiteY3" fmla="*/ 130034 h 130034"/>
                <a:gd name="connsiteX4" fmla="*/ 0 w 736959"/>
                <a:gd name="connsiteY4" fmla="*/ 130034 h 130034"/>
                <a:gd name="connsiteX5" fmla="*/ 0 w 736959"/>
                <a:gd name="connsiteY5" fmla="*/ 0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6959" h="130034">
                  <a:moveTo>
                    <a:pt x="0" y="0"/>
                  </a:moveTo>
                  <a:lnTo>
                    <a:pt x="685819" y="0"/>
                  </a:lnTo>
                  <a:cubicBezTo>
                    <a:pt x="723362" y="0"/>
                    <a:pt x="748214" y="39645"/>
                    <a:pt x="731822" y="73475"/>
                  </a:cubicBezTo>
                  <a:lnTo>
                    <a:pt x="704326" y="130034"/>
                  </a:lnTo>
                  <a:lnTo>
                    <a:pt x="0" y="130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BAD86E5-0DDD-A189-8A1D-EC1CDDFBA1CD}"/>
                </a:ext>
              </a:extLst>
            </p:cNvPr>
            <p:cNvSpPr/>
            <p:nvPr/>
          </p:nvSpPr>
          <p:spPr>
            <a:xfrm>
              <a:off x="865793" y="4611954"/>
              <a:ext cx="4830925" cy="1042109"/>
            </a:xfrm>
            <a:custGeom>
              <a:avLst/>
              <a:gdLst>
                <a:gd name="connsiteX0" fmla="*/ 0 w 602801"/>
                <a:gd name="connsiteY0" fmla="*/ 130034 h 130034"/>
                <a:gd name="connsiteX1" fmla="*/ 292940 w 602801"/>
                <a:gd name="connsiteY1" fmla="*/ 130034 h 130034"/>
                <a:gd name="connsiteX2" fmla="*/ 602801 w 602801"/>
                <a:gd name="connsiteY2" fmla="*/ 130034 h 130034"/>
                <a:gd name="connsiteX3" fmla="*/ 527716 w 602801"/>
                <a:gd name="connsiteY3" fmla="*/ 0 h 130034"/>
                <a:gd name="connsiteX4" fmla="*/ 0 w 602801"/>
                <a:gd name="connsiteY4" fmla="*/ 130034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1" h="130034">
                  <a:moveTo>
                    <a:pt x="0" y="130034"/>
                  </a:moveTo>
                  <a:lnTo>
                    <a:pt x="292940" y="130034"/>
                  </a:lnTo>
                  <a:lnTo>
                    <a:pt x="602801" y="130034"/>
                  </a:lnTo>
                  <a:lnTo>
                    <a:pt x="527716" y="0"/>
                  </a:lnTo>
                  <a:lnTo>
                    <a:pt x="0" y="13003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C18641-C7A1-DE5B-02FC-E47D747DA4AF}"/>
              </a:ext>
            </a:extLst>
          </p:cNvPr>
          <p:cNvGrpSpPr/>
          <p:nvPr/>
        </p:nvGrpSpPr>
        <p:grpSpPr>
          <a:xfrm>
            <a:off x="1104644" y="2464191"/>
            <a:ext cx="8830529" cy="3050074"/>
            <a:chOff x="908171" y="2464191"/>
            <a:chExt cx="8830529" cy="30500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45D8774-E385-E79E-EEDC-B06907538F89}"/>
                </a:ext>
              </a:extLst>
            </p:cNvPr>
            <p:cNvSpPr/>
            <p:nvPr/>
          </p:nvSpPr>
          <p:spPr>
            <a:xfrm>
              <a:off x="3853340" y="2464191"/>
              <a:ext cx="5885360" cy="1020928"/>
            </a:xfrm>
            <a:custGeom>
              <a:avLst/>
              <a:gdLst>
                <a:gd name="connsiteX0" fmla="*/ 702740 w 734373"/>
                <a:gd name="connsiteY0" fmla="*/ 126863 h 127391"/>
                <a:gd name="connsiteX1" fmla="*/ 0 w 734373"/>
                <a:gd name="connsiteY1" fmla="*/ 126863 h 127391"/>
                <a:gd name="connsiteX2" fmla="*/ 0 w 734373"/>
                <a:gd name="connsiteY2" fmla="*/ 0 h 127391"/>
                <a:gd name="connsiteX3" fmla="*/ 683175 w 734373"/>
                <a:gd name="connsiteY3" fmla="*/ 0 h 127391"/>
                <a:gd name="connsiteX4" fmla="*/ 729178 w 734373"/>
                <a:gd name="connsiteY4" fmla="*/ 74003 h 127391"/>
                <a:gd name="connsiteX5" fmla="*/ 702740 w 734373"/>
                <a:gd name="connsiteY5" fmla="*/ 127391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702740" y="126863"/>
                  </a:moveTo>
                  <a:lnTo>
                    <a:pt x="0" y="126863"/>
                  </a:lnTo>
                  <a:lnTo>
                    <a:pt x="0" y="0"/>
                  </a:ln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DF701D9-BE5B-68C1-4FE8-5186732C4C5A}"/>
                </a:ext>
              </a:extLst>
            </p:cNvPr>
            <p:cNvSpPr/>
            <p:nvPr/>
          </p:nvSpPr>
          <p:spPr>
            <a:xfrm>
              <a:off x="908171" y="2464191"/>
              <a:ext cx="3534199" cy="3050074"/>
            </a:xfrm>
            <a:custGeom>
              <a:avLst/>
              <a:gdLst>
                <a:gd name="connsiteX0" fmla="*/ 0 w 440996"/>
                <a:gd name="connsiteY0" fmla="*/ 380588 h 380587"/>
                <a:gd name="connsiteX1" fmla="*/ 440997 w 440996"/>
                <a:gd name="connsiteY1" fmla="*/ 126863 h 380587"/>
                <a:gd name="connsiteX2" fmla="*/ 367497 w 440996"/>
                <a:gd name="connsiteY2" fmla="*/ 0 h 380587"/>
                <a:gd name="connsiteX3" fmla="*/ 0 w 440996"/>
                <a:gd name="connsiteY3" fmla="*/ 380588 h 38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996" h="380587">
                  <a:moveTo>
                    <a:pt x="0" y="380588"/>
                  </a:moveTo>
                  <a:lnTo>
                    <a:pt x="440997" y="126863"/>
                  </a:lnTo>
                  <a:lnTo>
                    <a:pt x="367497" y="0"/>
                  </a:lnTo>
                  <a:lnTo>
                    <a:pt x="0" y="38058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517310F-7949-4B17-5477-32DD029C7235}"/>
              </a:ext>
            </a:extLst>
          </p:cNvPr>
          <p:cNvGrpSpPr/>
          <p:nvPr/>
        </p:nvGrpSpPr>
        <p:grpSpPr>
          <a:xfrm>
            <a:off x="1138544" y="3535703"/>
            <a:ext cx="9415328" cy="2033634"/>
            <a:chOff x="942071" y="3535703"/>
            <a:chExt cx="9415328" cy="203363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C052C5C-65CC-3312-F1AB-1E2C3480A699}"/>
                </a:ext>
              </a:extLst>
            </p:cNvPr>
            <p:cNvSpPr/>
            <p:nvPr/>
          </p:nvSpPr>
          <p:spPr>
            <a:xfrm>
              <a:off x="4472039" y="3535703"/>
              <a:ext cx="5885360" cy="1020928"/>
            </a:xfrm>
            <a:custGeom>
              <a:avLst/>
              <a:gdLst>
                <a:gd name="connsiteX0" fmla="*/ 0 w 734373"/>
                <a:gd name="connsiteY0" fmla="*/ 0 h 127391"/>
                <a:gd name="connsiteX1" fmla="*/ 683175 w 734373"/>
                <a:gd name="connsiteY1" fmla="*/ 0 h 127391"/>
                <a:gd name="connsiteX2" fmla="*/ 729178 w 734373"/>
                <a:gd name="connsiteY2" fmla="*/ 74003 h 127391"/>
                <a:gd name="connsiteX3" fmla="*/ 702740 w 734373"/>
                <a:gd name="connsiteY3" fmla="*/ 127391 h 127391"/>
                <a:gd name="connsiteX4" fmla="*/ 0 w 734373"/>
                <a:gd name="connsiteY4" fmla="*/ 127391 h 127391"/>
                <a:gd name="connsiteX5" fmla="*/ 0 w 734373"/>
                <a:gd name="connsiteY5" fmla="*/ 529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0" y="0"/>
                  </a:move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lnTo>
                    <a:pt x="0" y="127391"/>
                  </a:lnTo>
                  <a:lnTo>
                    <a:pt x="0" y="5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6A64F2-1FDB-9D2D-1075-ECC5FF633DA1}"/>
                </a:ext>
              </a:extLst>
            </p:cNvPr>
            <p:cNvSpPr/>
            <p:nvPr/>
          </p:nvSpPr>
          <p:spPr>
            <a:xfrm>
              <a:off x="942071" y="3535952"/>
              <a:ext cx="4118998" cy="2033385"/>
            </a:xfrm>
            <a:custGeom>
              <a:avLst/>
              <a:gdLst>
                <a:gd name="connsiteX0" fmla="*/ 440468 w 513967"/>
                <a:gd name="connsiteY0" fmla="*/ 0 h 253725"/>
                <a:gd name="connsiteX1" fmla="*/ 0 w 513967"/>
                <a:gd name="connsiteY1" fmla="*/ 253725 h 253725"/>
                <a:gd name="connsiteX2" fmla="*/ 513967 w 513967"/>
                <a:gd name="connsiteY2" fmla="*/ 127391 h 253725"/>
                <a:gd name="connsiteX3" fmla="*/ 440468 w 513967"/>
                <a:gd name="connsiteY3" fmla="*/ 0 h 2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967" h="253725">
                  <a:moveTo>
                    <a:pt x="440468" y="0"/>
                  </a:moveTo>
                  <a:lnTo>
                    <a:pt x="0" y="253725"/>
                  </a:lnTo>
                  <a:lnTo>
                    <a:pt x="513967" y="127391"/>
                  </a:lnTo>
                  <a:lnTo>
                    <a:pt x="440468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39A97A9-DAA8-63F8-DBF7-AA162411AED2}"/>
              </a:ext>
            </a:extLst>
          </p:cNvPr>
          <p:cNvSpPr txBox="1"/>
          <p:nvPr/>
        </p:nvSpPr>
        <p:spPr>
          <a:xfrm>
            <a:off x="3198043" y="1858208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DDEDA-6BFF-A4A6-0CA1-4C1D4769111B}"/>
              </a:ext>
            </a:extLst>
          </p:cNvPr>
          <p:cNvSpPr txBox="1"/>
          <p:nvPr/>
        </p:nvSpPr>
        <p:spPr>
          <a:xfrm>
            <a:off x="3725894" y="294661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BFA0BC-A202-6BCC-D7D6-945389CA0174}"/>
              </a:ext>
            </a:extLst>
          </p:cNvPr>
          <p:cNvSpPr txBox="1"/>
          <p:nvPr/>
        </p:nvSpPr>
        <p:spPr>
          <a:xfrm>
            <a:off x="4292829" y="3925958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907D6-264A-A0AF-0E22-96149FF71D68}"/>
              </a:ext>
            </a:extLst>
          </p:cNvPr>
          <p:cNvSpPr txBox="1"/>
          <p:nvPr/>
        </p:nvSpPr>
        <p:spPr>
          <a:xfrm>
            <a:off x="4876332" y="495908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F28E5DB0-9D99-6A51-D73F-D7F2A2D2E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8656" y="3667555"/>
            <a:ext cx="457614" cy="457614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26741F16-A607-9ED7-314C-7D1EAE161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09957" y="2595794"/>
            <a:ext cx="457614" cy="457614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50D53787-0CD3-AD94-37BC-9A8358E9C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99273" y="1490140"/>
            <a:ext cx="457614" cy="457614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0A4D90DB-DEED-3C8D-D0AD-5FA86DC6B5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72319" y="4743557"/>
            <a:ext cx="457614" cy="45761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1A025E-6DDE-7890-F0AD-5791F7FF8BF6}"/>
              </a:ext>
            </a:extLst>
          </p:cNvPr>
          <p:cNvGrpSpPr/>
          <p:nvPr/>
        </p:nvGrpSpPr>
        <p:grpSpPr>
          <a:xfrm>
            <a:off x="4326598" y="1452235"/>
            <a:ext cx="4283573" cy="863185"/>
            <a:chOff x="3983044" y="1389783"/>
            <a:chExt cx="4283573" cy="8631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AB9E24-89F7-5B39-64BD-7FFB6C9C2AE2}"/>
                </a:ext>
              </a:extLst>
            </p:cNvPr>
            <p:cNvSpPr txBox="1"/>
            <p:nvPr/>
          </p:nvSpPr>
          <p:spPr>
            <a:xfrm>
              <a:off x="3983044" y="138978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6F8ADC-8559-4B43-DA9E-C5EAE744F56D}"/>
                </a:ext>
              </a:extLst>
            </p:cNvPr>
            <p:cNvSpPr txBox="1"/>
            <p:nvPr/>
          </p:nvSpPr>
          <p:spPr>
            <a:xfrm>
              <a:off x="3983044" y="179130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41E7081-FF1F-8B9A-680C-96E25169B782}"/>
              </a:ext>
            </a:extLst>
          </p:cNvPr>
          <p:cNvGrpSpPr/>
          <p:nvPr/>
        </p:nvGrpSpPr>
        <p:grpSpPr>
          <a:xfrm>
            <a:off x="4966478" y="2543063"/>
            <a:ext cx="4283573" cy="863185"/>
            <a:chOff x="4589624" y="2485253"/>
            <a:chExt cx="4283573" cy="8631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33D5AB-4423-1AD5-4F1C-1066CFAB8CBF}"/>
                </a:ext>
              </a:extLst>
            </p:cNvPr>
            <p:cNvSpPr txBox="1"/>
            <p:nvPr/>
          </p:nvSpPr>
          <p:spPr>
            <a:xfrm>
              <a:off x="4589624" y="248525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BDB3E4-2593-BFA5-8D62-30390473A408}"/>
                </a:ext>
              </a:extLst>
            </p:cNvPr>
            <p:cNvSpPr txBox="1"/>
            <p:nvPr/>
          </p:nvSpPr>
          <p:spPr>
            <a:xfrm>
              <a:off x="4589624" y="288677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D18E13-4043-086D-B323-A001CB4BE0D5}"/>
              </a:ext>
            </a:extLst>
          </p:cNvPr>
          <p:cNvGrpSpPr/>
          <p:nvPr/>
        </p:nvGrpSpPr>
        <p:grpSpPr>
          <a:xfrm>
            <a:off x="5585177" y="3614575"/>
            <a:ext cx="4283573" cy="863185"/>
            <a:chOff x="5196206" y="3535454"/>
            <a:chExt cx="4283573" cy="8631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148B69-00A3-A632-D0B2-7BD2676A0B7A}"/>
                </a:ext>
              </a:extLst>
            </p:cNvPr>
            <p:cNvSpPr txBox="1"/>
            <p:nvPr/>
          </p:nvSpPr>
          <p:spPr>
            <a:xfrm>
              <a:off x="5196206" y="3535454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50A922-E2CD-61D2-3400-0C2A160206A9}"/>
                </a:ext>
              </a:extLst>
            </p:cNvPr>
            <p:cNvSpPr txBox="1"/>
            <p:nvPr/>
          </p:nvSpPr>
          <p:spPr>
            <a:xfrm>
              <a:off x="5196206" y="3936974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356D2E-40D7-51F2-2D2D-03310527AA6E}"/>
              </a:ext>
            </a:extLst>
          </p:cNvPr>
          <p:cNvGrpSpPr/>
          <p:nvPr/>
        </p:nvGrpSpPr>
        <p:grpSpPr>
          <a:xfrm>
            <a:off x="6208115" y="4701416"/>
            <a:ext cx="4283573" cy="863185"/>
            <a:chOff x="5811839" y="4621869"/>
            <a:chExt cx="4283573" cy="8631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335FA4E-917F-535E-1699-FA89A170FBA6}"/>
                </a:ext>
              </a:extLst>
            </p:cNvPr>
            <p:cNvSpPr txBox="1"/>
            <p:nvPr/>
          </p:nvSpPr>
          <p:spPr>
            <a:xfrm>
              <a:off x="5811839" y="4621869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9DBBED-5695-452A-ED20-808AB40D7EA2}"/>
                </a:ext>
              </a:extLst>
            </p:cNvPr>
            <p:cNvSpPr txBox="1"/>
            <p:nvPr/>
          </p:nvSpPr>
          <p:spPr>
            <a:xfrm>
              <a:off x="5811839" y="5023389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7398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4-Layer Pyramid Projection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50EE3B-AEEA-A411-60C7-35BE0BD09AE7}"/>
              </a:ext>
            </a:extLst>
          </p:cNvPr>
          <p:cNvGrpSpPr/>
          <p:nvPr/>
        </p:nvGrpSpPr>
        <p:grpSpPr>
          <a:xfrm>
            <a:off x="994466" y="1358537"/>
            <a:ext cx="8330023" cy="4181148"/>
            <a:chOff x="797993" y="1358537"/>
            <a:chExt cx="8330023" cy="418114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824131C-D896-AF92-6F51-F5151E6990D4}"/>
                </a:ext>
              </a:extLst>
            </p:cNvPr>
            <p:cNvSpPr/>
            <p:nvPr/>
          </p:nvSpPr>
          <p:spPr>
            <a:xfrm>
              <a:off x="3213460" y="1358537"/>
              <a:ext cx="5914556" cy="1050580"/>
            </a:xfrm>
            <a:custGeom>
              <a:avLst/>
              <a:gdLst>
                <a:gd name="connsiteX0" fmla="*/ 704855 w 738016"/>
                <a:gd name="connsiteY0" fmla="*/ 131091 h 131091"/>
                <a:gd name="connsiteX1" fmla="*/ 0 w 738016"/>
                <a:gd name="connsiteY1" fmla="*/ 131091 h 131091"/>
                <a:gd name="connsiteX2" fmla="*/ 0 w 738016"/>
                <a:gd name="connsiteY2" fmla="*/ 0 h 131091"/>
                <a:gd name="connsiteX3" fmla="*/ 686876 w 738016"/>
                <a:gd name="connsiteY3" fmla="*/ 0 h 131091"/>
                <a:gd name="connsiteX4" fmla="*/ 732880 w 738016"/>
                <a:gd name="connsiteY4" fmla="*/ 73475 h 131091"/>
                <a:gd name="connsiteX5" fmla="*/ 704855 w 738016"/>
                <a:gd name="connsiteY5" fmla="*/ 131091 h 13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16" h="131091">
                  <a:moveTo>
                    <a:pt x="704855" y="131091"/>
                  </a:moveTo>
                  <a:lnTo>
                    <a:pt x="0" y="131091"/>
                  </a:lnTo>
                  <a:lnTo>
                    <a:pt x="0" y="0"/>
                  </a:lnTo>
                  <a:lnTo>
                    <a:pt x="686876" y="0"/>
                  </a:lnTo>
                  <a:cubicBezTo>
                    <a:pt x="724419" y="0"/>
                    <a:pt x="749272" y="39116"/>
                    <a:pt x="732880" y="73475"/>
                  </a:cubicBezTo>
                  <a:lnTo>
                    <a:pt x="704855" y="13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D016F67-3230-2566-289C-6E882F314440}"/>
                </a:ext>
              </a:extLst>
            </p:cNvPr>
            <p:cNvSpPr/>
            <p:nvPr/>
          </p:nvSpPr>
          <p:spPr>
            <a:xfrm>
              <a:off x="797993" y="1358537"/>
              <a:ext cx="3021447" cy="4181148"/>
            </a:xfrm>
            <a:custGeom>
              <a:avLst/>
              <a:gdLst>
                <a:gd name="connsiteX0" fmla="*/ 377015 w 377015"/>
                <a:gd name="connsiteY0" fmla="*/ 131091 h 521722"/>
                <a:gd name="connsiteX1" fmla="*/ 301401 w 377015"/>
                <a:gd name="connsiteY1" fmla="*/ 0 h 521722"/>
                <a:gd name="connsiteX2" fmla="*/ 146470 w 377015"/>
                <a:gd name="connsiteY2" fmla="*/ 267997 h 521722"/>
                <a:gd name="connsiteX3" fmla="*/ 0 w 377015"/>
                <a:gd name="connsiteY3" fmla="*/ 521723 h 521722"/>
                <a:gd name="connsiteX4" fmla="*/ 377015 w 377015"/>
                <a:gd name="connsiteY4" fmla="*/ 131091 h 52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015" h="521722">
                  <a:moveTo>
                    <a:pt x="377015" y="131091"/>
                  </a:moveTo>
                  <a:lnTo>
                    <a:pt x="301401" y="0"/>
                  </a:lnTo>
                  <a:lnTo>
                    <a:pt x="146470" y="267997"/>
                  </a:lnTo>
                  <a:lnTo>
                    <a:pt x="0" y="521723"/>
                  </a:lnTo>
                  <a:lnTo>
                    <a:pt x="377015" y="13109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FFE167-1E23-FAAB-4CD2-F1D3F556F5E5}"/>
              </a:ext>
            </a:extLst>
          </p:cNvPr>
          <p:cNvGrpSpPr/>
          <p:nvPr/>
        </p:nvGrpSpPr>
        <p:grpSpPr>
          <a:xfrm>
            <a:off x="1062266" y="4611954"/>
            <a:ext cx="10135269" cy="1042109"/>
            <a:chOff x="865793" y="4611954"/>
            <a:chExt cx="10135269" cy="104210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78C47E8-129D-F4CD-141B-B9D5439AC305}"/>
                </a:ext>
              </a:extLst>
            </p:cNvPr>
            <p:cNvSpPr/>
            <p:nvPr/>
          </p:nvSpPr>
          <p:spPr>
            <a:xfrm>
              <a:off x="5094977" y="4611954"/>
              <a:ext cx="5906085" cy="1042109"/>
            </a:xfrm>
            <a:custGeom>
              <a:avLst/>
              <a:gdLst>
                <a:gd name="connsiteX0" fmla="*/ 0 w 736959"/>
                <a:gd name="connsiteY0" fmla="*/ 0 h 130034"/>
                <a:gd name="connsiteX1" fmla="*/ 685819 w 736959"/>
                <a:gd name="connsiteY1" fmla="*/ 0 h 130034"/>
                <a:gd name="connsiteX2" fmla="*/ 731822 w 736959"/>
                <a:gd name="connsiteY2" fmla="*/ 73475 h 130034"/>
                <a:gd name="connsiteX3" fmla="*/ 704326 w 736959"/>
                <a:gd name="connsiteY3" fmla="*/ 130034 h 130034"/>
                <a:gd name="connsiteX4" fmla="*/ 0 w 736959"/>
                <a:gd name="connsiteY4" fmla="*/ 130034 h 130034"/>
                <a:gd name="connsiteX5" fmla="*/ 0 w 736959"/>
                <a:gd name="connsiteY5" fmla="*/ 0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6959" h="130034">
                  <a:moveTo>
                    <a:pt x="0" y="0"/>
                  </a:moveTo>
                  <a:lnTo>
                    <a:pt x="685819" y="0"/>
                  </a:lnTo>
                  <a:cubicBezTo>
                    <a:pt x="723362" y="0"/>
                    <a:pt x="748214" y="39645"/>
                    <a:pt x="731822" y="73475"/>
                  </a:cubicBezTo>
                  <a:lnTo>
                    <a:pt x="704326" y="130034"/>
                  </a:lnTo>
                  <a:lnTo>
                    <a:pt x="0" y="130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BAD86E5-0DDD-A189-8A1D-EC1CDDFBA1CD}"/>
                </a:ext>
              </a:extLst>
            </p:cNvPr>
            <p:cNvSpPr/>
            <p:nvPr/>
          </p:nvSpPr>
          <p:spPr>
            <a:xfrm>
              <a:off x="865793" y="4611954"/>
              <a:ext cx="4830925" cy="1042109"/>
            </a:xfrm>
            <a:custGeom>
              <a:avLst/>
              <a:gdLst>
                <a:gd name="connsiteX0" fmla="*/ 0 w 602801"/>
                <a:gd name="connsiteY0" fmla="*/ 130034 h 130034"/>
                <a:gd name="connsiteX1" fmla="*/ 292940 w 602801"/>
                <a:gd name="connsiteY1" fmla="*/ 130034 h 130034"/>
                <a:gd name="connsiteX2" fmla="*/ 602801 w 602801"/>
                <a:gd name="connsiteY2" fmla="*/ 130034 h 130034"/>
                <a:gd name="connsiteX3" fmla="*/ 527716 w 602801"/>
                <a:gd name="connsiteY3" fmla="*/ 0 h 130034"/>
                <a:gd name="connsiteX4" fmla="*/ 0 w 602801"/>
                <a:gd name="connsiteY4" fmla="*/ 130034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1" h="130034">
                  <a:moveTo>
                    <a:pt x="0" y="130034"/>
                  </a:moveTo>
                  <a:lnTo>
                    <a:pt x="292940" y="130034"/>
                  </a:lnTo>
                  <a:lnTo>
                    <a:pt x="602801" y="130034"/>
                  </a:lnTo>
                  <a:lnTo>
                    <a:pt x="527716" y="0"/>
                  </a:lnTo>
                  <a:lnTo>
                    <a:pt x="0" y="13003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C18641-C7A1-DE5B-02FC-E47D747DA4AF}"/>
              </a:ext>
            </a:extLst>
          </p:cNvPr>
          <p:cNvGrpSpPr/>
          <p:nvPr/>
        </p:nvGrpSpPr>
        <p:grpSpPr>
          <a:xfrm>
            <a:off x="1104644" y="2464191"/>
            <a:ext cx="8830529" cy="3050074"/>
            <a:chOff x="908171" y="2464191"/>
            <a:chExt cx="8830529" cy="30500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45D8774-E385-E79E-EEDC-B06907538F89}"/>
                </a:ext>
              </a:extLst>
            </p:cNvPr>
            <p:cNvSpPr/>
            <p:nvPr/>
          </p:nvSpPr>
          <p:spPr>
            <a:xfrm>
              <a:off x="3853340" y="2464191"/>
              <a:ext cx="5885360" cy="1020928"/>
            </a:xfrm>
            <a:custGeom>
              <a:avLst/>
              <a:gdLst>
                <a:gd name="connsiteX0" fmla="*/ 702740 w 734373"/>
                <a:gd name="connsiteY0" fmla="*/ 126863 h 127391"/>
                <a:gd name="connsiteX1" fmla="*/ 0 w 734373"/>
                <a:gd name="connsiteY1" fmla="*/ 126863 h 127391"/>
                <a:gd name="connsiteX2" fmla="*/ 0 w 734373"/>
                <a:gd name="connsiteY2" fmla="*/ 0 h 127391"/>
                <a:gd name="connsiteX3" fmla="*/ 683175 w 734373"/>
                <a:gd name="connsiteY3" fmla="*/ 0 h 127391"/>
                <a:gd name="connsiteX4" fmla="*/ 729178 w 734373"/>
                <a:gd name="connsiteY4" fmla="*/ 74003 h 127391"/>
                <a:gd name="connsiteX5" fmla="*/ 702740 w 734373"/>
                <a:gd name="connsiteY5" fmla="*/ 127391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702740" y="126863"/>
                  </a:moveTo>
                  <a:lnTo>
                    <a:pt x="0" y="126863"/>
                  </a:lnTo>
                  <a:lnTo>
                    <a:pt x="0" y="0"/>
                  </a:ln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DF701D9-BE5B-68C1-4FE8-5186732C4C5A}"/>
                </a:ext>
              </a:extLst>
            </p:cNvPr>
            <p:cNvSpPr/>
            <p:nvPr/>
          </p:nvSpPr>
          <p:spPr>
            <a:xfrm>
              <a:off x="908171" y="2464191"/>
              <a:ext cx="3534199" cy="3050074"/>
            </a:xfrm>
            <a:custGeom>
              <a:avLst/>
              <a:gdLst>
                <a:gd name="connsiteX0" fmla="*/ 0 w 440996"/>
                <a:gd name="connsiteY0" fmla="*/ 380588 h 380587"/>
                <a:gd name="connsiteX1" fmla="*/ 440997 w 440996"/>
                <a:gd name="connsiteY1" fmla="*/ 126863 h 380587"/>
                <a:gd name="connsiteX2" fmla="*/ 367497 w 440996"/>
                <a:gd name="connsiteY2" fmla="*/ 0 h 380587"/>
                <a:gd name="connsiteX3" fmla="*/ 0 w 440996"/>
                <a:gd name="connsiteY3" fmla="*/ 380588 h 38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996" h="380587">
                  <a:moveTo>
                    <a:pt x="0" y="380588"/>
                  </a:moveTo>
                  <a:lnTo>
                    <a:pt x="440997" y="126863"/>
                  </a:lnTo>
                  <a:lnTo>
                    <a:pt x="367497" y="0"/>
                  </a:lnTo>
                  <a:lnTo>
                    <a:pt x="0" y="38058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517310F-7949-4B17-5477-32DD029C7235}"/>
              </a:ext>
            </a:extLst>
          </p:cNvPr>
          <p:cNvGrpSpPr/>
          <p:nvPr/>
        </p:nvGrpSpPr>
        <p:grpSpPr>
          <a:xfrm>
            <a:off x="1138544" y="3535703"/>
            <a:ext cx="9415328" cy="2033634"/>
            <a:chOff x="942071" y="3535703"/>
            <a:chExt cx="9415328" cy="203363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C052C5C-65CC-3312-F1AB-1E2C3480A699}"/>
                </a:ext>
              </a:extLst>
            </p:cNvPr>
            <p:cNvSpPr/>
            <p:nvPr/>
          </p:nvSpPr>
          <p:spPr>
            <a:xfrm>
              <a:off x="4472039" y="3535703"/>
              <a:ext cx="5885360" cy="1020928"/>
            </a:xfrm>
            <a:custGeom>
              <a:avLst/>
              <a:gdLst>
                <a:gd name="connsiteX0" fmla="*/ 0 w 734373"/>
                <a:gd name="connsiteY0" fmla="*/ 0 h 127391"/>
                <a:gd name="connsiteX1" fmla="*/ 683175 w 734373"/>
                <a:gd name="connsiteY1" fmla="*/ 0 h 127391"/>
                <a:gd name="connsiteX2" fmla="*/ 729178 w 734373"/>
                <a:gd name="connsiteY2" fmla="*/ 74003 h 127391"/>
                <a:gd name="connsiteX3" fmla="*/ 702740 w 734373"/>
                <a:gd name="connsiteY3" fmla="*/ 127391 h 127391"/>
                <a:gd name="connsiteX4" fmla="*/ 0 w 734373"/>
                <a:gd name="connsiteY4" fmla="*/ 127391 h 127391"/>
                <a:gd name="connsiteX5" fmla="*/ 0 w 734373"/>
                <a:gd name="connsiteY5" fmla="*/ 529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0" y="0"/>
                  </a:move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lnTo>
                    <a:pt x="0" y="127391"/>
                  </a:lnTo>
                  <a:lnTo>
                    <a:pt x="0" y="5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6A64F2-1FDB-9D2D-1075-ECC5FF633DA1}"/>
                </a:ext>
              </a:extLst>
            </p:cNvPr>
            <p:cNvSpPr/>
            <p:nvPr/>
          </p:nvSpPr>
          <p:spPr>
            <a:xfrm>
              <a:off x="942071" y="3535952"/>
              <a:ext cx="4118998" cy="2033385"/>
            </a:xfrm>
            <a:custGeom>
              <a:avLst/>
              <a:gdLst>
                <a:gd name="connsiteX0" fmla="*/ 440468 w 513967"/>
                <a:gd name="connsiteY0" fmla="*/ 0 h 253725"/>
                <a:gd name="connsiteX1" fmla="*/ 0 w 513967"/>
                <a:gd name="connsiteY1" fmla="*/ 253725 h 253725"/>
                <a:gd name="connsiteX2" fmla="*/ 513967 w 513967"/>
                <a:gd name="connsiteY2" fmla="*/ 127391 h 253725"/>
                <a:gd name="connsiteX3" fmla="*/ 440468 w 513967"/>
                <a:gd name="connsiteY3" fmla="*/ 0 h 2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967" h="253725">
                  <a:moveTo>
                    <a:pt x="440468" y="0"/>
                  </a:moveTo>
                  <a:lnTo>
                    <a:pt x="0" y="253725"/>
                  </a:lnTo>
                  <a:lnTo>
                    <a:pt x="513967" y="127391"/>
                  </a:lnTo>
                  <a:lnTo>
                    <a:pt x="440468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39A97A9-DAA8-63F8-DBF7-AA162411AED2}"/>
              </a:ext>
            </a:extLst>
          </p:cNvPr>
          <p:cNvSpPr txBox="1"/>
          <p:nvPr/>
        </p:nvSpPr>
        <p:spPr>
          <a:xfrm>
            <a:off x="3198043" y="1858208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DDEDA-6BFF-A4A6-0CA1-4C1D4769111B}"/>
              </a:ext>
            </a:extLst>
          </p:cNvPr>
          <p:cNvSpPr txBox="1"/>
          <p:nvPr/>
        </p:nvSpPr>
        <p:spPr>
          <a:xfrm>
            <a:off x="3725894" y="294661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BFA0BC-A202-6BCC-D7D6-945389CA0174}"/>
              </a:ext>
            </a:extLst>
          </p:cNvPr>
          <p:cNvSpPr txBox="1"/>
          <p:nvPr/>
        </p:nvSpPr>
        <p:spPr>
          <a:xfrm>
            <a:off x="4292829" y="3925958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907D6-264A-A0AF-0E22-96149FF71D68}"/>
              </a:ext>
            </a:extLst>
          </p:cNvPr>
          <p:cNvSpPr txBox="1"/>
          <p:nvPr/>
        </p:nvSpPr>
        <p:spPr>
          <a:xfrm>
            <a:off x="4876332" y="495908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F28E5DB0-9D99-6A51-D73F-D7F2A2D2E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8656" y="3667555"/>
            <a:ext cx="457614" cy="457614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26741F16-A607-9ED7-314C-7D1EAE161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09957" y="2595794"/>
            <a:ext cx="457614" cy="457614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50D53787-0CD3-AD94-37BC-9A8358E9C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99273" y="1490140"/>
            <a:ext cx="457614" cy="457614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0A4D90DB-DEED-3C8D-D0AD-5FA86DC6B5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72319" y="4743557"/>
            <a:ext cx="457614" cy="45761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1A025E-6DDE-7890-F0AD-5791F7FF8BF6}"/>
              </a:ext>
            </a:extLst>
          </p:cNvPr>
          <p:cNvGrpSpPr/>
          <p:nvPr/>
        </p:nvGrpSpPr>
        <p:grpSpPr>
          <a:xfrm>
            <a:off x="4326598" y="1452235"/>
            <a:ext cx="4283573" cy="863185"/>
            <a:chOff x="3983044" y="1389783"/>
            <a:chExt cx="4283573" cy="8631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AB9E24-89F7-5B39-64BD-7FFB6C9C2AE2}"/>
                </a:ext>
              </a:extLst>
            </p:cNvPr>
            <p:cNvSpPr txBox="1"/>
            <p:nvPr/>
          </p:nvSpPr>
          <p:spPr>
            <a:xfrm>
              <a:off x="3983044" y="138978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6F8ADC-8559-4B43-DA9E-C5EAE744F56D}"/>
                </a:ext>
              </a:extLst>
            </p:cNvPr>
            <p:cNvSpPr txBox="1"/>
            <p:nvPr/>
          </p:nvSpPr>
          <p:spPr>
            <a:xfrm>
              <a:off x="3983044" y="179130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41E7081-FF1F-8B9A-680C-96E25169B782}"/>
              </a:ext>
            </a:extLst>
          </p:cNvPr>
          <p:cNvGrpSpPr/>
          <p:nvPr/>
        </p:nvGrpSpPr>
        <p:grpSpPr>
          <a:xfrm>
            <a:off x="4966478" y="2543063"/>
            <a:ext cx="4283573" cy="863185"/>
            <a:chOff x="4589624" y="2485253"/>
            <a:chExt cx="4283573" cy="8631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33D5AB-4423-1AD5-4F1C-1066CFAB8CBF}"/>
                </a:ext>
              </a:extLst>
            </p:cNvPr>
            <p:cNvSpPr txBox="1"/>
            <p:nvPr/>
          </p:nvSpPr>
          <p:spPr>
            <a:xfrm>
              <a:off x="4589624" y="248525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BDB3E4-2593-BFA5-8D62-30390473A408}"/>
                </a:ext>
              </a:extLst>
            </p:cNvPr>
            <p:cNvSpPr txBox="1"/>
            <p:nvPr/>
          </p:nvSpPr>
          <p:spPr>
            <a:xfrm>
              <a:off x="4589624" y="2886773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D18E13-4043-086D-B323-A001CB4BE0D5}"/>
              </a:ext>
            </a:extLst>
          </p:cNvPr>
          <p:cNvGrpSpPr/>
          <p:nvPr/>
        </p:nvGrpSpPr>
        <p:grpSpPr>
          <a:xfrm>
            <a:off x="5585177" y="3614575"/>
            <a:ext cx="4283573" cy="863185"/>
            <a:chOff x="5196206" y="3535454"/>
            <a:chExt cx="4283573" cy="8631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148B69-00A3-A632-D0B2-7BD2676A0B7A}"/>
                </a:ext>
              </a:extLst>
            </p:cNvPr>
            <p:cNvSpPr txBox="1"/>
            <p:nvPr/>
          </p:nvSpPr>
          <p:spPr>
            <a:xfrm>
              <a:off x="5196206" y="3535454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50A922-E2CD-61D2-3400-0C2A160206A9}"/>
                </a:ext>
              </a:extLst>
            </p:cNvPr>
            <p:cNvSpPr txBox="1"/>
            <p:nvPr/>
          </p:nvSpPr>
          <p:spPr>
            <a:xfrm>
              <a:off x="5196206" y="3936974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356D2E-40D7-51F2-2D2D-03310527AA6E}"/>
              </a:ext>
            </a:extLst>
          </p:cNvPr>
          <p:cNvGrpSpPr/>
          <p:nvPr/>
        </p:nvGrpSpPr>
        <p:grpSpPr>
          <a:xfrm>
            <a:off x="6208115" y="4701416"/>
            <a:ext cx="4283573" cy="863185"/>
            <a:chOff x="5811839" y="4621869"/>
            <a:chExt cx="4283573" cy="8631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335FA4E-917F-535E-1699-FA89A170FBA6}"/>
                </a:ext>
              </a:extLst>
            </p:cNvPr>
            <p:cNvSpPr txBox="1"/>
            <p:nvPr/>
          </p:nvSpPr>
          <p:spPr>
            <a:xfrm>
              <a:off x="5811839" y="4621869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9DBBED-5695-452A-ED20-808AB40D7EA2}"/>
                </a:ext>
              </a:extLst>
            </p:cNvPr>
            <p:cNvSpPr txBox="1"/>
            <p:nvPr/>
          </p:nvSpPr>
          <p:spPr>
            <a:xfrm>
              <a:off x="5811839" y="5023389"/>
              <a:ext cx="428357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2564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9524</TotalTime>
  <Words>292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4-Layer Pyramid Projection – Slide Template</vt:lpstr>
      <vt:lpstr>4-Layer Pyramid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4-Layer Pyramid Projection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2024-05-08T01:56:25Z</dcterms:modified>
  <cp:category>Charts &amp; Diagrams</cp:category>
</cp:coreProperties>
</file>