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2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51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3-Layer Pyramid Projection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712C50D-8692-DEB2-616A-497C034EEB0E}"/>
              </a:ext>
            </a:extLst>
          </p:cNvPr>
          <p:cNvGrpSpPr/>
          <p:nvPr/>
        </p:nvGrpSpPr>
        <p:grpSpPr>
          <a:xfrm>
            <a:off x="747123" y="4300297"/>
            <a:ext cx="7684711" cy="1051638"/>
            <a:chOff x="754781" y="4251879"/>
            <a:chExt cx="10246281" cy="140218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3B2A1BF-1794-5D78-2756-96DC07302265}"/>
                </a:ext>
              </a:extLst>
            </p:cNvPr>
            <p:cNvSpPr/>
            <p:nvPr/>
          </p:nvSpPr>
          <p:spPr>
            <a:xfrm>
              <a:off x="4814459" y="4251879"/>
              <a:ext cx="6186603" cy="1402184"/>
            </a:xfrm>
            <a:custGeom>
              <a:avLst/>
              <a:gdLst>
                <a:gd name="connsiteX0" fmla="*/ 730236 w 771962"/>
                <a:gd name="connsiteY0" fmla="*/ 174965 h 174964"/>
                <a:gd name="connsiteX1" fmla="*/ 0 w 771962"/>
                <a:gd name="connsiteY1" fmla="*/ 174965 h 174964"/>
                <a:gd name="connsiteX2" fmla="*/ 0 w 771962"/>
                <a:gd name="connsiteY2" fmla="*/ 0 h 174964"/>
                <a:gd name="connsiteX3" fmla="*/ 720718 w 771962"/>
                <a:gd name="connsiteY3" fmla="*/ 0 h 174964"/>
                <a:gd name="connsiteX4" fmla="*/ 768836 w 771962"/>
                <a:gd name="connsiteY4" fmla="*/ 68717 h 174964"/>
                <a:gd name="connsiteX5" fmla="*/ 730236 w 771962"/>
                <a:gd name="connsiteY5" fmla="*/ 174965 h 17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1962" h="174964">
                  <a:moveTo>
                    <a:pt x="730236" y="174965"/>
                  </a:moveTo>
                  <a:lnTo>
                    <a:pt x="0" y="174965"/>
                  </a:lnTo>
                  <a:lnTo>
                    <a:pt x="0" y="0"/>
                  </a:lnTo>
                  <a:lnTo>
                    <a:pt x="720718" y="0"/>
                  </a:lnTo>
                  <a:cubicBezTo>
                    <a:pt x="756146" y="0"/>
                    <a:pt x="780998" y="34887"/>
                    <a:pt x="768836" y="68717"/>
                  </a:cubicBezTo>
                  <a:lnTo>
                    <a:pt x="730236" y="17496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8549A2B-E040-9733-A023-8E8CF53672AF}"/>
                </a:ext>
              </a:extLst>
            </p:cNvPr>
            <p:cNvSpPr/>
            <p:nvPr/>
          </p:nvSpPr>
          <p:spPr>
            <a:xfrm>
              <a:off x="754781" y="4256110"/>
              <a:ext cx="4864825" cy="1397953"/>
            </a:xfrm>
            <a:custGeom>
              <a:avLst/>
              <a:gdLst>
                <a:gd name="connsiteX0" fmla="*/ 0 w 607031"/>
                <a:gd name="connsiteY0" fmla="*/ 174436 h 174436"/>
                <a:gd name="connsiteX1" fmla="*/ 297699 w 607031"/>
                <a:gd name="connsiteY1" fmla="*/ 174436 h 174436"/>
                <a:gd name="connsiteX2" fmla="*/ 607032 w 607031"/>
                <a:gd name="connsiteY2" fmla="*/ 174436 h 174436"/>
                <a:gd name="connsiteX3" fmla="*/ 506565 w 607031"/>
                <a:gd name="connsiteY3" fmla="*/ 0 h 174436"/>
                <a:gd name="connsiteX4" fmla="*/ 0 w 607031"/>
                <a:gd name="connsiteY4" fmla="*/ 174436 h 17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031" h="174436">
                  <a:moveTo>
                    <a:pt x="0" y="174436"/>
                  </a:moveTo>
                  <a:lnTo>
                    <a:pt x="297699" y="174436"/>
                  </a:lnTo>
                  <a:lnTo>
                    <a:pt x="607032" y="174436"/>
                  </a:lnTo>
                  <a:lnTo>
                    <a:pt x="506565" y="0"/>
                  </a:lnTo>
                  <a:lnTo>
                    <a:pt x="0" y="17443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2B90B6B-E96B-75F7-3162-6B14B1A52F9E}"/>
              </a:ext>
            </a:extLst>
          </p:cNvPr>
          <p:cNvGrpSpPr/>
          <p:nvPr/>
        </p:nvGrpSpPr>
        <p:grpSpPr>
          <a:xfrm>
            <a:off x="782086" y="3229593"/>
            <a:ext cx="7014090" cy="2061978"/>
            <a:chOff x="801399" y="2824273"/>
            <a:chExt cx="9352120" cy="274930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BF27882-0478-AEFF-0F83-008CE7BCE208}"/>
                </a:ext>
              </a:extLst>
            </p:cNvPr>
            <p:cNvSpPr/>
            <p:nvPr/>
          </p:nvSpPr>
          <p:spPr>
            <a:xfrm>
              <a:off x="3983874" y="2824273"/>
              <a:ext cx="6169645" cy="1376772"/>
            </a:xfrm>
            <a:custGeom>
              <a:avLst/>
              <a:gdLst>
                <a:gd name="connsiteX0" fmla="*/ 728649 w 769846"/>
                <a:gd name="connsiteY0" fmla="*/ 171793 h 171793"/>
                <a:gd name="connsiteX1" fmla="*/ 0 w 769846"/>
                <a:gd name="connsiteY1" fmla="*/ 171793 h 171793"/>
                <a:gd name="connsiteX2" fmla="*/ 0 w 769846"/>
                <a:gd name="connsiteY2" fmla="*/ 0 h 171793"/>
                <a:gd name="connsiteX3" fmla="*/ 718603 w 769846"/>
                <a:gd name="connsiteY3" fmla="*/ 0 h 171793"/>
                <a:gd name="connsiteX4" fmla="*/ 766721 w 769846"/>
                <a:gd name="connsiteY4" fmla="*/ 68717 h 171793"/>
                <a:gd name="connsiteX5" fmla="*/ 728649 w 769846"/>
                <a:gd name="connsiteY5" fmla="*/ 171793 h 17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846" h="171793">
                  <a:moveTo>
                    <a:pt x="728649" y="171793"/>
                  </a:moveTo>
                  <a:lnTo>
                    <a:pt x="0" y="171793"/>
                  </a:lnTo>
                  <a:lnTo>
                    <a:pt x="0" y="0"/>
                  </a:lnTo>
                  <a:lnTo>
                    <a:pt x="718603" y="0"/>
                  </a:lnTo>
                  <a:cubicBezTo>
                    <a:pt x="754030" y="0"/>
                    <a:pt x="778883" y="35416"/>
                    <a:pt x="766721" y="68717"/>
                  </a:cubicBezTo>
                  <a:lnTo>
                    <a:pt x="728649" y="17179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9654C80-1CB8-5F95-2973-355D25721676}"/>
                </a:ext>
              </a:extLst>
            </p:cNvPr>
            <p:cNvSpPr/>
            <p:nvPr/>
          </p:nvSpPr>
          <p:spPr>
            <a:xfrm>
              <a:off x="801399" y="2824273"/>
              <a:ext cx="3979151" cy="2749304"/>
            </a:xfrm>
            <a:custGeom>
              <a:avLst/>
              <a:gdLst>
                <a:gd name="connsiteX0" fmla="*/ 0 w 496517"/>
                <a:gd name="connsiteY0" fmla="*/ 343058 h 343057"/>
                <a:gd name="connsiteX1" fmla="*/ 496518 w 496517"/>
                <a:gd name="connsiteY1" fmla="*/ 171793 h 343057"/>
                <a:gd name="connsiteX2" fmla="*/ 446813 w 496517"/>
                <a:gd name="connsiteY2" fmla="*/ 85104 h 343057"/>
                <a:gd name="connsiteX3" fmla="*/ 397109 w 496517"/>
                <a:gd name="connsiteY3" fmla="*/ 0 h 343057"/>
                <a:gd name="connsiteX4" fmla="*/ 0 w 496517"/>
                <a:gd name="connsiteY4" fmla="*/ 343058 h 343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517" h="343057">
                  <a:moveTo>
                    <a:pt x="0" y="343058"/>
                  </a:moveTo>
                  <a:lnTo>
                    <a:pt x="496518" y="171793"/>
                  </a:lnTo>
                  <a:lnTo>
                    <a:pt x="446813" y="85104"/>
                  </a:lnTo>
                  <a:lnTo>
                    <a:pt x="397109" y="0"/>
                  </a:lnTo>
                  <a:lnTo>
                    <a:pt x="0" y="34305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A8D8D8C-AAF6-EDE6-5ECF-E6054B8B1CB0}"/>
              </a:ext>
            </a:extLst>
          </p:cNvPr>
          <p:cNvGrpSpPr/>
          <p:nvPr/>
        </p:nvGrpSpPr>
        <p:grpSpPr>
          <a:xfrm>
            <a:off x="712166" y="2130291"/>
            <a:ext cx="6467438" cy="3161280"/>
            <a:chOff x="708171" y="1358537"/>
            <a:chExt cx="8623251" cy="4215040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DB3A436B-9501-2CA5-3A55-B3B3140B9038}"/>
                </a:ext>
              </a:extLst>
            </p:cNvPr>
            <p:cNvSpPr/>
            <p:nvPr/>
          </p:nvSpPr>
          <p:spPr>
            <a:xfrm>
              <a:off x="3144819" y="1358537"/>
              <a:ext cx="6186603" cy="1406424"/>
            </a:xfrm>
            <a:custGeom>
              <a:avLst/>
              <a:gdLst>
                <a:gd name="connsiteX0" fmla="*/ 730236 w 771962"/>
                <a:gd name="connsiteY0" fmla="*/ 175493 h 175493"/>
                <a:gd name="connsiteX1" fmla="*/ 0 w 771962"/>
                <a:gd name="connsiteY1" fmla="*/ 175493 h 175493"/>
                <a:gd name="connsiteX2" fmla="*/ 0 w 771962"/>
                <a:gd name="connsiteY2" fmla="*/ 0 h 175493"/>
                <a:gd name="connsiteX3" fmla="*/ 720718 w 771962"/>
                <a:gd name="connsiteY3" fmla="*/ 0 h 175493"/>
                <a:gd name="connsiteX4" fmla="*/ 768836 w 771962"/>
                <a:gd name="connsiteY4" fmla="*/ 68189 h 175493"/>
                <a:gd name="connsiteX5" fmla="*/ 730236 w 771962"/>
                <a:gd name="connsiteY5" fmla="*/ 175493 h 1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1962" h="175493">
                  <a:moveTo>
                    <a:pt x="730236" y="175493"/>
                  </a:moveTo>
                  <a:lnTo>
                    <a:pt x="0" y="175493"/>
                  </a:lnTo>
                  <a:lnTo>
                    <a:pt x="0" y="0"/>
                  </a:lnTo>
                  <a:lnTo>
                    <a:pt x="720718" y="0"/>
                  </a:lnTo>
                  <a:cubicBezTo>
                    <a:pt x="756146" y="0"/>
                    <a:pt x="780998" y="34887"/>
                    <a:pt x="768836" y="68189"/>
                  </a:cubicBezTo>
                  <a:lnTo>
                    <a:pt x="730236" y="17549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15126D8-1F9D-A3F6-CD0D-3F404F83B542}"/>
                </a:ext>
              </a:extLst>
            </p:cNvPr>
            <p:cNvSpPr/>
            <p:nvPr/>
          </p:nvSpPr>
          <p:spPr>
            <a:xfrm>
              <a:off x="708171" y="1358537"/>
              <a:ext cx="3246043" cy="4215040"/>
            </a:xfrm>
            <a:custGeom>
              <a:avLst/>
              <a:gdLst>
                <a:gd name="connsiteX0" fmla="*/ 405040 w 405040"/>
                <a:gd name="connsiteY0" fmla="*/ 175493 h 525951"/>
                <a:gd name="connsiteX1" fmla="*/ 303516 w 405040"/>
                <a:gd name="connsiteY1" fmla="*/ 0 h 525951"/>
                <a:gd name="connsiteX2" fmla="*/ 148585 w 405040"/>
                <a:gd name="connsiteY2" fmla="*/ 267997 h 525951"/>
                <a:gd name="connsiteX3" fmla="*/ 0 w 405040"/>
                <a:gd name="connsiteY3" fmla="*/ 525951 h 525951"/>
                <a:gd name="connsiteX4" fmla="*/ 405040 w 405040"/>
                <a:gd name="connsiteY4" fmla="*/ 175493 h 52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040" h="525951">
                  <a:moveTo>
                    <a:pt x="405040" y="175493"/>
                  </a:moveTo>
                  <a:lnTo>
                    <a:pt x="303516" y="0"/>
                  </a:lnTo>
                  <a:lnTo>
                    <a:pt x="148585" y="267997"/>
                  </a:lnTo>
                  <a:lnTo>
                    <a:pt x="0" y="525951"/>
                  </a:lnTo>
                  <a:lnTo>
                    <a:pt x="405040" y="17549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A5C60B99-26E5-D528-89FF-6EE84B39010D}"/>
              </a:ext>
            </a:extLst>
          </p:cNvPr>
          <p:cNvSpPr txBox="1"/>
          <p:nvPr/>
        </p:nvSpPr>
        <p:spPr>
          <a:xfrm>
            <a:off x="2940727" y="3733265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90B08A9-2375-9D3D-A29F-35BBD5F723D7}"/>
              </a:ext>
            </a:extLst>
          </p:cNvPr>
          <p:cNvSpPr txBox="1"/>
          <p:nvPr/>
        </p:nvSpPr>
        <p:spPr>
          <a:xfrm>
            <a:off x="3508526" y="4691978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48" name="Graphic 47" descr="Bullseye with solid fill">
            <a:extLst>
              <a:ext uri="{FF2B5EF4-FFF2-40B4-BE49-F238E27FC236}">
                <a16:creationId xmlns:a16="http://schemas.microsoft.com/office/drawing/2014/main" id="{F1FB85F5-6C5E-B324-31FF-1CCFD5CD10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1833" y="4433535"/>
            <a:ext cx="343211" cy="343211"/>
          </a:xfrm>
          <a:prstGeom prst="rect">
            <a:avLst/>
          </a:prstGeom>
        </p:spPr>
      </p:pic>
      <p:pic>
        <p:nvPicPr>
          <p:cNvPr id="49" name="Graphic 48" descr="Hourglass 30% with solid fill">
            <a:extLst>
              <a:ext uri="{FF2B5EF4-FFF2-40B4-BE49-F238E27FC236}">
                <a16:creationId xmlns:a16="http://schemas.microsoft.com/office/drawing/2014/main" id="{CB9D35AA-781E-4BAF-C52C-0692613762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6175" y="3362830"/>
            <a:ext cx="343211" cy="343211"/>
          </a:xfrm>
          <a:prstGeom prst="rect">
            <a:avLst/>
          </a:prstGeom>
        </p:spPr>
      </p:pic>
      <p:pic>
        <p:nvPicPr>
          <p:cNvPr id="51" name="Graphic 50" descr="Research with solid fill">
            <a:extLst>
              <a:ext uri="{FF2B5EF4-FFF2-40B4-BE49-F238E27FC236}">
                <a16:creationId xmlns:a16="http://schemas.microsoft.com/office/drawing/2014/main" id="{FF30328A-F187-611D-C4DA-F33646937C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39603" y="2263528"/>
            <a:ext cx="343211" cy="343211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5C1C2EE0-C694-2FA9-8BD9-ADDF75114BD0}"/>
              </a:ext>
            </a:extLst>
          </p:cNvPr>
          <p:cNvGrpSpPr/>
          <p:nvPr/>
        </p:nvGrpSpPr>
        <p:grpSpPr>
          <a:xfrm>
            <a:off x="3331267" y="2219551"/>
            <a:ext cx="3212680" cy="876298"/>
            <a:chOff x="8921977" y="856813"/>
            <a:chExt cx="2926080" cy="254248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BF2D1C-429B-F2F6-365C-6971041514DF}"/>
                </a:ext>
              </a:extLst>
            </p:cNvPr>
            <p:cNvSpPr txBox="1"/>
            <p:nvPr/>
          </p:nvSpPr>
          <p:spPr>
            <a:xfrm>
              <a:off x="8921977" y="856813"/>
              <a:ext cx="2926080" cy="10715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0BEE972-C687-47FC-1610-EFF3A9EC2D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4734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D7DD52A-3FF0-1AF0-20C7-C40F020BD9E8}"/>
              </a:ext>
            </a:extLst>
          </p:cNvPr>
          <p:cNvGrpSpPr/>
          <p:nvPr/>
        </p:nvGrpSpPr>
        <p:grpSpPr>
          <a:xfrm>
            <a:off x="3960558" y="3307733"/>
            <a:ext cx="3212680" cy="876298"/>
            <a:chOff x="8921977" y="856813"/>
            <a:chExt cx="2926080" cy="254248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4FDC70C-D088-FF98-2E4E-C55D51359A79}"/>
                </a:ext>
              </a:extLst>
            </p:cNvPr>
            <p:cNvSpPr txBox="1"/>
            <p:nvPr/>
          </p:nvSpPr>
          <p:spPr>
            <a:xfrm>
              <a:off x="8921977" y="856813"/>
              <a:ext cx="2926080" cy="10715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80602D3-DD4F-46B1-8119-536B759570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4734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3637498-B426-3AD9-AE4B-71C3B82A8F39}"/>
              </a:ext>
            </a:extLst>
          </p:cNvPr>
          <p:cNvGrpSpPr/>
          <p:nvPr/>
        </p:nvGrpSpPr>
        <p:grpSpPr>
          <a:xfrm>
            <a:off x="4583497" y="4387967"/>
            <a:ext cx="3212680" cy="876298"/>
            <a:chOff x="8921977" y="856813"/>
            <a:chExt cx="2926080" cy="254248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91E267D-6965-C9DC-4F13-EE024AB3A11D}"/>
                </a:ext>
              </a:extLst>
            </p:cNvPr>
            <p:cNvSpPr txBox="1"/>
            <p:nvPr/>
          </p:nvSpPr>
          <p:spPr>
            <a:xfrm>
              <a:off x="8921977" y="856813"/>
              <a:ext cx="2926080" cy="10715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B74BD6B-9E84-4C65-B171-FD6E7E0CC7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4734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E45D692-8AA0-492A-0E44-5EBBAC9497D1}"/>
              </a:ext>
            </a:extLst>
          </p:cNvPr>
          <p:cNvSpPr txBox="1"/>
          <p:nvPr/>
        </p:nvSpPr>
        <p:spPr>
          <a:xfrm>
            <a:off x="2384050" y="2667723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63836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3-Layer Pyramid Projection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712C50D-8692-DEB2-616A-497C034EEB0E}"/>
              </a:ext>
            </a:extLst>
          </p:cNvPr>
          <p:cNvGrpSpPr/>
          <p:nvPr/>
        </p:nvGrpSpPr>
        <p:grpSpPr>
          <a:xfrm>
            <a:off x="747123" y="4300297"/>
            <a:ext cx="7684711" cy="1051638"/>
            <a:chOff x="754781" y="4251879"/>
            <a:chExt cx="10246281" cy="140218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3B2A1BF-1794-5D78-2756-96DC07302265}"/>
                </a:ext>
              </a:extLst>
            </p:cNvPr>
            <p:cNvSpPr/>
            <p:nvPr/>
          </p:nvSpPr>
          <p:spPr>
            <a:xfrm>
              <a:off x="4814459" y="4251879"/>
              <a:ext cx="6186603" cy="1402184"/>
            </a:xfrm>
            <a:custGeom>
              <a:avLst/>
              <a:gdLst>
                <a:gd name="connsiteX0" fmla="*/ 730236 w 771962"/>
                <a:gd name="connsiteY0" fmla="*/ 174965 h 174964"/>
                <a:gd name="connsiteX1" fmla="*/ 0 w 771962"/>
                <a:gd name="connsiteY1" fmla="*/ 174965 h 174964"/>
                <a:gd name="connsiteX2" fmla="*/ 0 w 771962"/>
                <a:gd name="connsiteY2" fmla="*/ 0 h 174964"/>
                <a:gd name="connsiteX3" fmla="*/ 720718 w 771962"/>
                <a:gd name="connsiteY3" fmla="*/ 0 h 174964"/>
                <a:gd name="connsiteX4" fmla="*/ 768836 w 771962"/>
                <a:gd name="connsiteY4" fmla="*/ 68717 h 174964"/>
                <a:gd name="connsiteX5" fmla="*/ 730236 w 771962"/>
                <a:gd name="connsiteY5" fmla="*/ 174965 h 17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1962" h="174964">
                  <a:moveTo>
                    <a:pt x="730236" y="174965"/>
                  </a:moveTo>
                  <a:lnTo>
                    <a:pt x="0" y="174965"/>
                  </a:lnTo>
                  <a:lnTo>
                    <a:pt x="0" y="0"/>
                  </a:lnTo>
                  <a:lnTo>
                    <a:pt x="720718" y="0"/>
                  </a:lnTo>
                  <a:cubicBezTo>
                    <a:pt x="756146" y="0"/>
                    <a:pt x="780998" y="34887"/>
                    <a:pt x="768836" y="68717"/>
                  </a:cubicBezTo>
                  <a:lnTo>
                    <a:pt x="730236" y="17496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8549A2B-E040-9733-A023-8E8CF53672AF}"/>
                </a:ext>
              </a:extLst>
            </p:cNvPr>
            <p:cNvSpPr/>
            <p:nvPr/>
          </p:nvSpPr>
          <p:spPr>
            <a:xfrm>
              <a:off x="754781" y="4256110"/>
              <a:ext cx="4864825" cy="1397953"/>
            </a:xfrm>
            <a:custGeom>
              <a:avLst/>
              <a:gdLst>
                <a:gd name="connsiteX0" fmla="*/ 0 w 607031"/>
                <a:gd name="connsiteY0" fmla="*/ 174436 h 174436"/>
                <a:gd name="connsiteX1" fmla="*/ 297699 w 607031"/>
                <a:gd name="connsiteY1" fmla="*/ 174436 h 174436"/>
                <a:gd name="connsiteX2" fmla="*/ 607032 w 607031"/>
                <a:gd name="connsiteY2" fmla="*/ 174436 h 174436"/>
                <a:gd name="connsiteX3" fmla="*/ 506565 w 607031"/>
                <a:gd name="connsiteY3" fmla="*/ 0 h 174436"/>
                <a:gd name="connsiteX4" fmla="*/ 0 w 607031"/>
                <a:gd name="connsiteY4" fmla="*/ 174436 h 17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031" h="174436">
                  <a:moveTo>
                    <a:pt x="0" y="174436"/>
                  </a:moveTo>
                  <a:lnTo>
                    <a:pt x="297699" y="174436"/>
                  </a:lnTo>
                  <a:lnTo>
                    <a:pt x="607032" y="174436"/>
                  </a:lnTo>
                  <a:lnTo>
                    <a:pt x="506565" y="0"/>
                  </a:lnTo>
                  <a:lnTo>
                    <a:pt x="0" y="17443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2B90B6B-E96B-75F7-3162-6B14B1A52F9E}"/>
              </a:ext>
            </a:extLst>
          </p:cNvPr>
          <p:cNvGrpSpPr/>
          <p:nvPr/>
        </p:nvGrpSpPr>
        <p:grpSpPr>
          <a:xfrm>
            <a:off x="782086" y="3229593"/>
            <a:ext cx="7014090" cy="2061978"/>
            <a:chOff x="801399" y="2824273"/>
            <a:chExt cx="9352120" cy="274930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BF27882-0478-AEFF-0F83-008CE7BCE208}"/>
                </a:ext>
              </a:extLst>
            </p:cNvPr>
            <p:cNvSpPr/>
            <p:nvPr/>
          </p:nvSpPr>
          <p:spPr>
            <a:xfrm>
              <a:off x="3983874" y="2824273"/>
              <a:ext cx="6169645" cy="1376772"/>
            </a:xfrm>
            <a:custGeom>
              <a:avLst/>
              <a:gdLst>
                <a:gd name="connsiteX0" fmla="*/ 728649 w 769846"/>
                <a:gd name="connsiteY0" fmla="*/ 171793 h 171793"/>
                <a:gd name="connsiteX1" fmla="*/ 0 w 769846"/>
                <a:gd name="connsiteY1" fmla="*/ 171793 h 171793"/>
                <a:gd name="connsiteX2" fmla="*/ 0 w 769846"/>
                <a:gd name="connsiteY2" fmla="*/ 0 h 171793"/>
                <a:gd name="connsiteX3" fmla="*/ 718603 w 769846"/>
                <a:gd name="connsiteY3" fmla="*/ 0 h 171793"/>
                <a:gd name="connsiteX4" fmla="*/ 766721 w 769846"/>
                <a:gd name="connsiteY4" fmla="*/ 68717 h 171793"/>
                <a:gd name="connsiteX5" fmla="*/ 728649 w 769846"/>
                <a:gd name="connsiteY5" fmla="*/ 171793 h 17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846" h="171793">
                  <a:moveTo>
                    <a:pt x="728649" y="171793"/>
                  </a:moveTo>
                  <a:lnTo>
                    <a:pt x="0" y="171793"/>
                  </a:lnTo>
                  <a:lnTo>
                    <a:pt x="0" y="0"/>
                  </a:lnTo>
                  <a:lnTo>
                    <a:pt x="718603" y="0"/>
                  </a:lnTo>
                  <a:cubicBezTo>
                    <a:pt x="754030" y="0"/>
                    <a:pt x="778883" y="35416"/>
                    <a:pt x="766721" y="68717"/>
                  </a:cubicBezTo>
                  <a:lnTo>
                    <a:pt x="728649" y="17179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9654C80-1CB8-5F95-2973-355D25721676}"/>
                </a:ext>
              </a:extLst>
            </p:cNvPr>
            <p:cNvSpPr/>
            <p:nvPr/>
          </p:nvSpPr>
          <p:spPr>
            <a:xfrm>
              <a:off x="801399" y="2824273"/>
              <a:ext cx="3979151" cy="2749304"/>
            </a:xfrm>
            <a:custGeom>
              <a:avLst/>
              <a:gdLst>
                <a:gd name="connsiteX0" fmla="*/ 0 w 496517"/>
                <a:gd name="connsiteY0" fmla="*/ 343058 h 343057"/>
                <a:gd name="connsiteX1" fmla="*/ 496518 w 496517"/>
                <a:gd name="connsiteY1" fmla="*/ 171793 h 343057"/>
                <a:gd name="connsiteX2" fmla="*/ 446813 w 496517"/>
                <a:gd name="connsiteY2" fmla="*/ 85104 h 343057"/>
                <a:gd name="connsiteX3" fmla="*/ 397109 w 496517"/>
                <a:gd name="connsiteY3" fmla="*/ 0 h 343057"/>
                <a:gd name="connsiteX4" fmla="*/ 0 w 496517"/>
                <a:gd name="connsiteY4" fmla="*/ 343058 h 343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517" h="343057">
                  <a:moveTo>
                    <a:pt x="0" y="343058"/>
                  </a:moveTo>
                  <a:lnTo>
                    <a:pt x="496518" y="171793"/>
                  </a:lnTo>
                  <a:lnTo>
                    <a:pt x="446813" y="85104"/>
                  </a:lnTo>
                  <a:lnTo>
                    <a:pt x="397109" y="0"/>
                  </a:lnTo>
                  <a:lnTo>
                    <a:pt x="0" y="34305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A8D8D8C-AAF6-EDE6-5ECF-E6054B8B1CB0}"/>
              </a:ext>
            </a:extLst>
          </p:cNvPr>
          <p:cNvGrpSpPr/>
          <p:nvPr/>
        </p:nvGrpSpPr>
        <p:grpSpPr>
          <a:xfrm>
            <a:off x="712166" y="2130291"/>
            <a:ext cx="6467438" cy="3161280"/>
            <a:chOff x="708171" y="1358537"/>
            <a:chExt cx="8623251" cy="4215040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DB3A436B-9501-2CA5-3A55-B3B3140B9038}"/>
                </a:ext>
              </a:extLst>
            </p:cNvPr>
            <p:cNvSpPr/>
            <p:nvPr/>
          </p:nvSpPr>
          <p:spPr>
            <a:xfrm>
              <a:off x="3144819" y="1358537"/>
              <a:ext cx="6186603" cy="1406424"/>
            </a:xfrm>
            <a:custGeom>
              <a:avLst/>
              <a:gdLst>
                <a:gd name="connsiteX0" fmla="*/ 730236 w 771962"/>
                <a:gd name="connsiteY0" fmla="*/ 175493 h 175493"/>
                <a:gd name="connsiteX1" fmla="*/ 0 w 771962"/>
                <a:gd name="connsiteY1" fmla="*/ 175493 h 175493"/>
                <a:gd name="connsiteX2" fmla="*/ 0 w 771962"/>
                <a:gd name="connsiteY2" fmla="*/ 0 h 175493"/>
                <a:gd name="connsiteX3" fmla="*/ 720718 w 771962"/>
                <a:gd name="connsiteY3" fmla="*/ 0 h 175493"/>
                <a:gd name="connsiteX4" fmla="*/ 768836 w 771962"/>
                <a:gd name="connsiteY4" fmla="*/ 68189 h 175493"/>
                <a:gd name="connsiteX5" fmla="*/ 730236 w 771962"/>
                <a:gd name="connsiteY5" fmla="*/ 175493 h 1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1962" h="175493">
                  <a:moveTo>
                    <a:pt x="730236" y="175493"/>
                  </a:moveTo>
                  <a:lnTo>
                    <a:pt x="0" y="175493"/>
                  </a:lnTo>
                  <a:lnTo>
                    <a:pt x="0" y="0"/>
                  </a:lnTo>
                  <a:lnTo>
                    <a:pt x="720718" y="0"/>
                  </a:lnTo>
                  <a:cubicBezTo>
                    <a:pt x="756146" y="0"/>
                    <a:pt x="780998" y="34887"/>
                    <a:pt x="768836" y="68189"/>
                  </a:cubicBezTo>
                  <a:lnTo>
                    <a:pt x="730236" y="17549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15126D8-1F9D-A3F6-CD0D-3F404F83B542}"/>
                </a:ext>
              </a:extLst>
            </p:cNvPr>
            <p:cNvSpPr/>
            <p:nvPr/>
          </p:nvSpPr>
          <p:spPr>
            <a:xfrm>
              <a:off x="708171" y="1358537"/>
              <a:ext cx="3246043" cy="4215040"/>
            </a:xfrm>
            <a:custGeom>
              <a:avLst/>
              <a:gdLst>
                <a:gd name="connsiteX0" fmla="*/ 405040 w 405040"/>
                <a:gd name="connsiteY0" fmla="*/ 175493 h 525951"/>
                <a:gd name="connsiteX1" fmla="*/ 303516 w 405040"/>
                <a:gd name="connsiteY1" fmla="*/ 0 h 525951"/>
                <a:gd name="connsiteX2" fmla="*/ 148585 w 405040"/>
                <a:gd name="connsiteY2" fmla="*/ 267997 h 525951"/>
                <a:gd name="connsiteX3" fmla="*/ 0 w 405040"/>
                <a:gd name="connsiteY3" fmla="*/ 525951 h 525951"/>
                <a:gd name="connsiteX4" fmla="*/ 405040 w 405040"/>
                <a:gd name="connsiteY4" fmla="*/ 175493 h 52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040" h="525951">
                  <a:moveTo>
                    <a:pt x="405040" y="175493"/>
                  </a:moveTo>
                  <a:lnTo>
                    <a:pt x="303516" y="0"/>
                  </a:lnTo>
                  <a:lnTo>
                    <a:pt x="148585" y="267997"/>
                  </a:lnTo>
                  <a:lnTo>
                    <a:pt x="0" y="525951"/>
                  </a:lnTo>
                  <a:lnTo>
                    <a:pt x="405040" y="17549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A5C60B99-26E5-D528-89FF-6EE84B39010D}"/>
              </a:ext>
            </a:extLst>
          </p:cNvPr>
          <p:cNvSpPr txBox="1"/>
          <p:nvPr/>
        </p:nvSpPr>
        <p:spPr>
          <a:xfrm>
            <a:off x="2940727" y="3733265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90B08A9-2375-9D3D-A29F-35BBD5F723D7}"/>
              </a:ext>
            </a:extLst>
          </p:cNvPr>
          <p:cNvSpPr txBox="1"/>
          <p:nvPr/>
        </p:nvSpPr>
        <p:spPr>
          <a:xfrm>
            <a:off x="3508526" y="4691978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48" name="Graphic 47" descr="Bullseye with solid fill">
            <a:extLst>
              <a:ext uri="{FF2B5EF4-FFF2-40B4-BE49-F238E27FC236}">
                <a16:creationId xmlns:a16="http://schemas.microsoft.com/office/drawing/2014/main" id="{F1FB85F5-6C5E-B324-31FF-1CCFD5CD10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1833" y="4433535"/>
            <a:ext cx="343211" cy="343211"/>
          </a:xfrm>
          <a:prstGeom prst="rect">
            <a:avLst/>
          </a:prstGeom>
        </p:spPr>
      </p:pic>
      <p:pic>
        <p:nvPicPr>
          <p:cNvPr id="49" name="Graphic 48" descr="Hourglass 30% with solid fill">
            <a:extLst>
              <a:ext uri="{FF2B5EF4-FFF2-40B4-BE49-F238E27FC236}">
                <a16:creationId xmlns:a16="http://schemas.microsoft.com/office/drawing/2014/main" id="{CB9D35AA-781E-4BAF-C52C-0692613762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6175" y="3362830"/>
            <a:ext cx="343211" cy="343211"/>
          </a:xfrm>
          <a:prstGeom prst="rect">
            <a:avLst/>
          </a:prstGeom>
        </p:spPr>
      </p:pic>
      <p:pic>
        <p:nvPicPr>
          <p:cNvPr id="51" name="Graphic 50" descr="Research with solid fill">
            <a:extLst>
              <a:ext uri="{FF2B5EF4-FFF2-40B4-BE49-F238E27FC236}">
                <a16:creationId xmlns:a16="http://schemas.microsoft.com/office/drawing/2014/main" id="{FF30328A-F187-611D-C4DA-F33646937C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39603" y="2263528"/>
            <a:ext cx="343211" cy="343211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5C1C2EE0-C694-2FA9-8BD9-ADDF75114BD0}"/>
              </a:ext>
            </a:extLst>
          </p:cNvPr>
          <p:cNvGrpSpPr/>
          <p:nvPr/>
        </p:nvGrpSpPr>
        <p:grpSpPr>
          <a:xfrm>
            <a:off x="3331267" y="2219551"/>
            <a:ext cx="3212680" cy="876298"/>
            <a:chOff x="8921977" y="856813"/>
            <a:chExt cx="2926080" cy="254248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BF2D1C-429B-F2F6-365C-6971041514DF}"/>
                </a:ext>
              </a:extLst>
            </p:cNvPr>
            <p:cNvSpPr txBox="1"/>
            <p:nvPr/>
          </p:nvSpPr>
          <p:spPr>
            <a:xfrm>
              <a:off x="8921977" y="856813"/>
              <a:ext cx="2926080" cy="10715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0BEE972-C687-47FC-1610-EFF3A9EC2D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4734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D7DD52A-3FF0-1AF0-20C7-C40F020BD9E8}"/>
              </a:ext>
            </a:extLst>
          </p:cNvPr>
          <p:cNvGrpSpPr/>
          <p:nvPr/>
        </p:nvGrpSpPr>
        <p:grpSpPr>
          <a:xfrm>
            <a:off x="3960558" y="3307733"/>
            <a:ext cx="3212680" cy="876298"/>
            <a:chOff x="8921977" y="856813"/>
            <a:chExt cx="2926080" cy="254248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4FDC70C-D088-FF98-2E4E-C55D51359A79}"/>
                </a:ext>
              </a:extLst>
            </p:cNvPr>
            <p:cNvSpPr txBox="1"/>
            <p:nvPr/>
          </p:nvSpPr>
          <p:spPr>
            <a:xfrm>
              <a:off x="8921977" y="856813"/>
              <a:ext cx="2926080" cy="10715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80602D3-DD4F-46B1-8119-536B759570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4734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3637498-B426-3AD9-AE4B-71C3B82A8F39}"/>
              </a:ext>
            </a:extLst>
          </p:cNvPr>
          <p:cNvGrpSpPr/>
          <p:nvPr/>
        </p:nvGrpSpPr>
        <p:grpSpPr>
          <a:xfrm>
            <a:off x="4583497" y="4387967"/>
            <a:ext cx="3212680" cy="876298"/>
            <a:chOff x="8921977" y="856813"/>
            <a:chExt cx="2926080" cy="254248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91E267D-6965-C9DC-4F13-EE024AB3A11D}"/>
                </a:ext>
              </a:extLst>
            </p:cNvPr>
            <p:cNvSpPr txBox="1"/>
            <p:nvPr/>
          </p:nvSpPr>
          <p:spPr>
            <a:xfrm>
              <a:off x="8921977" y="856813"/>
              <a:ext cx="2926080" cy="10715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B74BD6B-9E84-4C65-B171-FD6E7E0CC7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4734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E45D692-8AA0-492A-0E44-5EBBAC9497D1}"/>
              </a:ext>
            </a:extLst>
          </p:cNvPr>
          <p:cNvSpPr txBox="1"/>
          <p:nvPr/>
        </p:nvSpPr>
        <p:spPr>
          <a:xfrm>
            <a:off x="2384050" y="2667723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02860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300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3-Layer Pyramid Projection – Slide Template</vt:lpstr>
      <vt:lpstr>3-Layer Pyramid Projection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3-Layer Pyramid Projection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2024-05-08T01:55:39Z</dcterms:modified>
  <cp:category>Charts &amp; Diagrams</cp:category>
</cp:coreProperties>
</file>