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2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6336F-FEF0-5F08-7D51-2C7B385471E5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9DA8DD5-2555-01E2-8DBF-1162A365B979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90DFC18-84F8-EBEE-A874-A0B17C71B97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Light Bulb Idea Concept – Slide Template</a:t>
            </a:r>
          </a:p>
        </p:txBody>
      </p:sp>
      <p:pic>
        <p:nvPicPr>
          <p:cNvPr id="4" name="Picture 3" descr="A yellow light bulb on a black background&#10;&#10;Description automatically generated">
            <a:extLst>
              <a:ext uri="{FF2B5EF4-FFF2-40B4-BE49-F238E27FC236}">
                <a16:creationId xmlns:a16="http://schemas.microsoft.com/office/drawing/2014/main" id="{5190FDEA-5B34-F658-5B7B-69FF14C5E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1" y="1534153"/>
            <a:ext cx="4381163" cy="43811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A1CD88-6F16-CC26-19C9-204F52573B3D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/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88A88F-F9A3-7C77-9B33-09B98393436C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</p:spTree>
    <p:extLst>
      <p:ext uri="{BB962C8B-B14F-4D97-AF65-F5344CB8AC3E}">
        <p14:creationId xmlns:p14="http://schemas.microsoft.com/office/powerpoint/2010/main" val="2070098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Light Bulb Idea Concept – Slide Template</a:t>
            </a:r>
          </a:p>
        </p:txBody>
      </p:sp>
      <p:pic>
        <p:nvPicPr>
          <p:cNvPr id="4" name="Picture 3" descr="A yellow light bulb on a black background&#10;&#10;Description automatically generated">
            <a:extLst>
              <a:ext uri="{FF2B5EF4-FFF2-40B4-BE49-F238E27FC236}">
                <a16:creationId xmlns:a16="http://schemas.microsoft.com/office/drawing/2014/main" id="{5190FDEA-5B34-F658-5B7B-69FF14C5E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1" y="1534153"/>
            <a:ext cx="4381163" cy="43811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543925-B71D-AF01-030C-BD159E70ECEC}"/>
              </a:ext>
            </a:extLst>
          </p:cNvPr>
          <p:cNvSpPr txBox="1"/>
          <p:nvPr/>
        </p:nvSpPr>
        <p:spPr>
          <a:xfrm>
            <a:off x="4572000" y="1668375"/>
            <a:ext cx="3814763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4B224B-5228-8B01-A10C-2DF73C8A0BB9}"/>
              </a:ext>
            </a:extLst>
          </p:cNvPr>
          <p:cNvSpPr txBox="1"/>
          <p:nvPr/>
        </p:nvSpPr>
        <p:spPr>
          <a:xfrm>
            <a:off x="4572000" y="2432778"/>
            <a:ext cx="3814763" cy="303159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iaculis. 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metus.</a:t>
            </a:r>
          </a:p>
          <a:p>
            <a:pPr algn="just">
              <a:spcAft>
                <a:spcPts val="900"/>
              </a:spcAft>
            </a:pPr>
            <a:r>
              <a:rPr lang="en-US" sz="1600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metus. </a:t>
            </a:r>
          </a:p>
        </p:txBody>
      </p:sp>
    </p:spTree>
    <p:extLst>
      <p:ext uri="{BB962C8B-B14F-4D97-AF65-F5344CB8AC3E}">
        <p14:creationId xmlns:p14="http://schemas.microsoft.com/office/powerpoint/2010/main" val="1179502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234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 Bulb Idea Concept – Slide Template</vt:lpstr>
      <vt:lpstr>Light Bulb Idea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Bulb Idea Concept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2024-04-30T15:51:44Z</dcterms:modified>
  <cp:category>Graphics &amp; Metaphors</cp:category>
</cp:coreProperties>
</file>