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9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16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Bulb Idea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 descr="A yellow light bulb on a black background&#10;&#10;Description automatically generated">
            <a:extLst>
              <a:ext uri="{FF2B5EF4-FFF2-40B4-BE49-F238E27FC236}">
                <a16:creationId xmlns:a16="http://schemas.microsoft.com/office/drawing/2014/main" id="{5190FDEA-5B34-F658-5B7B-69FF14C5E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55" y="902537"/>
            <a:ext cx="508635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Bulb Idea Concept – Slide Template</a:t>
            </a:r>
          </a:p>
        </p:txBody>
      </p:sp>
      <p:pic>
        <p:nvPicPr>
          <p:cNvPr id="4" name="Picture 3" descr="A yellow light bulb on a black background&#10;&#10;Description automatically generated">
            <a:extLst>
              <a:ext uri="{FF2B5EF4-FFF2-40B4-BE49-F238E27FC236}">
                <a16:creationId xmlns:a16="http://schemas.microsoft.com/office/drawing/2014/main" id="{5190FDEA-5B34-F658-5B7B-69FF14C5E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55" y="902537"/>
            <a:ext cx="5086350" cy="5086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3F3CDE-1B9F-EF88-E0C4-F168578315B8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500C75-6D2E-860A-533A-0DCBC0C0EC2B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</p:spTree>
    <p:extLst>
      <p:ext uri="{BB962C8B-B14F-4D97-AF65-F5344CB8AC3E}">
        <p14:creationId xmlns:p14="http://schemas.microsoft.com/office/powerpoint/2010/main" val="1681524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9483</TotalTime>
  <Words>242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Light Bulb Idea Concept – Slide Template</vt:lpstr>
      <vt:lpstr>Light Bulb Idea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Bulb Idea Concept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2024-04-30T15:50:13Z</dcterms:modified>
  <cp:category>Graphics &amp; Metaphors</cp:category>
</cp:coreProperties>
</file>