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0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681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2C6336F-FEF0-5F08-7D51-2C7B385471E5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9DA8DD5-2555-01E2-8DBF-1162A365B979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90DFC18-84F8-EBEE-A874-A0B17C71B97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virtual reality goggles on a black background&#10;&#10;Description automatically generated">
            <a:extLst>
              <a:ext uri="{FF2B5EF4-FFF2-40B4-BE49-F238E27FC236}">
                <a16:creationId xmlns:a16="http://schemas.microsoft.com/office/drawing/2014/main" id="{F4F77EFD-D8DA-D887-1BE1-74DDA3461C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47" y="1456501"/>
            <a:ext cx="4252589" cy="42525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Virtual Reality VR Concept – Slide Template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B246FF-F706-1B89-E5EA-37867C1D8774}"/>
              </a:ext>
            </a:extLst>
          </p:cNvPr>
          <p:cNvSpPr txBox="1"/>
          <p:nvPr/>
        </p:nvSpPr>
        <p:spPr>
          <a:xfrm>
            <a:off x="4572000" y="1668375"/>
            <a:ext cx="381476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/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7DF0E9-4ED2-51CB-045E-22BA6D527CA3}"/>
              </a:ext>
            </a:extLst>
          </p:cNvPr>
          <p:cNvSpPr txBox="1"/>
          <p:nvPr/>
        </p:nvSpPr>
        <p:spPr>
          <a:xfrm>
            <a:off x="4572000" y="2432778"/>
            <a:ext cx="3814763" cy="30315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iaculis. 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metus.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Rhoncus dolor purus non enim. Morbi quis commodo odio aenean sed adipiscing diam donec adipiscing. Ut venenatis tellus in metus. </a:t>
            </a:r>
          </a:p>
        </p:txBody>
      </p:sp>
    </p:spTree>
    <p:extLst>
      <p:ext uri="{BB962C8B-B14F-4D97-AF65-F5344CB8AC3E}">
        <p14:creationId xmlns:p14="http://schemas.microsoft.com/office/powerpoint/2010/main" val="1451333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virtual reality goggles on a black background&#10;&#10;Description automatically generated">
            <a:extLst>
              <a:ext uri="{FF2B5EF4-FFF2-40B4-BE49-F238E27FC236}">
                <a16:creationId xmlns:a16="http://schemas.microsoft.com/office/drawing/2014/main" id="{F4F77EFD-D8DA-D887-1BE1-74DDA3461C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47" y="1456501"/>
            <a:ext cx="4252589" cy="42525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Virtual Reality VR Concept – Slide Template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60BAF1-92E5-71F3-71B8-8F05104D1210}"/>
              </a:ext>
            </a:extLst>
          </p:cNvPr>
          <p:cNvSpPr txBox="1"/>
          <p:nvPr/>
        </p:nvSpPr>
        <p:spPr>
          <a:xfrm>
            <a:off x="4572000" y="1668375"/>
            <a:ext cx="381476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3D4E3F-4557-3A5C-41FF-F9416176EEE3}"/>
              </a:ext>
            </a:extLst>
          </p:cNvPr>
          <p:cNvSpPr txBox="1"/>
          <p:nvPr/>
        </p:nvSpPr>
        <p:spPr>
          <a:xfrm>
            <a:off x="4572000" y="2432778"/>
            <a:ext cx="3814763" cy="30315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iaculis. 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metus.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Rhoncus dolor purus non enim. Morbi quis commodo odio aenean sed adipiscing diam donec adipiscing. Ut venenatis tellus in metus. </a:t>
            </a:r>
          </a:p>
        </p:txBody>
      </p:sp>
    </p:spTree>
    <p:extLst>
      <p:ext uri="{BB962C8B-B14F-4D97-AF65-F5344CB8AC3E}">
        <p14:creationId xmlns:p14="http://schemas.microsoft.com/office/powerpoint/2010/main" val="1204034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234</Words>
  <Application>Microsoft Office PowerPoint</Application>
  <PresentationFormat>On-screen Show (4:3)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Virtual Reality VR Concept – Slide Template</vt:lpstr>
      <vt:lpstr>Virtual Reality VR Concept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Virtual Reality VR Concept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2024-04-30T16:13:35Z</dcterms:modified>
  <cp:category>Graphics &amp; Metaphors</cp:category>
</cp:coreProperties>
</file>