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25" d="100"/>
          <a:sy n="125" d="100"/>
        </p:scale>
        <p:origin x="1830" y="5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174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6BA6F2-5A25-CAFF-D6E7-7ED5ADAEE0C4}"/>
              </a:ext>
            </a:extLst>
          </p:cNvPr>
          <p:cNvGrpSpPr/>
          <p:nvPr userDrawn="1"/>
        </p:nvGrpSpPr>
        <p:grpSpPr>
          <a:xfrm>
            <a:off x="3763009" y="6404530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CDF8EC1-6E9F-FFB1-0DC8-306EEF212141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060C1979-4078-1768-6677-3DE71D01B40F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virtual reality goggles on a black background&#10;&#10;Description automatically generated">
            <a:extLst>
              <a:ext uri="{FF2B5EF4-FFF2-40B4-BE49-F238E27FC236}">
                <a16:creationId xmlns:a16="http://schemas.microsoft.com/office/drawing/2014/main" id="{F4F77EFD-D8DA-D887-1BE1-74DDA3461C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3" y="662588"/>
            <a:ext cx="5670118" cy="56701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Reality VR Concept – Slide Template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9F1EF1-A50B-5E8E-922E-83377FCCE07A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B8CF52-F847-C69B-5059-D0C8D9B86BE1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virtual reality goggles on a black background&#10;&#10;Description automatically generated">
            <a:extLst>
              <a:ext uri="{FF2B5EF4-FFF2-40B4-BE49-F238E27FC236}">
                <a16:creationId xmlns:a16="http://schemas.microsoft.com/office/drawing/2014/main" id="{F4F77EFD-D8DA-D887-1BE1-74DDA3461C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3" y="662588"/>
            <a:ext cx="5670118" cy="56701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Reality VR Concept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A9CE94-08D9-795E-FC56-D538DAEE2160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2E4306-3182-4AB7-2B8A-ADAEFDC0C205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</p:spTree>
    <p:extLst>
      <p:ext uri="{BB962C8B-B14F-4D97-AF65-F5344CB8AC3E}">
        <p14:creationId xmlns:p14="http://schemas.microsoft.com/office/powerpoint/2010/main" val="1813970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9489</TotalTime>
  <Words>242</Words>
  <Application>Microsoft Office PowerPoint</Application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Virtual Reality VR Concept – Slide Template</vt:lpstr>
      <vt:lpstr>Virtual Reality VR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 Reality VR Concept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2024-04-30T16:12:59Z</dcterms:modified>
  <cp:category>Graphics &amp; Metaphors</cp:category>
</cp:coreProperties>
</file>