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0" r:id="rId4"/>
    <p:sldId id="31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49" d="100"/>
          <a:sy n="149" d="100"/>
        </p:scale>
        <p:origin x="2118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144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2C6336F-FEF0-5F08-7D51-2C7B385471E5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79DA8DD5-2555-01E2-8DBF-1162A365B979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90DFC18-84F8-EBEE-A874-A0B17C71B97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Credit Card Concept – Slide Template</a:t>
            </a:r>
          </a:p>
        </p:txBody>
      </p:sp>
      <p:pic>
        <p:nvPicPr>
          <p:cNvPr id="4" name="Picture 3" descr="A blue and black credit card&#10;&#10;Description automatically generated">
            <a:extLst>
              <a:ext uri="{FF2B5EF4-FFF2-40B4-BE49-F238E27FC236}">
                <a16:creationId xmlns:a16="http://schemas.microsoft.com/office/drawing/2014/main" id="{A7D56434-C6E8-E5B5-4DCC-BD82403286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05" y="1816810"/>
            <a:ext cx="4059648" cy="40596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1995847-BB16-14A8-7E7F-3E7C50861434}"/>
              </a:ext>
            </a:extLst>
          </p:cNvPr>
          <p:cNvSpPr txBox="1"/>
          <p:nvPr/>
        </p:nvSpPr>
        <p:spPr>
          <a:xfrm>
            <a:off x="4572000" y="1668375"/>
            <a:ext cx="3814763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/>
              <a:t>Lorem Ipsum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75C10B-2411-BF62-9487-44C4EA5397F4}"/>
              </a:ext>
            </a:extLst>
          </p:cNvPr>
          <p:cNvSpPr txBox="1"/>
          <p:nvPr/>
        </p:nvSpPr>
        <p:spPr>
          <a:xfrm>
            <a:off x="4572000" y="2432778"/>
            <a:ext cx="3814763" cy="30315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iaculis. 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metus.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Rhoncus dolor purus non enim. Morbi quis commodo odio aenean sed adipiscing diam donec adipiscing. Ut venenatis tellus in metus. </a:t>
            </a:r>
          </a:p>
        </p:txBody>
      </p:sp>
    </p:spTree>
    <p:extLst>
      <p:ext uri="{BB962C8B-B14F-4D97-AF65-F5344CB8AC3E}">
        <p14:creationId xmlns:p14="http://schemas.microsoft.com/office/powerpoint/2010/main" val="3306065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Credit Card Concept – Slide Template</a:t>
            </a:r>
          </a:p>
        </p:txBody>
      </p:sp>
      <p:pic>
        <p:nvPicPr>
          <p:cNvPr id="4" name="Picture 3" descr="A blue and black credit card&#10;&#10;Description automatically generated">
            <a:extLst>
              <a:ext uri="{FF2B5EF4-FFF2-40B4-BE49-F238E27FC236}">
                <a16:creationId xmlns:a16="http://schemas.microsoft.com/office/drawing/2014/main" id="{A7D56434-C6E8-E5B5-4DCC-BD82403286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05" y="1816810"/>
            <a:ext cx="4059648" cy="40596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BB9E00-F0BD-B9CA-6EE2-FE7BE51BC3D7}"/>
              </a:ext>
            </a:extLst>
          </p:cNvPr>
          <p:cNvSpPr txBox="1"/>
          <p:nvPr/>
        </p:nvSpPr>
        <p:spPr>
          <a:xfrm>
            <a:off x="4572000" y="1668375"/>
            <a:ext cx="3814763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84022C-9C31-93D3-0633-C6C5E16C5937}"/>
              </a:ext>
            </a:extLst>
          </p:cNvPr>
          <p:cNvSpPr txBox="1"/>
          <p:nvPr/>
        </p:nvSpPr>
        <p:spPr>
          <a:xfrm>
            <a:off x="4572000" y="2432778"/>
            <a:ext cx="3814763" cy="30315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iaculis. 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metus.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Rhoncus dolor purus non enim. Morbi quis commodo odio aenean sed adipiscing diam donec adipiscing. Ut venenatis tellus in metus. </a:t>
            </a:r>
          </a:p>
        </p:txBody>
      </p:sp>
    </p:spTree>
    <p:extLst>
      <p:ext uri="{BB962C8B-B14F-4D97-AF65-F5344CB8AC3E}">
        <p14:creationId xmlns:p14="http://schemas.microsoft.com/office/powerpoint/2010/main" val="1658194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10446</TotalTime>
  <Words>232</Words>
  <Application>Microsoft Office PowerPoint</Application>
  <PresentationFormat>On-screen Show (4:3)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Credit Card Concept – Slide Template</vt:lpstr>
      <vt:lpstr>Credit Card Concept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Credit Card Concept</dc:title>
  <dc:creator>PresentationGO.com</dc:creator>
  <dc:description>© Copyright PresentationGO.com - Do not distribute or sale without written permission.</dc:description>
  <cp:lastModifiedBy>Christophe Barroche</cp:lastModifiedBy>
  <cp:revision>29</cp:revision>
  <dcterms:created xsi:type="dcterms:W3CDTF">2014-11-26T05:14:11Z</dcterms:created>
  <dcterms:modified xsi:type="dcterms:W3CDTF">2024-04-30T15:45:04Z</dcterms:modified>
  <cp:category>Graphics &amp; Metaphors</cp:category>
</cp:coreProperties>
</file>