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028" y="11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09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6BA6F2-5A25-CAFF-D6E7-7ED5ADAEE0C4}"/>
              </a:ext>
            </a:extLst>
          </p:cNvPr>
          <p:cNvGrpSpPr/>
          <p:nvPr userDrawn="1"/>
        </p:nvGrpSpPr>
        <p:grpSpPr>
          <a:xfrm>
            <a:off x="3763009" y="6404530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CDF8EC1-6E9F-FFB1-0DC8-306EEF212141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060C1979-4078-1768-6677-3DE71D01B40F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 Card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9F1EF1-A50B-5E8E-922E-83377FCCE07A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8CF52-F847-C69B-5059-D0C8D9B86BE1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4" name="Picture 3" descr="A blue and black credit card&#10;&#10;Description automatically generated">
            <a:extLst>
              <a:ext uri="{FF2B5EF4-FFF2-40B4-BE49-F238E27FC236}">
                <a16:creationId xmlns:a16="http://schemas.microsoft.com/office/drawing/2014/main" id="{A7D56434-C6E8-E5B5-4DCC-BD8240328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40" y="1143000"/>
            <a:ext cx="4957958" cy="495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Credit Card Concept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BDC74F-748F-80A5-1DEB-F7CD3D387A5E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A8EFE50-66E8-8CA7-6EAF-F0919A7A036C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6" name="Picture 5" descr="A blue and black credit card&#10;&#10;Description automatically generated">
            <a:extLst>
              <a:ext uri="{FF2B5EF4-FFF2-40B4-BE49-F238E27FC236}">
                <a16:creationId xmlns:a16="http://schemas.microsoft.com/office/drawing/2014/main" id="{99E0BBEF-B495-B458-040C-45A26FA6C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40" y="1143000"/>
            <a:ext cx="4957958" cy="495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259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9483</TotalTime>
  <Words>240</Words>
  <Application>Microsoft Office PowerPoint</Application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Credit Card Concept – Slide Template</vt:lpstr>
      <vt:lpstr>Credit Card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Credit Card Concept</dc:title>
  <dc:creator>PresentationGO.com</dc:creator>
  <dc:description>© Copyright PresentationGO.com - Do not distribute or sale without written permission.</dc:description>
  <cp:lastModifiedBy>Christophe Barroche</cp:lastModifiedBy>
  <cp:revision>44</cp:revision>
  <dcterms:created xsi:type="dcterms:W3CDTF">2014-11-26T05:14:11Z</dcterms:created>
  <dcterms:modified xsi:type="dcterms:W3CDTF">2024-04-30T15:44:12Z</dcterms:modified>
  <cp:category>Graphics &amp; Metaphors</cp:category>
</cp:coreProperties>
</file>