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2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4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970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8-Blade Pinwheel Diagram – Slide Template</a:t>
            </a:r>
          </a:p>
        </p:txBody>
      </p:sp>
      <p:sp>
        <p:nvSpPr>
          <p:cNvPr id="28" name="Freeform 44">
            <a:extLst>
              <a:ext uri="{FF2B5EF4-FFF2-40B4-BE49-F238E27FC236}">
                <a16:creationId xmlns:a16="http://schemas.microsoft.com/office/drawing/2014/main" id="{30FA7E18-23D4-6C09-CDD7-45FA66E8C000}"/>
              </a:ext>
            </a:extLst>
          </p:cNvPr>
          <p:cNvSpPr/>
          <p:nvPr/>
        </p:nvSpPr>
        <p:spPr>
          <a:xfrm>
            <a:off x="3515804" y="3885408"/>
            <a:ext cx="1436538" cy="1280480"/>
          </a:xfrm>
          <a:custGeom>
            <a:avLst/>
            <a:gdLst>
              <a:gd name="connsiteX0" fmla="*/ 109349 w 154508"/>
              <a:gd name="connsiteY0" fmla="*/ 101825 h 137723"/>
              <a:gd name="connsiteX1" fmla="*/ 35212 w 154508"/>
              <a:gd name="connsiteY1" fmla="*/ 137565 h 137723"/>
              <a:gd name="connsiteX2" fmla="*/ 165 w 154508"/>
              <a:gd name="connsiteY2" fmla="*/ 101825 h 137723"/>
              <a:gd name="connsiteX3" fmla="*/ 165 w 154508"/>
              <a:gd name="connsiteY3" fmla="*/ 101825 h 137723"/>
              <a:gd name="connsiteX4" fmla="*/ 31842 w 154508"/>
              <a:gd name="connsiteY4" fmla="*/ 72828 h 137723"/>
              <a:gd name="connsiteX5" fmla="*/ 154505 w 154508"/>
              <a:gd name="connsiteY5" fmla="*/ 0 h 137723"/>
              <a:gd name="connsiteX6" fmla="*/ 109349 w 154508"/>
              <a:gd name="connsiteY6" fmla="*/ 101825 h 13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08" h="137723">
                <a:moveTo>
                  <a:pt x="109349" y="101825"/>
                </a:moveTo>
                <a:cubicBezTo>
                  <a:pt x="79694" y="126775"/>
                  <a:pt x="56779" y="134867"/>
                  <a:pt x="35212" y="137565"/>
                </a:cubicBezTo>
                <a:cubicBezTo>
                  <a:pt x="14992" y="139588"/>
                  <a:pt x="-1857" y="122055"/>
                  <a:pt x="165" y="101825"/>
                </a:cubicBezTo>
                <a:lnTo>
                  <a:pt x="165" y="101825"/>
                </a:lnTo>
                <a:cubicBezTo>
                  <a:pt x="2187" y="84966"/>
                  <a:pt x="15666" y="72154"/>
                  <a:pt x="31842" y="72828"/>
                </a:cubicBezTo>
                <a:cubicBezTo>
                  <a:pt x="63518" y="72828"/>
                  <a:pt x="115414" y="62713"/>
                  <a:pt x="154505" y="0"/>
                </a:cubicBezTo>
                <a:cubicBezTo>
                  <a:pt x="154505" y="0"/>
                  <a:pt x="155853" y="62713"/>
                  <a:pt x="109349" y="101825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9" name="Freeform 45">
            <a:extLst>
              <a:ext uri="{FF2B5EF4-FFF2-40B4-BE49-F238E27FC236}">
                <a16:creationId xmlns:a16="http://schemas.microsoft.com/office/drawing/2014/main" id="{D24BA2B4-7C0D-C252-DAC4-03DE2A99935F}"/>
              </a:ext>
            </a:extLst>
          </p:cNvPr>
          <p:cNvSpPr/>
          <p:nvPr/>
        </p:nvSpPr>
        <p:spPr>
          <a:xfrm>
            <a:off x="2856193" y="3666312"/>
            <a:ext cx="1801595" cy="792845"/>
          </a:xfrm>
          <a:custGeom>
            <a:avLst/>
            <a:gdLst>
              <a:gd name="connsiteX0" fmla="*/ 193773 w 193772"/>
              <a:gd name="connsiteY0" fmla="*/ 44470 h 85275"/>
              <a:gd name="connsiteX1" fmla="*/ 89307 w 193772"/>
              <a:gd name="connsiteY1" fmla="*/ 84930 h 85275"/>
              <a:gd name="connsiteX2" fmla="*/ 11800 w 193772"/>
              <a:gd name="connsiteY2" fmla="*/ 57282 h 85275"/>
              <a:gd name="connsiteX3" fmla="*/ 12474 w 193772"/>
              <a:gd name="connsiteY3" fmla="*/ 7381 h 85275"/>
              <a:gd name="connsiteX4" fmla="*/ 13148 w 193772"/>
              <a:gd name="connsiteY4" fmla="*/ 7381 h 85275"/>
              <a:gd name="connsiteX5" fmla="*/ 56282 w 193772"/>
              <a:gd name="connsiteY5" fmla="*/ 9404 h 85275"/>
              <a:gd name="connsiteX6" fmla="*/ 193773 w 193772"/>
              <a:gd name="connsiteY6" fmla="*/ 44470 h 8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772" h="85275">
                <a:moveTo>
                  <a:pt x="193773" y="44470"/>
                </a:moveTo>
                <a:cubicBezTo>
                  <a:pt x="193773" y="44470"/>
                  <a:pt x="150638" y="89650"/>
                  <a:pt x="89307" y="84930"/>
                </a:cubicBezTo>
                <a:cubicBezTo>
                  <a:pt x="50890" y="81558"/>
                  <a:pt x="28649" y="71443"/>
                  <a:pt x="11800" y="57282"/>
                </a:cubicBezTo>
                <a:cubicBezTo>
                  <a:pt x="-4376" y="44470"/>
                  <a:pt x="-3702" y="20194"/>
                  <a:pt x="12474" y="7381"/>
                </a:cubicBezTo>
                <a:lnTo>
                  <a:pt x="13148" y="7381"/>
                </a:lnTo>
                <a:cubicBezTo>
                  <a:pt x="25953" y="-3408"/>
                  <a:pt x="44151" y="-2060"/>
                  <a:pt x="56282" y="9404"/>
                </a:cubicBezTo>
                <a:cubicBezTo>
                  <a:pt x="78523" y="31657"/>
                  <a:pt x="123005" y="60654"/>
                  <a:pt x="193773" y="4447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0" name="Freeform 46">
            <a:extLst>
              <a:ext uri="{FF2B5EF4-FFF2-40B4-BE49-F238E27FC236}">
                <a16:creationId xmlns:a16="http://schemas.microsoft.com/office/drawing/2014/main" id="{38B35329-85AD-15EE-8D27-C67510C06CFB}"/>
              </a:ext>
            </a:extLst>
          </p:cNvPr>
          <p:cNvSpPr/>
          <p:nvPr/>
        </p:nvSpPr>
        <p:spPr>
          <a:xfrm>
            <a:off x="3045881" y="2586055"/>
            <a:ext cx="1286058" cy="1437319"/>
          </a:xfrm>
          <a:custGeom>
            <a:avLst/>
            <a:gdLst>
              <a:gd name="connsiteX0" fmla="*/ 137650 w 138323"/>
              <a:gd name="connsiteY0" fmla="*/ 154588 h 154592"/>
              <a:gd name="connsiteX1" fmla="*/ 35880 w 138323"/>
              <a:gd name="connsiteY1" fmla="*/ 109408 h 154592"/>
              <a:gd name="connsiteX2" fmla="*/ 159 w 138323"/>
              <a:gd name="connsiteY2" fmla="*/ 35231 h 154592"/>
              <a:gd name="connsiteX3" fmla="*/ 35880 w 138323"/>
              <a:gd name="connsiteY3" fmla="*/ 165 h 154592"/>
              <a:gd name="connsiteX4" fmla="*/ 37228 w 138323"/>
              <a:gd name="connsiteY4" fmla="*/ 165 h 154592"/>
              <a:gd name="connsiteX5" fmla="*/ 65535 w 138323"/>
              <a:gd name="connsiteY5" fmla="*/ 31859 h 154592"/>
              <a:gd name="connsiteX6" fmla="*/ 138324 w 138323"/>
              <a:gd name="connsiteY6" fmla="*/ 154588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323" h="154592">
                <a:moveTo>
                  <a:pt x="137650" y="154588"/>
                </a:moveTo>
                <a:cubicBezTo>
                  <a:pt x="137650" y="154588"/>
                  <a:pt x="74970" y="155937"/>
                  <a:pt x="35880" y="109408"/>
                </a:cubicBezTo>
                <a:cubicBezTo>
                  <a:pt x="10943" y="79737"/>
                  <a:pt x="2855" y="56809"/>
                  <a:pt x="159" y="35231"/>
                </a:cubicBezTo>
                <a:cubicBezTo>
                  <a:pt x="-1863" y="15000"/>
                  <a:pt x="15661" y="-1858"/>
                  <a:pt x="35880" y="165"/>
                </a:cubicBezTo>
                <a:lnTo>
                  <a:pt x="37228" y="165"/>
                </a:lnTo>
                <a:cubicBezTo>
                  <a:pt x="53403" y="2188"/>
                  <a:pt x="65535" y="15675"/>
                  <a:pt x="65535" y="31859"/>
                </a:cubicBezTo>
                <a:cubicBezTo>
                  <a:pt x="65535" y="63553"/>
                  <a:pt x="75644" y="115477"/>
                  <a:pt x="138324" y="154588"/>
                </a:cubicBezTo>
                <a:close/>
              </a:path>
            </a:pathLst>
          </a:custGeom>
          <a:solidFill>
            <a:srgbClr val="F595A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 47">
            <a:extLst>
              <a:ext uri="{FF2B5EF4-FFF2-40B4-BE49-F238E27FC236}">
                <a16:creationId xmlns:a16="http://schemas.microsoft.com/office/drawing/2014/main" id="{648A9C34-A03E-D13A-D83B-F4E7721C8799}"/>
              </a:ext>
            </a:extLst>
          </p:cNvPr>
          <p:cNvSpPr/>
          <p:nvPr/>
        </p:nvSpPr>
        <p:spPr>
          <a:xfrm>
            <a:off x="3745973" y="1926090"/>
            <a:ext cx="787154" cy="1802562"/>
          </a:xfrm>
          <a:custGeom>
            <a:avLst/>
            <a:gdLst>
              <a:gd name="connsiteX0" fmla="*/ 75830 w 84663"/>
              <a:gd name="connsiteY0" fmla="*/ 56312 h 193876"/>
              <a:gd name="connsiteX1" fmla="*/ 40784 w 84663"/>
              <a:gd name="connsiteY1" fmla="*/ 193877 h 193876"/>
              <a:gd name="connsiteX2" fmla="*/ 346 w 84663"/>
              <a:gd name="connsiteY2" fmla="*/ 89355 h 193876"/>
              <a:gd name="connsiteX3" fmla="*/ 27978 w 84663"/>
              <a:gd name="connsiteY3" fmla="*/ 11806 h 193876"/>
              <a:gd name="connsiteX4" fmla="*/ 77852 w 84663"/>
              <a:gd name="connsiteY4" fmla="*/ 12480 h 193876"/>
              <a:gd name="connsiteX5" fmla="*/ 77852 w 84663"/>
              <a:gd name="connsiteY5" fmla="*/ 12480 h 193876"/>
              <a:gd name="connsiteX6" fmla="*/ 75156 w 84663"/>
              <a:gd name="connsiteY6" fmla="*/ 56312 h 19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63" h="193876">
                <a:moveTo>
                  <a:pt x="75830" y="56312"/>
                </a:moveTo>
                <a:cubicBezTo>
                  <a:pt x="53589" y="78565"/>
                  <a:pt x="24608" y="123072"/>
                  <a:pt x="40784" y="193877"/>
                </a:cubicBezTo>
                <a:cubicBezTo>
                  <a:pt x="40784" y="193877"/>
                  <a:pt x="-4372" y="150719"/>
                  <a:pt x="346" y="89355"/>
                </a:cubicBezTo>
                <a:cubicBezTo>
                  <a:pt x="3715" y="50918"/>
                  <a:pt x="13825" y="28665"/>
                  <a:pt x="27978" y="11806"/>
                </a:cubicBezTo>
                <a:cubicBezTo>
                  <a:pt x="40784" y="-4378"/>
                  <a:pt x="65047" y="-3704"/>
                  <a:pt x="77852" y="12480"/>
                </a:cubicBezTo>
                <a:lnTo>
                  <a:pt x="77852" y="12480"/>
                </a:lnTo>
                <a:cubicBezTo>
                  <a:pt x="87962" y="25967"/>
                  <a:pt x="86614" y="44849"/>
                  <a:pt x="75156" y="56312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48">
            <a:extLst>
              <a:ext uri="{FF2B5EF4-FFF2-40B4-BE49-F238E27FC236}">
                <a16:creationId xmlns:a16="http://schemas.microsoft.com/office/drawing/2014/main" id="{6DEE80B4-BB49-3D76-8390-A2B53B57B2CA}"/>
              </a:ext>
            </a:extLst>
          </p:cNvPr>
          <p:cNvSpPr/>
          <p:nvPr/>
        </p:nvSpPr>
        <p:spPr>
          <a:xfrm>
            <a:off x="4206580" y="2108544"/>
            <a:ext cx="1437477" cy="1275292"/>
          </a:xfrm>
          <a:custGeom>
            <a:avLst/>
            <a:gdLst>
              <a:gd name="connsiteX0" fmla="*/ 154344 w 154609"/>
              <a:gd name="connsiteY0" fmla="*/ 36015 h 137165"/>
              <a:gd name="connsiteX1" fmla="*/ 154344 w 154609"/>
              <a:gd name="connsiteY1" fmla="*/ 36015 h 137165"/>
              <a:gd name="connsiteX2" fmla="*/ 122667 w 154609"/>
              <a:gd name="connsiteY2" fmla="*/ 64337 h 137165"/>
              <a:gd name="connsiteX3" fmla="*/ 4 w 154609"/>
              <a:gd name="connsiteY3" fmla="*/ 137165 h 137165"/>
              <a:gd name="connsiteX4" fmla="*/ 45160 w 154609"/>
              <a:gd name="connsiteY4" fmla="*/ 35340 h 137165"/>
              <a:gd name="connsiteX5" fmla="*/ 117275 w 154609"/>
              <a:gd name="connsiteY5" fmla="*/ 275 h 137165"/>
              <a:gd name="connsiteX6" fmla="*/ 154344 w 154609"/>
              <a:gd name="connsiteY6" fmla="*/ 36689 h 13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609" h="137165">
                <a:moveTo>
                  <a:pt x="154344" y="36015"/>
                </a:moveTo>
                <a:lnTo>
                  <a:pt x="154344" y="36015"/>
                </a:lnTo>
                <a:cubicBezTo>
                  <a:pt x="152322" y="52199"/>
                  <a:pt x="138842" y="64337"/>
                  <a:pt x="122667" y="64337"/>
                </a:cubicBezTo>
                <a:cubicBezTo>
                  <a:pt x="90990" y="64337"/>
                  <a:pt x="39094" y="74452"/>
                  <a:pt x="4" y="137165"/>
                </a:cubicBezTo>
                <a:cubicBezTo>
                  <a:pt x="4" y="137165"/>
                  <a:pt x="-1344" y="74452"/>
                  <a:pt x="45160" y="35340"/>
                </a:cubicBezTo>
                <a:cubicBezTo>
                  <a:pt x="73467" y="11738"/>
                  <a:pt x="95708" y="2972"/>
                  <a:pt x="117275" y="275"/>
                </a:cubicBezTo>
                <a:cubicBezTo>
                  <a:pt x="138842" y="-2423"/>
                  <a:pt x="157040" y="15110"/>
                  <a:pt x="154344" y="3668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4" name="Freeform 49">
            <a:extLst>
              <a:ext uri="{FF2B5EF4-FFF2-40B4-BE49-F238E27FC236}">
                <a16:creationId xmlns:a16="http://schemas.microsoft.com/office/drawing/2014/main" id="{B115E284-8BF7-D4F1-EA7A-0E07706276CD}"/>
              </a:ext>
            </a:extLst>
          </p:cNvPr>
          <p:cNvSpPr/>
          <p:nvPr/>
        </p:nvSpPr>
        <p:spPr>
          <a:xfrm>
            <a:off x="4488601" y="2803811"/>
            <a:ext cx="1799206" cy="787573"/>
          </a:xfrm>
          <a:custGeom>
            <a:avLst/>
            <a:gdLst>
              <a:gd name="connsiteX0" fmla="*/ 181299 w 193515"/>
              <a:gd name="connsiteY0" fmla="*/ 77894 h 84708"/>
              <a:gd name="connsiteX1" fmla="*/ 137490 w 193515"/>
              <a:gd name="connsiteY1" fmla="*/ 75197 h 84708"/>
              <a:gd name="connsiteX2" fmla="*/ 0 w 193515"/>
              <a:gd name="connsiteY2" fmla="*/ 40806 h 84708"/>
              <a:gd name="connsiteX3" fmla="*/ 104466 w 193515"/>
              <a:gd name="connsiteY3" fmla="*/ 346 h 84708"/>
              <a:gd name="connsiteX4" fmla="*/ 180625 w 193515"/>
              <a:gd name="connsiteY4" fmla="*/ 26645 h 84708"/>
              <a:gd name="connsiteX5" fmla="*/ 180625 w 193515"/>
              <a:gd name="connsiteY5" fmla="*/ 78569 h 8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515" h="84708">
                <a:moveTo>
                  <a:pt x="181299" y="77894"/>
                </a:moveTo>
                <a:cubicBezTo>
                  <a:pt x="168493" y="88009"/>
                  <a:pt x="149622" y="86661"/>
                  <a:pt x="137490" y="75197"/>
                </a:cubicBezTo>
                <a:cubicBezTo>
                  <a:pt x="115249" y="52944"/>
                  <a:pt x="70767" y="24622"/>
                  <a:pt x="0" y="40806"/>
                </a:cubicBezTo>
                <a:cubicBezTo>
                  <a:pt x="0" y="40806"/>
                  <a:pt x="43134" y="-4375"/>
                  <a:pt x="104466" y="346"/>
                </a:cubicBezTo>
                <a:cubicBezTo>
                  <a:pt x="141534" y="3717"/>
                  <a:pt x="163775" y="13158"/>
                  <a:pt x="180625" y="26645"/>
                </a:cubicBezTo>
                <a:cubicBezTo>
                  <a:pt x="197474" y="39457"/>
                  <a:pt x="198148" y="65082"/>
                  <a:pt x="180625" y="7856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 50">
            <a:extLst>
              <a:ext uri="{FF2B5EF4-FFF2-40B4-BE49-F238E27FC236}">
                <a16:creationId xmlns:a16="http://schemas.microsoft.com/office/drawing/2014/main" id="{A0446099-0A4F-CB47-59C6-3809106E36EB}"/>
              </a:ext>
            </a:extLst>
          </p:cNvPr>
          <p:cNvSpPr/>
          <p:nvPr/>
        </p:nvSpPr>
        <p:spPr>
          <a:xfrm>
            <a:off x="4826984" y="3239594"/>
            <a:ext cx="1279792" cy="1437319"/>
          </a:xfrm>
          <a:custGeom>
            <a:avLst/>
            <a:gdLst>
              <a:gd name="connsiteX0" fmla="*/ 102444 w 137649"/>
              <a:gd name="connsiteY0" fmla="*/ 154427 h 154592"/>
              <a:gd name="connsiteX1" fmla="*/ 101096 w 137649"/>
              <a:gd name="connsiteY1" fmla="*/ 154427 h 154592"/>
              <a:gd name="connsiteX2" fmla="*/ 72789 w 137649"/>
              <a:gd name="connsiteY2" fmla="*/ 122733 h 154592"/>
              <a:gd name="connsiteX3" fmla="*/ 0 w 137649"/>
              <a:gd name="connsiteY3" fmla="*/ 4 h 154592"/>
              <a:gd name="connsiteX4" fmla="*/ 101770 w 137649"/>
              <a:gd name="connsiteY4" fmla="*/ 45185 h 154592"/>
              <a:gd name="connsiteX5" fmla="*/ 137490 w 137649"/>
              <a:gd name="connsiteY5" fmla="*/ 119362 h 154592"/>
              <a:gd name="connsiteX6" fmla="*/ 101770 w 137649"/>
              <a:gd name="connsiteY6" fmla="*/ 154427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649" h="154592">
                <a:moveTo>
                  <a:pt x="102444" y="154427"/>
                </a:moveTo>
                <a:lnTo>
                  <a:pt x="101096" y="154427"/>
                </a:lnTo>
                <a:cubicBezTo>
                  <a:pt x="84921" y="152404"/>
                  <a:pt x="72789" y="138917"/>
                  <a:pt x="72789" y="122733"/>
                </a:cubicBezTo>
                <a:cubicBezTo>
                  <a:pt x="72789" y="91039"/>
                  <a:pt x="62680" y="39116"/>
                  <a:pt x="0" y="4"/>
                </a:cubicBezTo>
                <a:cubicBezTo>
                  <a:pt x="0" y="4"/>
                  <a:pt x="62680" y="-1345"/>
                  <a:pt x="101770" y="45185"/>
                </a:cubicBezTo>
                <a:cubicBezTo>
                  <a:pt x="126707" y="74855"/>
                  <a:pt x="134795" y="97783"/>
                  <a:pt x="137490" y="119362"/>
                </a:cubicBezTo>
                <a:cubicBezTo>
                  <a:pt x="139512" y="139592"/>
                  <a:pt x="121989" y="156450"/>
                  <a:pt x="101770" y="15442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DBFD922-C7B4-34D1-FFAF-C64E61AE4EDE}"/>
              </a:ext>
            </a:extLst>
          </p:cNvPr>
          <p:cNvSpPr/>
          <p:nvPr/>
        </p:nvSpPr>
        <p:spPr>
          <a:xfrm>
            <a:off x="4619538" y="3528040"/>
            <a:ext cx="793350" cy="1802573"/>
          </a:xfrm>
          <a:custGeom>
            <a:avLst/>
            <a:gdLst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1013622 w 1057820"/>
              <a:gd name="connsiteY5" fmla="*/ 1533753 h 2403431"/>
              <a:gd name="connsiteX6" fmla="*/ 998786 w 1057820"/>
              <a:gd name="connsiteY6" fmla="*/ 1617565 h 2403431"/>
              <a:gd name="connsiteX7" fmla="*/ 702705 w 1057820"/>
              <a:gd name="connsiteY7" fmla="*/ 2257073 h 2403431"/>
              <a:gd name="connsiteX8" fmla="*/ 84434 w 1057820"/>
              <a:gd name="connsiteY8" fmla="*/ 2248718 h 2403431"/>
              <a:gd name="connsiteX9" fmla="*/ 117855 w 1057820"/>
              <a:gd name="connsiteY9" fmla="*/ 1705348 h 2403431"/>
              <a:gd name="connsiteX10" fmla="*/ 552309 w 1057820"/>
              <a:gd name="connsiteY10" fmla="*/ 0 h 2403431"/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998786 w 1057820"/>
              <a:gd name="connsiteY5" fmla="*/ 1617565 h 2403431"/>
              <a:gd name="connsiteX6" fmla="*/ 702705 w 1057820"/>
              <a:gd name="connsiteY6" fmla="*/ 2257073 h 2403431"/>
              <a:gd name="connsiteX7" fmla="*/ 84434 w 1057820"/>
              <a:gd name="connsiteY7" fmla="*/ 2248718 h 2403431"/>
              <a:gd name="connsiteX8" fmla="*/ 117855 w 1057820"/>
              <a:gd name="connsiteY8" fmla="*/ 1705348 h 2403431"/>
              <a:gd name="connsiteX9" fmla="*/ 552309 w 1057820"/>
              <a:gd name="connsiteY9" fmla="*/ 0 h 2403431"/>
              <a:gd name="connsiteX0" fmla="*/ 552309 w 1057800"/>
              <a:gd name="connsiteY0" fmla="*/ 0 h 2403431"/>
              <a:gd name="connsiteX1" fmla="*/ 1057624 w 1057800"/>
              <a:gd name="connsiteY1" fmla="*/ 1155812 h 2403431"/>
              <a:gd name="connsiteX2" fmla="*/ 1056789 w 1057800"/>
              <a:gd name="connsiteY2" fmla="*/ 1184975 h 2403431"/>
              <a:gd name="connsiteX3" fmla="*/ 1057751 w 1057800"/>
              <a:gd name="connsiteY3" fmla="*/ 1200791 h 2403431"/>
              <a:gd name="connsiteX4" fmla="*/ 1023774 w 1057800"/>
              <a:gd name="connsiteY4" fmla="*/ 1499669 h 2403431"/>
              <a:gd name="connsiteX5" fmla="*/ 998786 w 1057800"/>
              <a:gd name="connsiteY5" fmla="*/ 1617565 h 2403431"/>
              <a:gd name="connsiteX6" fmla="*/ 702705 w 1057800"/>
              <a:gd name="connsiteY6" fmla="*/ 2257073 h 2403431"/>
              <a:gd name="connsiteX7" fmla="*/ 84434 w 1057800"/>
              <a:gd name="connsiteY7" fmla="*/ 2248718 h 2403431"/>
              <a:gd name="connsiteX8" fmla="*/ 117855 w 1057800"/>
              <a:gd name="connsiteY8" fmla="*/ 1705348 h 2403431"/>
              <a:gd name="connsiteX9" fmla="*/ 552309 w 1057800"/>
              <a:gd name="connsiteY9" fmla="*/ 0 h 240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7800" h="2403431">
                <a:moveTo>
                  <a:pt x="552309" y="0"/>
                </a:moveTo>
                <a:cubicBezTo>
                  <a:pt x="552309" y="0"/>
                  <a:pt x="1044306" y="470228"/>
                  <a:pt x="1057624" y="1155812"/>
                </a:cubicBezTo>
                <a:cubicBezTo>
                  <a:pt x="1057346" y="1165533"/>
                  <a:pt x="1057067" y="1175254"/>
                  <a:pt x="1056789" y="1184975"/>
                </a:cubicBezTo>
                <a:cubicBezTo>
                  <a:pt x="1057110" y="1190247"/>
                  <a:pt x="1057430" y="1195519"/>
                  <a:pt x="1057751" y="1200791"/>
                </a:cubicBezTo>
                <a:cubicBezTo>
                  <a:pt x="1058802" y="1288503"/>
                  <a:pt x="1043109" y="1362948"/>
                  <a:pt x="1023774" y="1499669"/>
                </a:cubicBezTo>
                <a:lnTo>
                  <a:pt x="998786" y="1617565"/>
                </a:lnTo>
                <a:cubicBezTo>
                  <a:pt x="937688" y="1905968"/>
                  <a:pt x="834293" y="2100327"/>
                  <a:pt x="702705" y="2257073"/>
                </a:cubicBezTo>
                <a:cubicBezTo>
                  <a:pt x="543953" y="2457701"/>
                  <a:pt x="243173" y="2449346"/>
                  <a:pt x="84434" y="2248718"/>
                </a:cubicBezTo>
                <a:cubicBezTo>
                  <a:pt x="-40897" y="2081524"/>
                  <a:pt x="-24186" y="1847451"/>
                  <a:pt x="117855" y="1705348"/>
                </a:cubicBezTo>
                <a:cubicBezTo>
                  <a:pt x="393569" y="1429485"/>
                  <a:pt x="752837" y="877746"/>
                  <a:pt x="552309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47" name="Graphic 46" descr="Brainstorm with solid fill">
            <a:extLst>
              <a:ext uri="{FF2B5EF4-FFF2-40B4-BE49-F238E27FC236}">
                <a16:creationId xmlns:a16="http://schemas.microsoft.com/office/drawing/2014/main" id="{EEC86143-7C04-80DE-0C31-6D3A7ED27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5708" y="3756899"/>
            <a:ext cx="452155" cy="452155"/>
          </a:xfrm>
          <a:prstGeom prst="rect">
            <a:avLst/>
          </a:prstGeom>
        </p:spPr>
      </p:pic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2CC53EC1-CFAF-DA24-DE20-71760D03F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5246" y="4715270"/>
            <a:ext cx="452155" cy="452155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5392EFF5-B5C4-014C-5569-5D0D0A4B2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34472" y="2741967"/>
            <a:ext cx="452155" cy="452155"/>
          </a:xfrm>
          <a:prstGeom prst="rect">
            <a:avLst/>
          </a:prstGeom>
        </p:spPr>
      </p:pic>
      <p:pic>
        <p:nvPicPr>
          <p:cNvPr id="50" name="Graphic 49" descr="Lightbulb with solid fill">
            <a:extLst>
              <a:ext uri="{FF2B5EF4-FFF2-40B4-BE49-F238E27FC236}">
                <a16:creationId xmlns:a16="http://schemas.microsoft.com/office/drawing/2014/main" id="{ADEA0E9B-1BB2-64FC-166D-0248672A01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5010" y="2174144"/>
            <a:ext cx="452155" cy="452155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A0F936B0-C018-AF7B-C405-77889D4842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80502" y="2055522"/>
            <a:ext cx="452155" cy="452155"/>
          </a:xfrm>
          <a:prstGeom prst="rect">
            <a:avLst/>
          </a:prstGeom>
        </p:spPr>
      </p:pic>
      <p:pic>
        <p:nvPicPr>
          <p:cNvPr id="52" name="Graphic 51" descr="Bar graph with upward trend with solid fill">
            <a:extLst>
              <a:ext uri="{FF2B5EF4-FFF2-40B4-BE49-F238E27FC236}">
                <a16:creationId xmlns:a16="http://schemas.microsoft.com/office/drawing/2014/main" id="{A6AE1347-B5DB-BB06-FB51-8780B417A7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20311" y="3041026"/>
            <a:ext cx="452155" cy="452155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22CB2A12-B900-F85B-9F94-73BBBECC03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57600" y="4664342"/>
            <a:ext cx="452155" cy="452155"/>
          </a:xfrm>
          <a:prstGeom prst="rect">
            <a:avLst/>
          </a:prstGeom>
        </p:spPr>
      </p:pic>
      <p:pic>
        <p:nvPicPr>
          <p:cNvPr id="54" name="Graphic 53" descr="Eye with solid fill">
            <a:extLst>
              <a:ext uri="{FF2B5EF4-FFF2-40B4-BE49-F238E27FC236}">
                <a16:creationId xmlns:a16="http://schemas.microsoft.com/office/drawing/2014/main" id="{887E09BF-F2C9-22F6-A9C0-80AF3ABBC2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95374" y="4076693"/>
            <a:ext cx="452155" cy="452155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23A8BAC8-15A7-D566-20B9-7894596DEA9F}"/>
              </a:ext>
            </a:extLst>
          </p:cNvPr>
          <p:cNvSpPr txBox="1"/>
          <p:nvPr/>
        </p:nvSpPr>
        <p:spPr>
          <a:xfrm>
            <a:off x="3701968" y="2909396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AA5E42-457E-6274-25EF-8D51F173E204}"/>
              </a:ext>
            </a:extLst>
          </p:cNvPr>
          <p:cNvSpPr txBox="1"/>
          <p:nvPr/>
        </p:nvSpPr>
        <p:spPr>
          <a:xfrm>
            <a:off x="4326930" y="2599425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8CCD65-9C7B-79CE-D5BA-F87E5B0726E0}"/>
              </a:ext>
            </a:extLst>
          </p:cNvPr>
          <p:cNvSpPr txBox="1"/>
          <p:nvPr/>
        </p:nvSpPr>
        <p:spPr>
          <a:xfrm>
            <a:off x="4858736" y="2862222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02AE17-7F7A-2D9B-3CA1-ED0D3F1F293A}"/>
              </a:ext>
            </a:extLst>
          </p:cNvPr>
          <p:cNvSpPr txBox="1"/>
          <p:nvPr/>
        </p:nvSpPr>
        <p:spPr>
          <a:xfrm>
            <a:off x="5201495" y="3436523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0EC751-D3BF-E32E-3C93-5955A94855A2}"/>
              </a:ext>
            </a:extLst>
          </p:cNvPr>
          <p:cNvSpPr txBox="1"/>
          <p:nvPr/>
        </p:nvSpPr>
        <p:spPr>
          <a:xfrm>
            <a:off x="4955565" y="405511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3CC9A5D-077D-65EE-C29F-DDAD914EE768}"/>
              </a:ext>
            </a:extLst>
          </p:cNvPr>
          <p:cNvSpPr txBox="1"/>
          <p:nvPr/>
        </p:nvSpPr>
        <p:spPr>
          <a:xfrm>
            <a:off x="4299634" y="4360172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6AE11D-4F19-AED9-9C8F-D4950998A055}"/>
              </a:ext>
            </a:extLst>
          </p:cNvPr>
          <p:cNvSpPr txBox="1"/>
          <p:nvPr/>
        </p:nvSpPr>
        <p:spPr>
          <a:xfrm>
            <a:off x="3724601" y="405377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1DB0E5-AB2F-A418-EF16-C55C4A08929F}"/>
              </a:ext>
            </a:extLst>
          </p:cNvPr>
          <p:cNvSpPr txBox="1"/>
          <p:nvPr/>
        </p:nvSpPr>
        <p:spPr>
          <a:xfrm>
            <a:off x="3466677" y="354718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1350" noProof="1"/>
              <a:t>08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DA59E0-9E09-6B2E-9C28-FF3598CBC501}"/>
              </a:ext>
            </a:extLst>
          </p:cNvPr>
          <p:cNvGrpSpPr/>
          <p:nvPr/>
        </p:nvGrpSpPr>
        <p:grpSpPr>
          <a:xfrm>
            <a:off x="6534673" y="3682413"/>
            <a:ext cx="2194560" cy="922731"/>
            <a:chOff x="8927481" y="2307064"/>
            <a:chExt cx="2926080" cy="12303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93CFA7-CCA7-D44E-7EA0-6D727C84BCBF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DAE71B7-0F82-0B19-CBAA-553D022FFD72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4F1D9E-130E-A6E2-EEDA-C8EC77E35871}"/>
              </a:ext>
            </a:extLst>
          </p:cNvPr>
          <p:cNvGrpSpPr/>
          <p:nvPr/>
        </p:nvGrpSpPr>
        <p:grpSpPr>
          <a:xfrm>
            <a:off x="6534673" y="2619885"/>
            <a:ext cx="2194560" cy="922731"/>
            <a:chOff x="8927481" y="1170335"/>
            <a:chExt cx="2926080" cy="123030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53EE7A5-F733-B8F9-96CD-B52D659F2508}"/>
                </a:ext>
              </a:extLst>
            </p:cNvPr>
            <p:cNvSpPr txBox="1"/>
            <p:nvPr/>
          </p:nvSpPr>
          <p:spPr>
            <a:xfrm>
              <a:off x="8927481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4CFAA8-AE9A-B2A9-2C4E-A102D30541CD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554B612-4714-DD98-56E1-90B32AE7AE21}"/>
              </a:ext>
            </a:extLst>
          </p:cNvPr>
          <p:cNvGrpSpPr/>
          <p:nvPr/>
        </p:nvGrpSpPr>
        <p:grpSpPr>
          <a:xfrm>
            <a:off x="6534673" y="4732285"/>
            <a:ext cx="2194560" cy="922731"/>
            <a:chOff x="8927481" y="3443793"/>
            <a:chExt cx="2926080" cy="123030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177AC7-2B78-8F5D-314A-BA896443C98F}"/>
                </a:ext>
              </a:extLst>
            </p:cNvPr>
            <p:cNvSpPr txBox="1"/>
            <p:nvPr/>
          </p:nvSpPr>
          <p:spPr>
            <a:xfrm>
              <a:off x="8927481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7B36CC-F7CF-405E-23D8-1BF373D30F94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632E26-8485-E819-6C09-E8F6A97F3534}"/>
              </a:ext>
            </a:extLst>
          </p:cNvPr>
          <p:cNvGrpSpPr/>
          <p:nvPr/>
        </p:nvGrpSpPr>
        <p:grpSpPr>
          <a:xfrm>
            <a:off x="6534673" y="1557357"/>
            <a:ext cx="2194560" cy="922731"/>
            <a:chOff x="8927481" y="2307064"/>
            <a:chExt cx="2926080" cy="123030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8855E7A-F982-90BC-91D8-406D1F6B6CBC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A9B240-B9AB-281B-7FB9-EE78003FE36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AE79297-AAF0-F32C-A61C-60D4DF911439}"/>
              </a:ext>
            </a:extLst>
          </p:cNvPr>
          <p:cNvGrpSpPr/>
          <p:nvPr/>
        </p:nvGrpSpPr>
        <p:grpSpPr>
          <a:xfrm>
            <a:off x="414767" y="1557357"/>
            <a:ext cx="2194560" cy="922731"/>
            <a:chOff x="338440" y="2307064"/>
            <a:chExt cx="2926080" cy="123030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0ABF47E-54B0-23A0-8600-12134E3AA781}"/>
                </a:ext>
              </a:extLst>
            </p:cNvPr>
            <p:cNvSpPr txBox="1"/>
            <p:nvPr/>
          </p:nvSpPr>
          <p:spPr>
            <a:xfrm>
              <a:off x="338440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08 -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9AAA0E9-0F51-9D74-F402-EDE975F452DA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4B5CA80-E841-FB71-5FDE-18E9AF9047BB}"/>
              </a:ext>
            </a:extLst>
          </p:cNvPr>
          <p:cNvGrpSpPr/>
          <p:nvPr/>
        </p:nvGrpSpPr>
        <p:grpSpPr>
          <a:xfrm>
            <a:off x="414767" y="4732285"/>
            <a:ext cx="2194560" cy="922731"/>
            <a:chOff x="338440" y="4580523"/>
            <a:chExt cx="2926080" cy="123030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68BB46-3CD1-3856-A4CF-787F0A742F88}"/>
                </a:ext>
              </a:extLst>
            </p:cNvPr>
            <p:cNvSpPr txBox="1"/>
            <p:nvPr/>
          </p:nvSpPr>
          <p:spPr>
            <a:xfrm>
              <a:off x="338440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05 -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442A2FB-968C-FC9F-6793-A156A8DA44DB}"/>
                </a:ext>
              </a:extLst>
            </p:cNvPr>
            <p:cNvSpPr txBox="1"/>
            <p:nvPr/>
          </p:nvSpPr>
          <p:spPr>
            <a:xfrm>
              <a:off x="338440" y="507216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8FEBDE7-94F4-0FFB-169E-2C68016E7999}"/>
              </a:ext>
            </a:extLst>
          </p:cNvPr>
          <p:cNvGrpSpPr/>
          <p:nvPr/>
        </p:nvGrpSpPr>
        <p:grpSpPr>
          <a:xfrm>
            <a:off x="414767" y="3673975"/>
            <a:ext cx="2194560" cy="922731"/>
            <a:chOff x="338440" y="3443793"/>
            <a:chExt cx="2926080" cy="123030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1EAEDF-2178-A299-CEFA-ECA0D06779F5}"/>
                </a:ext>
              </a:extLst>
            </p:cNvPr>
            <p:cNvSpPr txBox="1"/>
            <p:nvPr/>
          </p:nvSpPr>
          <p:spPr>
            <a:xfrm>
              <a:off x="338440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06 -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B34B49D-4F96-352D-1BA8-8B4BE56A4E6F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DDF1121-86A5-AB9C-6BA1-46A4390654AF}"/>
              </a:ext>
            </a:extLst>
          </p:cNvPr>
          <p:cNvGrpSpPr/>
          <p:nvPr/>
        </p:nvGrpSpPr>
        <p:grpSpPr>
          <a:xfrm>
            <a:off x="414767" y="2615666"/>
            <a:ext cx="2194560" cy="922731"/>
            <a:chOff x="338440" y="3443793"/>
            <a:chExt cx="2926080" cy="123030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E65C872-AD67-13BE-2BAA-98536721E16C}"/>
                </a:ext>
              </a:extLst>
            </p:cNvPr>
            <p:cNvSpPr txBox="1"/>
            <p:nvPr/>
          </p:nvSpPr>
          <p:spPr>
            <a:xfrm>
              <a:off x="338440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07 -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9099CD3-DC03-8E8F-71B1-2D956287A2F6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8-Blade Pinwheel Diagram – Slide Template</a:t>
            </a:r>
          </a:p>
        </p:txBody>
      </p:sp>
      <p:sp>
        <p:nvSpPr>
          <p:cNvPr id="28" name="Freeform 44">
            <a:extLst>
              <a:ext uri="{FF2B5EF4-FFF2-40B4-BE49-F238E27FC236}">
                <a16:creationId xmlns:a16="http://schemas.microsoft.com/office/drawing/2014/main" id="{30FA7E18-23D4-6C09-CDD7-45FA66E8C000}"/>
              </a:ext>
            </a:extLst>
          </p:cNvPr>
          <p:cNvSpPr/>
          <p:nvPr/>
        </p:nvSpPr>
        <p:spPr>
          <a:xfrm>
            <a:off x="3515804" y="3885408"/>
            <a:ext cx="1436538" cy="1280480"/>
          </a:xfrm>
          <a:custGeom>
            <a:avLst/>
            <a:gdLst>
              <a:gd name="connsiteX0" fmla="*/ 109349 w 154508"/>
              <a:gd name="connsiteY0" fmla="*/ 101825 h 137723"/>
              <a:gd name="connsiteX1" fmla="*/ 35212 w 154508"/>
              <a:gd name="connsiteY1" fmla="*/ 137565 h 137723"/>
              <a:gd name="connsiteX2" fmla="*/ 165 w 154508"/>
              <a:gd name="connsiteY2" fmla="*/ 101825 h 137723"/>
              <a:gd name="connsiteX3" fmla="*/ 165 w 154508"/>
              <a:gd name="connsiteY3" fmla="*/ 101825 h 137723"/>
              <a:gd name="connsiteX4" fmla="*/ 31842 w 154508"/>
              <a:gd name="connsiteY4" fmla="*/ 72828 h 137723"/>
              <a:gd name="connsiteX5" fmla="*/ 154505 w 154508"/>
              <a:gd name="connsiteY5" fmla="*/ 0 h 137723"/>
              <a:gd name="connsiteX6" fmla="*/ 109349 w 154508"/>
              <a:gd name="connsiteY6" fmla="*/ 101825 h 13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508" h="137723">
                <a:moveTo>
                  <a:pt x="109349" y="101825"/>
                </a:moveTo>
                <a:cubicBezTo>
                  <a:pt x="79694" y="126775"/>
                  <a:pt x="56779" y="134867"/>
                  <a:pt x="35212" y="137565"/>
                </a:cubicBezTo>
                <a:cubicBezTo>
                  <a:pt x="14992" y="139588"/>
                  <a:pt x="-1857" y="122055"/>
                  <a:pt x="165" y="101825"/>
                </a:cubicBezTo>
                <a:lnTo>
                  <a:pt x="165" y="101825"/>
                </a:lnTo>
                <a:cubicBezTo>
                  <a:pt x="2187" y="84966"/>
                  <a:pt x="15666" y="72154"/>
                  <a:pt x="31842" y="72828"/>
                </a:cubicBezTo>
                <a:cubicBezTo>
                  <a:pt x="63518" y="72828"/>
                  <a:pt x="115414" y="62713"/>
                  <a:pt x="154505" y="0"/>
                </a:cubicBezTo>
                <a:cubicBezTo>
                  <a:pt x="154505" y="0"/>
                  <a:pt x="155853" y="62713"/>
                  <a:pt x="109349" y="101825"/>
                </a:cubicBez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9" name="Freeform 45">
            <a:extLst>
              <a:ext uri="{FF2B5EF4-FFF2-40B4-BE49-F238E27FC236}">
                <a16:creationId xmlns:a16="http://schemas.microsoft.com/office/drawing/2014/main" id="{D24BA2B4-7C0D-C252-DAC4-03DE2A99935F}"/>
              </a:ext>
            </a:extLst>
          </p:cNvPr>
          <p:cNvSpPr/>
          <p:nvPr/>
        </p:nvSpPr>
        <p:spPr>
          <a:xfrm>
            <a:off x="2856193" y="3666312"/>
            <a:ext cx="1801595" cy="792845"/>
          </a:xfrm>
          <a:custGeom>
            <a:avLst/>
            <a:gdLst>
              <a:gd name="connsiteX0" fmla="*/ 193773 w 193772"/>
              <a:gd name="connsiteY0" fmla="*/ 44470 h 85275"/>
              <a:gd name="connsiteX1" fmla="*/ 89307 w 193772"/>
              <a:gd name="connsiteY1" fmla="*/ 84930 h 85275"/>
              <a:gd name="connsiteX2" fmla="*/ 11800 w 193772"/>
              <a:gd name="connsiteY2" fmla="*/ 57282 h 85275"/>
              <a:gd name="connsiteX3" fmla="*/ 12474 w 193772"/>
              <a:gd name="connsiteY3" fmla="*/ 7381 h 85275"/>
              <a:gd name="connsiteX4" fmla="*/ 13148 w 193772"/>
              <a:gd name="connsiteY4" fmla="*/ 7381 h 85275"/>
              <a:gd name="connsiteX5" fmla="*/ 56282 w 193772"/>
              <a:gd name="connsiteY5" fmla="*/ 9404 h 85275"/>
              <a:gd name="connsiteX6" fmla="*/ 193773 w 193772"/>
              <a:gd name="connsiteY6" fmla="*/ 44470 h 8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772" h="85275">
                <a:moveTo>
                  <a:pt x="193773" y="44470"/>
                </a:moveTo>
                <a:cubicBezTo>
                  <a:pt x="193773" y="44470"/>
                  <a:pt x="150638" y="89650"/>
                  <a:pt x="89307" y="84930"/>
                </a:cubicBezTo>
                <a:cubicBezTo>
                  <a:pt x="50890" y="81558"/>
                  <a:pt x="28649" y="71443"/>
                  <a:pt x="11800" y="57282"/>
                </a:cubicBezTo>
                <a:cubicBezTo>
                  <a:pt x="-4376" y="44470"/>
                  <a:pt x="-3702" y="20194"/>
                  <a:pt x="12474" y="7381"/>
                </a:cubicBezTo>
                <a:lnTo>
                  <a:pt x="13148" y="7381"/>
                </a:lnTo>
                <a:cubicBezTo>
                  <a:pt x="25953" y="-3408"/>
                  <a:pt x="44151" y="-2060"/>
                  <a:pt x="56282" y="9404"/>
                </a:cubicBezTo>
                <a:cubicBezTo>
                  <a:pt x="78523" y="31657"/>
                  <a:pt x="123005" y="60654"/>
                  <a:pt x="193773" y="4447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0" name="Freeform 46">
            <a:extLst>
              <a:ext uri="{FF2B5EF4-FFF2-40B4-BE49-F238E27FC236}">
                <a16:creationId xmlns:a16="http://schemas.microsoft.com/office/drawing/2014/main" id="{38B35329-85AD-15EE-8D27-C67510C06CFB}"/>
              </a:ext>
            </a:extLst>
          </p:cNvPr>
          <p:cNvSpPr/>
          <p:nvPr/>
        </p:nvSpPr>
        <p:spPr>
          <a:xfrm>
            <a:off x="3045881" y="2586055"/>
            <a:ext cx="1286058" cy="1437319"/>
          </a:xfrm>
          <a:custGeom>
            <a:avLst/>
            <a:gdLst>
              <a:gd name="connsiteX0" fmla="*/ 137650 w 138323"/>
              <a:gd name="connsiteY0" fmla="*/ 154588 h 154592"/>
              <a:gd name="connsiteX1" fmla="*/ 35880 w 138323"/>
              <a:gd name="connsiteY1" fmla="*/ 109408 h 154592"/>
              <a:gd name="connsiteX2" fmla="*/ 159 w 138323"/>
              <a:gd name="connsiteY2" fmla="*/ 35231 h 154592"/>
              <a:gd name="connsiteX3" fmla="*/ 35880 w 138323"/>
              <a:gd name="connsiteY3" fmla="*/ 165 h 154592"/>
              <a:gd name="connsiteX4" fmla="*/ 37228 w 138323"/>
              <a:gd name="connsiteY4" fmla="*/ 165 h 154592"/>
              <a:gd name="connsiteX5" fmla="*/ 65535 w 138323"/>
              <a:gd name="connsiteY5" fmla="*/ 31859 h 154592"/>
              <a:gd name="connsiteX6" fmla="*/ 138324 w 138323"/>
              <a:gd name="connsiteY6" fmla="*/ 154588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323" h="154592">
                <a:moveTo>
                  <a:pt x="137650" y="154588"/>
                </a:moveTo>
                <a:cubicBezTo>
                  <a:pt x="137650" y="154588"/>
                  <a:pt x="74970" y="155937"/>
                  <a:pt x="35880" y="109408"/>
                </a:cubicBezTo>
                <a:cubicBezTo>
                  <a:pt x="10943" y="79737"/>
                  <a:pt x="2855" y="56809"/>
                  <a:pt x="159" y="35231"/>
                </a:cubicBezTo>
                <a:cubicBezTo>
                  <a:pt x="-1863" y="15000"/>
                  <a:pt x="15661" y="-1858"/>
                  <a:pt x="35880" y="165"/>
                </a:cubicBezTo>
                <a:lnTo>
                  <a:pt x="37228" y="165"/>
                </a:lnTo>
                <a:cubicBezTo>
                  <a:pt x="53403" y="2188"/>
                  <a:pt x="65535" y="15675"/>
                  <a:pt x="65535" y="31859"/>
                </a:cubicBezTo>
                <a:cubicBezTo>
                  <a:pt x="65535" y="63553"/>
                  <a:pt x="75644" y="115477"/>
                  <a:pt x="138324" y="154588"/>
                </a:cubicBezTo>
                <a:close/>
              </a:path>
            </a:pathLst>
          </a:custGeom>
          <a:solidFill>
            <a:srgbClr val="F595A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1" name="Freeform 47">
            <a:extLst>
              <a:ext uri="{FF2B5EF4-FFF2-40B4-BE49-F238E27FC236}">
                <a16:creationId xmlns:a16="http://schemas.microsoft.com/office/drawing/2014/main" id="{648A9C34-A03E-D13A-D83B-F4E7721C8799}"/>
              </a:ext>
            </a:extLst>
          </p:cNvPr>
          <p:cNvSpPr/>
          <p:nvPr/>
        </p:nvSpPr>
        <p:spPr>
          <a:xfrm>
            <a:off x="3745973" y="1926090"/>
            <a:ext cx="787154" cy="1802562"/>
          </a:xfrm>
          <a:custGeom>
            <a:avLst/>
            <a:gdLst>
              <a:gd name="connsiteX0" fmla="*/ 75830 w 84663"/>
              <a:gd name="connsiteY0" fmla="*/ 56312 h 193876"/>
              <a:gd name="connsiteX1" fmla="*/ 40784 w 84663"/>
              <a:gd name="connsiteY1" fmla="*/ 193877 h 193876"/>
              <a:gd name="connsiteX2" fmla="*/ 346 w 84663"/>
              <a:gd name="connsiteY2" fmla="*/ 89355 h 193876"/>
              <a:gd name="connsiteX3" fmla="*/ 27978 w 84663"/>
              <a:gd name="connsiteY3" fmla="*/ 11806 h 193876"/>
              <a:gd name="connsiteX4" fmla="*/ 77852 w 84663"/>
              <a:gd name="connsiteY4" fmla="*/ 12480 h 193876"/>
              <a:gd name="connsiteX5" fmla="*/ 77852 w 84663"/>
              <a:gd name="connsiteY5" fmla="*/ 12480 h 193876"/>
              <a:gd name="connsiteX6" fmla="*/ 75156 w 84663"/>
              <a:gd name="connsiteY6" fmla="*/ 56312 h 19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63" h="193876">
                <a:moveTo>
                  <a:pt x="75830" y="56312"/>
                </a:moveTo>
                <a:cubicBezTo>
                  <a:pt x="53589" y="78565"/>
                  <a:pt x="24608" y="123072"/>
                  <a:pt x="40784" y="193877"/>
                </a:cubicBezTo>
                <a:cubicBezTo>
                  <a:pt x="40784" y="193877"/>
                  <a:pt x="-4372" y="150719"/>
                  <a:pt x="346" y="89355"/>
                </a:cubicBezTo>
                <a:cubicBezTo>
                  <a:pt x="3715" y="50918"/>
                  <a:pt x="13825" y="28665"/>
                  <a:pt x="27978" y="11806"/>
                </a:cubicBezTo>
                <a:cubicBezTo>
                  <a:pt x="40784" y="-4378"/>
                  <a:pt x="65047" y="-3704"/>
                  <a:pt x="77852" y="12480"/>
                </a:cubicBezTo>
                <a:lnTo>
                  <a:pt x="77852" y="12480"/>
                </a:lnTo>
                <a:cubicBezTo>
                  <a:pt x="87962" y="25967"/>
                  <a:pt x="86614" y="44849"/>
                  <a:pt x="75156" y="56312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3" name="Freeform 48">
            <a:extLst>
              <a:ext uri="{FF2B5EF4-FFF2-40B4-BE49-F238E27FC236}">
                <a16:creationId xmlns:a16="http://schemas.microsoft.com/office/drawing/2014/main" id="{6DEE80B4-BB49-3D76-8390-A2B53B57B2CA}"/>
              </a:ext>
            </a:extLst>
          </p:cNvPr>
          <p:cNvSpPr/>
          <p:nvPr/>
        </p:nvSpPr>
        <p:spPr>
          <a:xfrm>
            <a:off x="4206580" y="2108544"/>
            <a:ext cx="1437477" cy="1275292"/>
          </a:xfrm>
          <a:custGeom>
            <a:avLst/>
            <a:gdLst>
              <a:gd name="connsiteX0" fmla="*/ 154344 w 154609"/>
              <a:gd name="connsiteY0" fmla="*/ 36015 h 137165"/>
              <a:gd name="connsiteX1" fmla="*/ 154344 w 154609"/>
              <a:gd name="connsiteY1" fmla="*/ 36015 h 137165"/>
              <a:gd name="connsiteX2" fmla="*/ 122667 w 154609"/>
              <a:gd name="connsiteY2" fmla="*/ 64337 h 137165"/>
              <a:gd name="connsiteX3" fmla="*/ 4 w 154609"/>
              <a:gd name="connsiteY3" fmla="*/ 137165 h 137165"/>
              <a:gd name="connsiteX4" fmla="*/ 45160 w 154609"/>
              <a:gd name="connsiteY4" fmla="*/ 35340 h 137165"/>
              <a:gd name="connsiteX5" fmla="*/ 117275 w 154609"/>
              <a:gd name="connsiteY5" fmla="*/ 275 h 137165"/>
              <a:gd name="connsiteX6" fmla="*/ 154344 w 154609"/>
              <a:gd name="connsiteY6" fmla="*/ 36689 h 137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609" h="137165">
                <a:moveTo>
                  <a:pt x="154344" y="36015"/>
                </a:moveTo>
                <a:lnTo>
                  <a:pt x="154344" y="36015"/>
                </a:lnTo>
                <a:cubicBezTo>
                  <a:pt x="152322" y="52199"/>
                  <a:pt x="138842" y="64337"/>
                  <a:pt x="122667" y="64337"/>
                </a:cubicBezTo>
                <a:cubicBezTo>
                  <a:pt x="90990" y="64337"/>
                  <a:pt x="39094" y="74452"/>
                  <a:pt x="4" y="137165"/>
                </a:cubicBezTo>
                <a:cubicBezTo>
                  <a:pt x="4" y="137165"/>
                  <a:pt x="-1344" y="74452"/>
                  <a:pt x="45160" y="35340"/>
                </a:cubicBezTo>
                <a:cubicBezTo>
                  <a:pt x="73467" y="11738"/>
                  <a:pt x="95708" y="2972"/>
                  <a:pt x="117275" y="275"/>
                </a:cubicBezTo>
                <a:cubicBezTo>
                  <a:pt x="138842" y="-2423"/>
                  <a:pt x="157040" y="15110"/>
                  <a:pt x="154344" y="36689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4" name="Freeform 49">
            <a:extLst>
              <a:ext uri="{FF2B5EF4-FFF2-40B4-BE49-F238E27FC236}">
                <a16:creationId xmlns:a16="http://schemas.microsoft.com/office/drawing/2014/main" id="{B115E284-8BF7-D4F1-EA7A-0E07706276CD}"/>
              </a:ext>
            </a:extLst>
          </p:cNvPr>
          <p:cNvSpPr/>
          <p:nvPr/>
        </p:nvSpPr>
        <p:spPr>
          <a:xfrm>
            <a:off x="4488601" y="2803811"/>
            <a:ext cx="1799206" cy="787573"/>
          </a:xfrm>
          <a:custGeom>
            <a:avLst/>
            <a:gdLst>
              <a:gd name="connsiteX0" fmla="*/ 181299 w 193515"/>
              <a:gd name="connsiteY0" fmla="*/ 77894 h 84708"/>
              <a:gd name="connsiteX1" fmla="*/ 137490 w 193515"/>
              <a:gd name="connsiteY1" fmla="*/ 75197 h 84708"/>
              <a:gd name="connsiteX2" fmla="*/ 0 w 193515"/>
              <a:gd name="connsiteY2" fmla="*/ 40806 h 84708"/>
              <a:gd name="connsiteX3" fmla="*/ 104466 w 193515"/>
              <a:gd name="connsiteY3" fmla="*/ 346 h 84708"/>
              <a:gd name="connsiteX4" fmla="*/ 180625 w 193515"/>
              <a:gd name="connsiteY4" fmla="*/ 26645 h 84708"/>
              <a:gd name="connsiteX5" fmla="*/ 180625 w 193515"/>
              <a:gd name="connsiteY5" fmla="*/ 78569 h 8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515" h="84708">
                <a:moveTo>
                  <a:pt x="181299" y="77894"/>
                </a:moveTo>
                <a:cubicBezTo>
                  <a:pt x="168493" y="88009"/>
                  <a:pt x="149622" y="86661"/>
                  <a:pt x="137490" y="75197"/>
                </a:cubicBezTo>
                <a:cubicBezTo>
                  <a:pt x="115249" y="52944"/>
                  <a:pt x="70767" y="24622"/>
                  <a:pt x="0" y="40806"/>
                </a:cubicBezTo>
                <a:cubicBezTo>
                  <a:pt x="0" y="40806"/>
                  <a:pt x="43134" y="-4375"/>
                  <a:pt x="104466" y="346"/>
                </a:cubicBezTo>
                <a:cubicBezTo>
                  <a:pt x="141534" y="3717"/>
                  <a:pt x="163775" y="13158"/>
                  <a:pt x="180625" y="26645"/>
                </a:cubicBezTo>
                <a:cubicBezTo>
                  <a:pt x="197474" y="39457"/>
                  <a:pt x="198148" y="65082"/>
                  <a:pt x="180625" y="78569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5" name="Freeform 50">
            <a:extLst>
              <a:ext uri="{FF2B5EF4-FFF2-40B4-BE49-F238E27FC236}">
                <a16:creationId xmlns:a16="http://schemas.microsoft.com/office/drawing/2014/main" id="{A0446099-0A4F-CB47-59C6-3809106E36EB}"/>
              </a:ext>
            </a:extLst>
          </p:cNvPr>
          <p:cNvSpPr/>
          <p:nvPr/>
        </p:nvSpPr>
        <p:spPr>
          <a:xfrm>
            <a:off x="4826984" y="3239594"/>
            <a:ext cx="1279792" cy="1437319"/>
          </a:xfrm>
          <a:custGeom>
            <a:avLst/>
            <a:gdLst>
              <a:gd name="connsiteX0" fmla="*/ 102444 w 137649"/>
              <a:gd name="connsiteY0" fmla="*/ 154427 h 154592"/>
              <a:gd name="connsiteX1" fmla="*/ 101096 w 137649"/>
              <a:gd name="connsiteY1" fmla="*/ 154427 h 154592"/>
              <a:gd name="connsiteX2" fmla="*/ 72789 w 137649"/>
              <a:gd name="connsiteY2" fmla="*/ 122733 h 154592"/>
              <a:gd name="connsiteX3" fmla="*/ 0 w 137649"/>
              <a:gd name="connsiteY3" fmla="*/ 4 h 154592"/>
              <a:gd name="connsiteX4" fmla="*/ 101770 w 137649"/>
              <a:gd name="connsiteY4" fmla="*/ 45185 h 154592"/>
              <a:gd name="connsiteX5" fmla="*/ 137490 w 137649"/>
              <a:gd name="connsiteY5" fmla="*/ 119362 h 154592"/>
              <a:gd name="connsiteX6" fmla="*/ 101770 w 137649"/>
              <a:gd name="connsiteY6" fmla="*/ 154427 h 15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649" h="154592">
                <a:moveTo>
                  <a:pt x="102444" y="154427"/>
                </a:moveTo>
                <a:lnTo>
                  <a:pt x="101096" y="154427"/>
                </a:lnTo>
                <a:cubicBezTo>
                  <a:pt x="84921" y="152404"/>
                  <a:pt x="72789" y="138917"/>
                  <a:pt x="72789" y="122733"/>
                </a:cubicBezTo>
                <a:cubicBezTo>
                  <a:pt x="72789" y="91039"/>
                  <a:pt x="62680" y="39116"/>
                  <a:pt x="0" y="4"/>
                </a:cubicBezTo>
                <a:cubicBezTo>
                  <a:pt x="0" y="4"/>
                  <a:pt x="62680" y="-1345"/>
                  <a:pt x="101770" y="45185"/>
                </a:cubicBezTo>
                <a:cubicBezTo>
                  <a:pt x="126707" y="74855"/>
                  <a:pt x="134795" y="97783"/>
                  <a:pt x="137490" y="119362"/>
                </a:cubicBezTo>
                <a:cubicBezTo>
                  <a:pt x="139512" y="139592"/>
                  <a:pt x="121989" y="156450"/>
                  <a:pt x="101770" y="15442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DBFD922-C7B4-34D1-FFAF-C64E61AE4EDE}"/>
              </a:ext>
            </a:extLst>
          </p:cNvPr>
          <p:cNvSpPr/>
          <p:nvPr/>
        </p:nvSpPr>
        <p:spPr>
          <a:xfrm>
            <a:off x="4619538" y="3528040"/>
            <a:ext cx="793350" cy="1802573"/>
          </a:xfrm>
          <a:custGeom>
            <a:avLst/>
            <a:gdLst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1013622 w 1057820"/>
              <a:gd name="connsiteY5" fmla="*/ 1533753 h 2403431"/>
              <a:gd name="connsiteX6" fmla="*/ 998786 w 1057820"/>
              <a:gd name="connsiteY6" fmla="*/ 1617565 h 2403431"/>
              <a:gd name="connsiteX7" fmla="*/ 702705 w 1057820"/>
              <a:gd name="connsiteY7" fmla="*/ 2257073 h 2403431"/>
              <a:gd name="connsiteX8" fmla="*/ 84434 w 1057820"/>
              <a:gd name="connsiteY8" fmla="*/ 2248718 h 2403431"/>
              <a:gd name="connsiteX9" fmla="*/ 117855 w 1057820"/>
              <a:gd name="connsiteY9" fmla="*/ 1705348 h 2403431"/>
              <a:gd name="connsiteX10" fmla="*/ 552309 w 1057820"/>
              <a:gd name="connsiteY10" fmla="*/ 0 h 2403431"/>
              <a:gd name="connsiteX0" fmla="*/ 552309 w 1057820"/>
              <a:gd name="connsiteY0" fmla="*/ 0 h 2403431"/>
              <a:gd name="connsiteX1" fmla="*/ 1057624 w 1057820"/>
              <a:gd name="connsiteY1" fmla="*/ 1155812 h 2403431"/>
              <a:gd name="connsiteX2" fmla="*/ 1056789 w 1057820"/>
              <a:gd name="connsiteY2" fmla="*/ 1184975 h 2403431"/>
              <a:gd name="connsiteX3" fmla="*/ 1057751 w 1057820"/>
              <a:gd name="connsiteY3" fmla="*/ 1200791 h 2403431"/>
              <a:gd name="connsiteX4" fmla="*/ 1023774 w 1057820"/>
              <a:gd name="connsiteY4" fmla="*/ 1499669 h 2403431"/>
              <a:gd name="connsiteX5" fmla="*/ 998786 w 1057820"/>
              <a:gd name="connsiteY5" fmla="*/ 1617565 h 2403431"/>
              <a:gd name="connsiteX6" fmla="*/ 702705 w 1057820"/>
              <a:gd name="connsiteY6" fmla="*/ 2257073 h 2403431"/>
              <a:gd name="connsiteX7" fmla="*/ 84434 w 1057820"/>
              <a:gd name="connsiteY7" fmla="*/ 2248718 h 2403431"/>
              <a:gd name="connsiteX8" fmla="*/ 117855 w 1057820"/>
              <a:gd name="connsiteY8" fmla="*/ 1705348 h 2403431"/>
              <a:gd name="connsiteX9" fmla="*/ 552309 w 1057820"/>
              <a:gd name="connsiteY9" fmla="*/ 0 h 2403431"/>
              <a:gd name="connsiteX0" fmla="*/ 552309 w 1057800"/>
              <a:gd name="connsiteY0" fmla="*/ 0 h 2403431"/>
              <a:gd name="connsiteX1" fmla="*/ 1057624 w 1057800"/>
              <a:gd name="connsiteY1" fmla="*/ 1155812 h 2403431"/>
              <a:gd name="connsiteX2" fmla="*/ 1056789 w 1057800"/>
              <a:gd name="connsiteY2" fmla="*/ 1184975 h 2403431"/>
              <a:gd name="connsiteX3" fmla="*/ 1057751 w 1057800"/>
              <a:gd name="connsiteY3" fmla="*/ 1200791 h 2403431"/>
              <a:gd name="connsiteX4" fmla="*/ 1023774 w 1057800"/>
              <a:gd name="connsiteY4" fmla="*/ 1499669 h 2403431"/>
              <a:gd name="connsiteX5" fmla="*/ 998786 w 1057800"/>
              <a:gd name="connsiteY5" fmla="*/ 1617565 h 2403431"/>
              <a:gd name="connsiteX6" fmla="*/ 702705 w 1057800"/>
              <a:gd name="connsiteY6" fmla="*/ 2257073 h 2403431"/>
              <a:gd name="connsiteX7" fmla="*/ 84434 w 1057800"/>
              <a:gd name="connsiteY7" fmla="*/ 2248718 h 2403431"/>
              <a:gd name="connsiteX8" fmla="*/ 117855 w 1057800"/>
              <a:gd name="connsiteY8" fmla="*/ 1705348 h 2403431"/>
              <a:gd name="connsiteX9" fmla="*/ 552309 w 1057800"/>
              <a:gd name="connsiteY9" fmla="*/ 0 h 240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7800" h="2403431">
                <a:moveTo>
                  <a:pt x="552309" y="0"/>
                </a:moveTo>
                <a:cubicBezTo>
                  <a:pt x="552309" y="0"/>
                  <a:pt x="1044306" y="470228"/>
                  <a:pt x="1057624" y="1155812"/>
                </a:cubicBezTo>
                <a:cubicBezTo>
                  <a:pt x="1057346" y="1165533"/>
                  <a:pt x="1057067" y="1175254"/>
                  <a:pt x="1056789" y="1184975"/>
                </a:cubicBezTo>
                <a:cubicBezTo>
                  <a:pt x="1057110" y="1190247"/>
                  <a:pt x="1057430" y="1195519"/>
                  <a:pt x="1057751" y="1200791"/>
                </a:cubicBezTo>
                <a:cubicBezTo>
                  <a:pt x="1058802" y="1288503"/>
                  <a:pt x="1043109" y="1362948"/>
                  <a:pt x="1023774" y="1499669"/>
                </a:cubicBezTo>
                <a:lnTo>
                  <a:pt x="998786" y="1617565"/>
                </a:lnTo>
                <a:cubicBezTo>
                  <a:pt x="937688" y="1905968"/>
                  <a:pt x="834293" y="2100327"/>
                  <a:pt x="702705" y="2257073"/>
                </a:cubicBezTo>
                <a:cubicBezTo>
                  <a:pt x="543953" y="2457701"/>
                  <a:pt x="243173" y="2449346"/>
                  <a:pt x="84434" y="2248718"/>
                </a:cubicBezTo>
                <a:cubicBezTo>
                  <a:pt x="-40897" y="2081524"/>
                  <a:pt x="-24186" y="1847451"/>
                  <a:pt x="117855" y="1705348"/>
                </a:cubicBezTo>
                <a:cubicBezTo>
                  <a:pt x="393569" y="1429485"/>
                  <a:pt x="752837" y="877746"/>
                  <a:pt x="552309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47" name="Graphic 46" descr="Brainstorm with solid fill">
            <a:extLst>
              <a:ext uri="{FF2B5EF4-FFF2-40B4-BE49-F238E27FC236}">
                <a16:creationId xmlns:a16="http://schemas.microsoft.com/office/drawing/2014/main" id="{EEC86143-7C04-80DE-0C31-6D3A7ED27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85708" y="3756899"/>
            <a:ext cx="452155" cy="452155"/>
          </a:xfrm>
          <a:prstGeom prst="rect">
            <a:avLst/>
          </a:prstGeom>
        </p:spPr>
      </p:pic>
      <p:pic>
        <p:nvPicPr>
          <p:cNvPr id="48" name="Graphic 47" descr="Bullseye with solid fill">
            <a:extLst>
              <a:ext uri="{FF2B5EF4-FFF2-40B4-BE49-F238E27FC236}">
                <a16:creationId xmlns:a16="http://schemas.microsoft.com/office/drawing/2014/main" id="{2CC53EC1-CFAF-DA24-DE20-71760D03F3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45246" y="4715270"/>
            <a:ext cx="452155" cy="452155"/>
          </a:xfrm>
          <a:prstGeom prst="rect">
            <a:avLst/>
          </a:prstGeom>
        </p:spPr>
      </p:pic>
      <p:pic>
        <p:nvPicPr>
          <p:cNvPr id="49" name="Graphic 48" descr="Hourglass 30% with solid fill">
            <a:extLst>
              <a:ext uri="{FF2B5EF4-FFF2-40B4-BE49-F238E27FC236}">
                <a16:creationId xmlns:a16="http://schemas.microsoft.com/office/drawing/2014/main" id="{5392EFF5-B5C4-014C-5569-5D0D0A4B20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34472" y="2741967"/>
            <a:ext cx="452155" cy="452155"/>
          </a:xfrm>
          <a:prstGeom prst="rect">
            <a:avLst/>
          </a:prstGeom>
        </p:spPr>
      </p:pic>
      <p:pic>
        <p:nvPicPr>
          <p:cNvPr id="50" name="Graphic 49" descr="Lightbulb with solid fill">
            <a:extLst>
              <a:ext uri="{FF2B5EF4-FFF2-40B4-BE49-F238E27FC236}">
                <a16:creationId xmlns:a16="http://schemas.microsoft.com/office/drawing/2014/main" id="{ADEA0E9B-1BB2-64FC-166D-0248672A01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75010" y="2174144"/>
            <a:ext cx="452155" cy="452155"/>
          </a:xfrm>
          <a:prstGeom prst="rect">
            <a:avLst/>
          </a:prstGeom>
        </p:spPr>
      </p:pic>
      <p:pic>
        <p:nvPicPr>
          <p:cNvPr id="51" name="Graphic 50" descr="Research with solid fill">
            <a:extLst>
              <a:ext uri="{FF2B5EF4-FFF2-40B4-BE49-F238E27FC236}">
                <a16:creationId xmlns:a16="http://schemas.microsoft.com/office/drawing/2014/main" id="{A0F936B0-C018-AF7B-C405-77889D4842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80502" y="2055522"/>
            <a:ext cx="452155" cy="452155"/>
          </a:xfrm>
          <a:prstGeom prst="rect">
            <a:avLst/>
          </a:prstGeom>
        </p:spPr>
      </p:pic>
      <p:pic>
        <p:nvPicPr>
          <p:cNvPr id="52" name="Graphic 51" descr="Bar graph with upward trend with solid fill">
            <a:extLst>
              <a:ext uri="{FF2B5EF4-FFF2-40B4-BE49-F238E27FC236}">
                <a16:creationId xmlns:a16="http://schemas.microsoft.com/office/drawing/2014/main" id="{A6AE1347-B5DB-BB06-FB51-8780B417A7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20311" y="3041026"/>
            <a:ext cx="452155" cy="452155"/>
          </a:xfrm>
          <a:prstGeom prst="rect">
            <a:avLst/>
          </a:prstGeom>
        </p:spPr>
      </p:pic>
      <p:pic>
        <p:nvPicPr>
          <p:cNvPr id="53" name="Graphic 52" descr="Gears with solid fill">
            <a:extLst>
              <a:ext uri="{FF2B5EF4-FFF2-40B4-BE49-F238E27FC236}">
                <a16:creationId xmlns:a16="http://schemas.microsoft.com/office/drawing/2014/main" id="{22CB2A12-B900-F85B-9F94-73BBBECC03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57600" y="4664342"/>
            <a:ext cx="452155" cy="452155"/>
          </a:xfrm>
          <a:prstGeom prst="rect">
            <a:avLst/>
          </a:prstGeom>
        </p:spPr>
      </p:pic>
      <p:pic>
        <p:nvPicPr>
          <p:cNvPr id="54" name="Graphic 53" descr="Eye with solid fill">
            <a:extLst>
              <a:ext uri="{FF2B5EF4-FFF2-40B4-BE49-F238E27FC236}">
                <a16:creationId xmlns:a16="http://schemas.microsoft.com/office/drawing/2014/main" id="{887E09BF-F2C9-22F6-A9C0-80AF3ABBC2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95374" y="4076693"/>
            <a:ext cx="452155" cy="452155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23A8BAC8-15A7-D566-20B9-7894596DEA9F}"/>
              </a:ext>
            </a:extLst>
          </p:cNvPr>
          <p:cNvSpPr txBox="1"/>
          <p:nvPr/>
        </p:nvSpPr>
        <p:spPr>
          <a:xfrm>
            <a:off x="3701968" y="2909396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BAA5E42-457E-6274-25EF-8D51F173E204}"/>
              </a:ext>
            </a:extLst>
          </p:cNvPr>
          <p:cNvSpPr txBox="1"/>
          <p:nvPr/>
        </p:nvSpPr>
        <p:spPr>
          <a:xfrm>
            <a:off x="4326930" y="2599425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8CCD65-9C7B-79CE-D5BA-F87E5B0726E0}"/>
              </a:ext>
            </a:extLst>
          </p:cNvPr>
          <p:cNvSpPr txBox="1"/>
          <p:nvPr/>
        </p:nvSpPr>
        <p:spPr>
          <a:xfrm>
            <a:off x="4858736" y="2862222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D02AE17-7F7A-2D9B-3CA1-ED0D3F1F293A}"/>
              </a:ext>
            </a:extLst>
          </p:cNvPr>
          <p:cNvSpPr txBox="1"/>
          <p:nvPr/>
        </p:nvSpPr>
        <p:spPr>
          <a:xfrm>
            <a:off x="5201495" y="3436523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10EC751-D3BF-E32E-3C93-5955A94855A2}"/>
              </a:ext>
            </a:extLst>
          </p:cNvPr>
          <p:cNvSpPr txBox="1"/>
          <p:nvPr/>
        </p:nvSpPr>
        <p:spPr>
          <a:xfrm>
            <a:off x="4955565" y="4055111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3CC9A5D-077D-65EE-C29F-DDAD914EE768}"/>
              </a:ext>
            </a:extLst>
          </p:cNvPr>
          <p:cNvSpPr txBox="1"/>
          <p:nvPr/>
        </p:nvSpPr>
        <p:spPr>
          <a:xfrm>
            <a:off x="4299634" y="4360172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46AE11D-4F19-AED9-9C8F-D4950998A055}"/>
              </a:ext>
            </a:extLst>
          </p:cNvPr>
          <p:cNvSpPr txBox="1"/>
          <p:nvPr/>
        </p:nvSpPr>
        <p:spPr>
          <a:xfrm>
            <a:off x="3724601" y="4053776"/>
            <a:ext cx="51584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31DB0E5-AB2F-A418-EF16-C55C4A08929F}"/>
              </a:ext>
            </a:extLst>
          </p:cNvPr>
          <p:cNvSpPr txBox="1"/>
          <p:nvPr/>
        </p:nvSpPr>
        <p:spPr>
          <a:xfrm>
            <a:off x="3466677" y="354718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z="1350" noProof="1"/>
              <a:t>08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DA59E0-9E09-6B2E-9C28-FF3598CBC501}"/>
              </a:ext>
            </a:extLst>
          </p:cNvPr>
          <p:cNvGrpSpPr/>
          <p:nvPr/>
        </p:nvGrpSpPr>
        <p:grpSpPr>
          <a:xfrm>
            <a:off x="6534673" y="3682413"/>
            <a:ext cx="2194560" cy="922731"/>
            <a:chOff x="8927481" y="2307064"/>
            <a:chExt cx="2926080" cy="123030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93CFA7-CCA7-D44E-7EA0-6D727C84BCBF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DAE71B7-0F82-0B19-CBAA-553D022FFD72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54F1D9E-130E-A6E2-EEDA-C8EC77E35871}"/>
              </a:ext>
            </a:extLst>
          </p:cNvPr>
          <p:cNvGrpSpPr/>
          <p:nvPr/>
        </p:nvGrpSpPr>
        <p:grpSpPr>
          <a:xfrm>
            <a:off x="6534673" y="2619885"/>
            <a:ext cx="2194560" cy="922731"/>
            <a:chOff x="8927481" y="1170335"/>
            <a:chExt cx="2926080" cy="123030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53EE7A5-F733-B8F9-96CD-B52D659F2508}"/>
                </a:ext>
              </a:extLst>
            </p:cNvPr>
            <p:cNvSpPr txBox="1"/>
            <p:nvPr/>
          </p:nvSpPr>
          <p:spPr>
            <a:xfrm>
              <a:off x="8927481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74CFAA8-AE9A-B2A9-2C4E-A102D30541CD}"/>
                </a:ext>
              </a:extLst>
            </p:cNvPr>
            <p:cNvSpPr txBox="1"/>
            <p:nvPr/>
          </p:nvSpPr>
          <p:spPr>
            <a:xfrm>
              <a:off x="8927481" y="1661978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554B612-4714-DD98-56E1-90B32AE7AE21}"/>
              </a:ext>
            </a:extLst>
          </p:cNvPr>
          <p:cNvGrpSpPr/>
          <p:nvPr/>
        </p:nvGrpSpPr>
        <p:grpSpPr>
          <a:xfrm>
            <a:off x="6534673" y="4732285"/>
            <a:ext cx="2194560" cy="922731"/>
            <a:chOff x="8927481" y="3443793"/>
            <a:chExt cx="2926080" cy="123030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A177AC7-2B78-8F5D-314A-BA896443C98F}"/>
                </a:ext>
              </a:extLst>
            </p:cNvPr>
            <p:cNvSpPr txBox="1"/>
            <p:nvPr/>
          </p:nvSpPr>
          <p:spPr>
            <a:xfrm>
              <a:off x="8927481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7B36CC-F7CF-405E-23D8-1BF373D30F94}"/>
                </a:ext>
              </a:extLst>
            </p:cNvPr>
            <p:cNvSpPr txBox="1"/>
            <p:nvPr/>
          </p:nvSpPr>
          <p:spPr>
            <a:xfrm>
              <a:off x="8927481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632E26-8485-E819-6C09-E8F6A97F3534}"/>
              </a:ext>
            </a:extLst>
          </p:cNvPr>
          <p:cNvGrpSpPr/>
          <p:nvPr/>
        </p:nvGrpSpPr>
        <p:grpSpPr>
          <a:xfrm>
            <a:off x="6534673" y="1557357"/>
            <a:ext cx="2194560" cy="922731"/>
            <a:chOff x="8927481" y="2307064"/>
            <a:chExt cx="2926080" cy="123030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8855E7A-F982-90BC-91D8-406D1F6B6CBC}"/>
                </a:ext>
              </a:extLst>
            </p:cNvPr>
            <p:cNvSpPr txBox="1"/>
            <p:nvPr/>
          </p:nvSpPr>
          <p:spPr>
            <a:xfrm>
              <a:off x="8927481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2A9B240-B9AB-281B-7FB9-EE78003FE368}"/>
                </a:ext>
              </a:extLst>
            </p:cNvPr>
            <p:cNvSpPr txBox="1"/>
            <p:nvPr/>
          </p:nvSpPr>
          <p:spPr>
            <a:xfrm>
              <a:off x="8927481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AE79297-AAF0-F32C-A61C-60D4DF911439}"/>
              </a:ext>
            </a:extLst>
          </p:cNvPr>
          <p:cNvGrpSpPr/>
          <p:nvPr/>
        </p:nvGrpSpPr>
        <p:grpSpPr>
          <a:xfrm>
            <a:off x="414767" y="1557357"/>
            <a:ext cx="2194560" cy="922731"/>
            <a:chOff x="338440" y="2307064"/>
            <a:chExt cx="2926080" cy="123030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0ABF47E-54B0-23A0-8600-12134E3AA781}"/>
                </a:ext>
              </a:extLst>
            </p:cNvPr>
            <p:cNvSpPr txBox="1"/>
            <p:nvPr/>
          </p:nvSpPr>
          <p:spPr>
            <a:xfrm>
              <a:off x="338440" y="2307064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9AAA0E9-0F51-9D74-F402-EDE975F452DA}"/>
                </a:ext>
              </a:extLst>
            </p:cNvPr>
            <p:cNvSpPr txBox="1"/>
            <p:nvPr/>
          </p:nvSpPr>
          <p:spPr>
            <a:xfrm>
              <a:off x="338440" y="2798707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4B5CA80-E841-FB71-5FDE-18E9AF9047BB}"/>
              </a:ext>
            </a:extLst>
          </p:cNvPr>
          <p:cNvGrpSpPr/>
          <p:nvPr/>
        </p:nvGrpSpPr>
        <p:grpSpPr>
          <a:xfrm>
            <a:off x="414767" y="4732285"/>
            <a:ext cx="2194560" cy="922731"/>
            <a:chOff x="338440" y="4580523"/>
            <a:chExt cx="2926080" cy="123030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C68BB46-3CD1-3856-A4CF-787F0A742F88}"/>
                </a:ext>
              </a:extLst>
            </p:cNvPr>
            <p:cNvSpPr txBox="1"/>
            <p:nvPr/>
          </p:nvSpPr>
          <p:spPr>
            <a:xfrm>
              <a:off x="338440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442A2FB-968C-FC9F-6793-A156A8DA44DB}"/>
                </a:ext>
              </a:extLst>
            </p:cNvPr>
            <p:cNvSpPr txBox="1"/>
            <p:nvPr/>
          </p:nvSpPr>
          <p:spPr>
            <a:xfrm>
              <a:off x="338440" y="507216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8FEBDE7-94F4-0FFB-169E-2C68016E7999}"/>
              </a:ext>
            </a:extLst>
          </p:cNvPr>
          <p:cNvGrpSpPr/>
          <p:nvPr/>
        </p:nvGrpSpPr>
        <p:grpSpPr>
          <a:xfrm>
            <a:off x="414767" y="3673975"/>
            <a:ext cx="2194560" cy="922731"/>
            <a:chOff x="338440" y="3443793"/>
            <a:chExt cx="2926080" cy="123030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1EAEDF-2178-A299-CEFA-ECA0D06779F5}"/>
                </a:ext>
              </a:extLst>
            </p:cNvPr>
            <p:cNvSpPr txBox="1"/>
            <p:nvPr/>
          </p:nvSpPr>
          <p:spPr>
            <a:xfrm>
              <a:off x="338440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B34B49D-4F96-352D-1BA8-8B4BE56A4E6F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DDF1121-86A5-AB9C-6BA1-46A4390654AF}"/>
              </a:ext>
            </a:extLst>
          </p:cNvPr>
          <p:cNvGrpSpPr/>
          <p:nvPr/>
        </p:nvGrpSpPr>
        <p:grpSpPr>
          <a:xfrm>
            <a:off x="414767" y="2615666"/>
            <a:ext cx="2194560" cy="922731"/>
            <a:chOff x="338440" y="3443793"/>
            <a:chExt cx="2926080" cy="123030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E65C872-AD67-13BE-2BAA-98536721E16C}"/>
                </a:ext>
              </a:extLst>
            </p:cNvPr>
            <p:cNvSpPr txBox="1"/>
            <p:nvPr/>
          </p:nvSpPr>
          <p:spPr>
            <a:xfrm>
              <a:off x="338440" y="344379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9099CD3-DC03-8E8F-71B1-2D956287A2F6}"/>
                </a:ext>
              </a:extLst>
            </p:cNvPr>
            <p:cNvSpPr txBox="1"/>
            <p:nvPr/>
          </p:nvSpPr>
          <p:spPr>
            <a:xfrm>
              <a:off x="338440" y="393543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028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540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8-Blade Pinwheel Diagram – Slide Template</vt:lpstr>
      <vt:lpstr>8-Blade 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8-Blade Pinwheel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2024-04-29T17:52:50Z</dcterms:modified>
  <cp:category>Charts &amp; Diagrams</cp:category>
</cp:coreProperties>
</file>