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2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06" autoAdjust="0"/>
  </p:normalViewPr>
  <p:slideViewPr>
    <p:cSldViewPr snapToGrid="0" showGuides="1">
      <p:cViewPr varScale="1">
        <p:scale>
          <a:sx n="97" d="100"/>
          <a:sy n="97" d="100"/>
        </p:scale>
        <p:origin x="8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02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8-Blade Pinwheel Diagram – Slide Template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EEA4612-2A83-6BE1-EC05-8770BF64F40F}"/>
              </a:ext>
            </a:extLst>
          </p:cNvPr>
          <p:cNvGrpSpPr/>
          <p:nvPr/>
        </p:nvGrpSpPr>
        <p:grpSpPr>
          <a:xfrm>
            <a:off x="8782092" y="2446611"/>
            <a:ext cx="2926080" cy="1066159"/>
            <a:chOff x="8927481" y="2378879"/>
            <a:chExt cx="2926080" cy="106615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5C664E6-28F5-14E8-377A-C0E664421C7D}"/>
                </a:ext>
              </a:extLst>
            </p:cNvPr>
            <p:cNvSpPr txBox="1"/>
            <p:nvPr/>
          </p:nvSpPr>
          <p:spPr>
            <a:xfrm>
              <a:off x="8927481" y="2378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5DB4AC4-81DD-AB76-0C58-68B0F6ABEA28}"/>
                </a:ext>
              </a:extLst>
            </p:cNvPr>
            <p:cNvSpPr txBox="1"/>
            <p:nvPr/>
          </p:nvSpPr>
          <p:spPr>
            <a:xfrm>
              <a:off x="8927481" y="2798707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E935B50-670E-BF36-9C04-701CCD8FCBA5}"/>
              </a:ext>
            </a:extLst>
          </p:cNvPr>
          <p:cNvGrpSpPr/>
          <p:nvPr/>
        </p:nvGrpSpPr>
        <p:grpSpPr>
          <a:xfrm>
            <a:off x="8782092" y="4855534"/>
            <a:ext cx="2926080" cy="1066159"/>
            <a:chOff x="8927481" y="4652338"/>
            <a:chExt cx="2926080" cy="106615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A246F15-946B-2F85-97C9-A138A624F0BC}"/>
                </a:ext>
              </a:extLst>
            </p:cNvPr>
            <p:cNvSpPr txBox="1"/>
            <p:nvPr/>
          </p:nvSpPr>
          <p:spPr>
            <a:xfrm>
              <a:off x="8927481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04 -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0C26617-0C98-2E7B-CCE0-1EE44973EC1A}"/>
                </a:ext>
              </a:extLst>
            </p:cNvPr>
            <p:cNvSpPr txBox="1"/>
            <p:nvPr/>
          </p:nvSpPr>
          <p:spPr>
            <a:xfrm>
              <a:off x="8927481" y="507216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58027FF-E412-7AC7-24B9-D99A799059F0}"/>
              </a:ext>
            </a:extLst>
          </p:cNvPr>
          <p:cNvGrpSpPr/>
          <p:nvPr/>
        </p:nvGrpSpPr>
        <p:grpSpPr>
          <a:xfrm>
            <a:off x="483830" y="2446611"/>
            <a:ext cx="2926080" cy="1066159"/>
            <a:chOff x="338440" y="2378879"/>
            <a:chExt cx="2926080" cy="106615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EA23BC7-E338-D528-4114-76A5778A9A7F}"/>
                </a:ext>
              </a:extLst>
            </p:cNvPr>
            <p:cNvSpPr txBox="1"/>
            <p:nvPr/>
          </p:nvSpPr>
          <p:spPr>
            <a:xfrm>
              <a:off x="338440" y="2378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07 -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5D852F9-6050-9C95-69FD-851C10A60AE7}"/>
                </a:ext>
              </a:extLst>
            </p:cNvPr>
            <p:cNvSpPr txBox="1"/>
            <p:nvPr/>
          </p:nvSpPr>
          <p:spPr>
            <a:xfrm>
              <a:off x="338440" y="2798707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18D5BFF-AA4D-4C09-AFF5-3D913F574583}"/>
              </a:ext>
            </a:extLst>
          </p:cNvPr>
          <p:cNvGrpSpPr/>
          <p:nvPr/>
        </p:nvGrpSpPr>
        <p:grpSpPr>
          <a:xfrm>
            <a:off x="483830" y="4855534"/>
            <a:ext cx="2926080" cy="1066159"/>
            <a:chOff x="483830" y="4652338"/>
            <a:chExt cx="2926080" cy="106615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4B80F65-B549-9D48-890A-51C34C549902}"/>
                </a:ext>
              </a:extLst>
            </p:cNvPr>
            <p:cNvSpPr txBox="1"/>
            <p:nvPr/>
          </p:nvSpPr>
          <p:spPr>
            <a:xfrm>
              <a:off x="483830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05 -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97B0A2A-CF33-56BD-AB62-4419E4B2C65F}"/>
                </a:ext>
              </a:extLst>
            </p:cNvPr>
            <p:cNvSpPr txBox="1"/>
            <p:nvPr/>
          </p:nvSpPr>
          <p:spPr>
            <a:xfrm>
              <a:off x="483830" y="507216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A1A164D-BB0D-1422-A80D-406A2BC32301}"/>
              </a:ext>
            </a:extLst>
          </p:cNvPr>
          <p:cNvGrpSpPr/>
          <p:nvPr/>
        </p:nvGrpSpPr>
        <p:grpSpPr>
          <a:xfrm>
            <a:off x="8782092" y="1242150"/>
            <a:ext cx="2926080" cy="1066159"/>
            <a:chOff x="8927481" y="1242150"/>
            <a:chExt cx="2926080" cy="106615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3B194B2-C22F-EA73-E3D5-9907040FFAA3}"/>
                </a:ext>
              </a:extLst>
            </p:cNvPr>
            <p:cNvSpPr txBox="1"/>
            <p:nvPr/>
          </p:nvSpPr>
          <p:spPr>
            <a:xfrm>
              <a:off x="8927481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F762867-1582-1FCC-CADC-C41CF0777EA7}"/>
                </a:ext>
              </a:extLst>
            </p:cNvPr>
            <p:cNvSpPr txBox="1"/>
            <p:nvPr/>
          </p:nvSpPr>
          <p:spPr>
            <a:xfrm>
              <a:off x="8927481" y="1661978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786107E-2148-4E78-54AB-58A996601897}"/>
              </a:ext>
            </a:extLst>
          </p:cNvPr>
          <p:cNvGrpSpPr/>
          <p:nvPr/>
        </p:nvGrpSpPr>
        <p:grpSpPr>
          <a:xfrm>
            <a:off x="483830" y="1242150"/>
            <a:ext cx="2926080" cy="1066159"/>
            <a:chOff x="338440" y="1242150"/>
            <a:chExt cx="2926080" cy="106615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8C09D64-3D04-3780-4E2D-7C6EC1759E9F}"/>
                </a:ext>
              </a:extLst>
            </p:cNvPr>
            <p:cNvSpPr txBox="1"/>
            <p:nvPr/>
          </p:nvSpPr>
          <p:spPr>
            <a:xfrm>
              <a:off x="338440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08 -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61A9313-83DA-3533-F918-146748F7064D}"/>
                </a:ext>
              </a:extLst>
            </p:cNvPr>
            <p:cNvSpPr txBox="1"/>
            <p:nvPr/>
          </p:nvSpPr>
          <p:spPr>
            <a:xfrm>
              <a:off x="338440" y="1661978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12A86E8-A38B-429B-DB79-9233D3EA40BE}"/>
              </a:ext>
            </a:extLst>
          </p:cNvPr>
          <p:cNvGrpSpPr/>
          <p:nvPr/>
        </p:nvGrpSpPr>
        <p:grpSpPr>
          <a:xfrm>
            <a:off x="483830" y="3651072"/>
            <a:ext cx="2926080" cy="1066159"/>
            <a:chOff x="338440" y="3515608"/>
            <a:chExt cx="2926080" cy="106615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99B6FB0-1681-6BE6-07E4-53CA2D046BFA}"/>
                </a:ext>
              </a:extLst>
            </p:cNvPr>
            <p:cNvSpPr txBox="1"/>
            <p:nvPr/>
          </p:nvSpPr>
          <p:spPr>
            <a:xfrm>
              <a:off x="338440" y="351560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06 -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E9AB54F-3495-A058-3949-9CA13F40E74A}"/>
                </a:ext>
              </a:extLst>
            </p:cNvPr>
            <p:cNvSpPr txBox="1"/>
            <p:nvPr/>
          </p:nvSpPr>
          <p:spPr>
            <a:xfrm>
              <a:off x="338440" y="393543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7610B24-E487-3473-8BA6-E1CB99B3B73A}"/>
              </a:ext>
            </a:extLst>
          </p:cNvPr>
          <p:cNvGrpSpPr/>
          <p:nvPr/>
        </p:nvGrpSpPr>
        <p:grpSpPr>
          <a:xfrm>
            <a:off x="8782092" y="3651072"/>
            <a:ext cx="2926080" cy="1066159"/>
            <a:chOff x="8927481" y="3515608"/>
            <a:chExt cx="2926080" cy="106615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075CC94-23D2-9462-7BC9-C07140AD0BF6}"/>
                </a:ext>
              </a:extLst>
            </p:cNvPr>
            <p:cNvSpPr txBox="1"/>
            <p:nvPr/>
          </p:nvSpPr>
          <p:spPr>
            <a:xfrm>
              <a:off x="8927481" y="351560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AF1DE24-9DD4-D0AA-B21F-C789239639E6}"/>
                </a:ext>
              </a:extLst>
            </p:cNvPr>
            <p:cNvSpPr txBox="1"/>
            <p:nvPr/>
          </p:nvSpPr>
          <p:spPr>
            <a:xfrm>
              <a:off x="8927481" y="393543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sp>
        <p:nvSpPr>
          <p:cNvPr id="28" name="Freeform 44">
            <a:extLst>
              <a:ext uri="{FF2B5EF4-FFF2-40B4-BE49-F238E27FC236}">
                <a16:creationId xmlns:a16="http://schemas.microsoft.com/office/drawing/2014/main" id="{30FA7E18-23D4-6C09-CDD7-45FA66E8C000}"/>
              </a:ext>
            </a:extLst>
          </p:cNvPr>
          <p:cNvSpPr/>
          <p:nvPr/>
        </p:nvSpPr>
        <p:spPr>
          <a:xfrm>
            <a:off x="4687738" y="3771749"/>
            <a:ext cx="1915384" cy="1707306"/>
          </a:xfrm>
          <a:custGeom>
            <a:avLst/>
            <a:gdLst>
              <a:gd name="connsiteX0" fmla="*/ 109349 w 154508"/>
              <a:gd name="connsiteY0" fmla="*/ 101825 h 137723"/>
              <a:gd name="connsiteX1" fmla="*/ 35212 w 154508"/>
              <a:gd name="connsiteY1" fmla="*/ 137565 h 137723"/>
              <a:gd name="connsiteX2" fmla="*/ 165 w 154508"/>
              <a:gd name="connsiteY2" fmla="*/ 101825 h 137723"/>
              <a:gd name="connsiteX3" fmla="*/ 165 w 154508"/>
              <a:gd name="connsiteY3" fmla="*/ 101825 h 137723"/>
              <a:gd name="connsiteX4" fmla="*/ 31842 w 154508"/>
              <a:gd name="connsiteY4" fmla="*/ 72828 h 137723"/>
              <a:gd name="connsiteX5" fmla="*/ 154505 w 154508"/>
              <a:gd name="connsiteY5" fmla="*/ 0 h 137723"/>
              <a:gd name="connsiteX6" fmla="*/ 109349 w 154508"/>
              <a:gd name="connsiteY6" fmla="*/ 101825 h 13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508" h="137723">
                <a:moveTo>
                  <a:pt x="109349" y="101825"/>
                </a:moveTo>
                <a:cubicBezTo>
                  <a:pt x="79694" y="126775"/>
                  <a:pt x="56779" y="134867"/>
                  <a:pt x="35212" y="137565"/>
                </a:cubicBezTo>
                <a:cubicBezTo>
                  <a:pt x="14992" y="139588"/>
                  <a:pt x="-1857" y="122055"/>
                  <a:pt x="165" y="101825"/>
                </a:cubicBezTo>
                <a:lnTo>
                  <a:pt x="165" y="101825"/>
                </a:lnTo>
                <a:cubicBezTo>
                  <a:pt x="2187" y="84966"/>
                  <a:pt x="15666" y="72154"/>
                  <a:pt x="31842" y="72828"/>
                </a:cubicBezTo>
                <a:cubicBezTo>
                  <a:pt x="63518" y="72828"/>
                  <a:pt x="115414" y="62713"/>
                  <a:pt x="154505" y="0"/>
                </a:cubicBezTo>
                <a:cubicBezTo>
                  <a:pt x="154505" y="0"/>
                  <a:pt x="155853" y="62713"/>
                  <a:pt x="109349" y="101825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 45">
            <a:extLst>
              <a:ext uri="{FF2B5EF4-FFF2-40B4-BE49-F238E27FC236}">
                <a16:creationId xmlns:a16="http://schemas.microsoft.com/office/drawing/2014/main" id="{D24BA2B4-7C0D-C252-DAC4-03DE2A99935F}"/>
              </a:ext>
            </a:extLst>
          </p:cNvPr>
          <p:cNvSpPr/>
          <p:nvPr/>
        </p:nvSpPr>
        <p:spPr>
          <a:xfrm>
            <a:off x="3808257" y="3479621"/>
            <a:ext cx="2402127" cy="1057126"/>
          </a:xfrm>
          <a:custGeom>
            <a:avLst/>
            <a:gdLst>
              <a:gd name="connsiteX0" fmla="*/ 193773 w 193772"/>
              <a:gd name="connsiteY0" fmla="*/ 44470 h 85275"/>
              <a:gd name="connsiteX1" fmla="*/ 89307 w 193772"/>
              <a:gd name="connsiteY1" fmla="*/ 84930 h 85275"/>
              <a:gd name="connsiteX2" fmla="*/ 11800 w 193772"/>
              <a:gd name="connsiteY2" fmla="*/ 57282 h 85275"/>
              <a:gd name="connsiteX3" fmla="*/ 12474 w 193772"/>
              <a:gd name="connsiteY3" fmla="*/ 7381 h 85275"/>
              <a:gd name="connsiteX4" fmla="*/ 13148 w 193772"/>
              <a:gd name="connsiteY4" fmla="*/ 7381 h 85275"/>
              <a:gd name="connsiteX5" fmla="*/ 56282 w 193772"/>
              <a:gd name="connsiteY5" fmla="*/ 9404 h 85275"/>
              <a:gd name="connsiteX6" fmla="*/ 193773 w 193772"/>
              <a:gd name="connsiteY6" fmla="*/ 44470 h 8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772" h="85275">
                <a:moveTo>
                  <a:pt x="193773" y="44470"/>
                </a:moveTo>
                <a:cubicBezTo>
                  <a:pt x="193773" y="44470"/>
                  <a:pt x="150638" y="89650"/>
                  <a:pt x="89307" y="84930"/>
                </a:cubicBezTo>
                <a:cubicBezTo>
                  <a:pt x="50890" y="81558"/>
                  <a:pt x="28649" y="71443"/>
                  <a:pt x="11800" y="57282"/>
                </a:cubicBezTo>
                <a:cubicBezTo>
                  <a:pt x="-4376" y="44470"/>
                  <a:pt x="-3702" y="20194"/>
                  <a:pt x="12474" y="7381"/>
                </a:cubicBezTo>
                <a:lnTo>
                  <a:pt x="13148" y="7381"/>
                </a:lnTo>
                <a:cubicBezTo>
                  <a:pt x="25953" y="-3408"/>
                  <a:pt x="44151" y="-2060"/>
                  <a:pt x="56282" y="9404"/>
                </a:cubicBezTo>
                <a:cubicBezTo>
                  <a:pt x="78523" y="31657"/>
                  <a:pt x="123005" y="60654"/>
                  <a:pt x="193773" y="44470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 46">
            <a:extLst>
              <a:ext uri="{FF2B5EF4-FFF2-40B4-BE49-F238E27FC236}">
                <a16:creationId xmlns:a16="http://schemas.microsoft.com/office/drawing/2014/main" id="{38B35329-85AD-15EE-8D27-C67510C06CFB}"/>
              </a:ext>
            </a:extLst>
          </p:cNvPr>
          <p:cNvSpPr/>
          <p:nvPr/>
        </p:nvSpPr>
        <p:spPr>
          <a:xfrm>
            <a:off x="4061174" y="2039278"/>
            <a:ext cx="1714744" cy="1916425"/>
          </a:xfrm>
          <a:custGeom>
            <a:avLst/>
            <a:gdLst>
              <a:gd name="connsiteX0" fmla="*/ 137650 w 138323"/>
              <a:gd name="connsiteY0" fmla="*/ 154588 h 154592"/>
              <a:gd name="connsiteX1" fmla="*/ 35880 w 138323"/>
              <a:gd name="connsiteY1" fmla="*/ 109408 h 154592"/>
              <a:gd name="connsiteX2" fmla="*/ 159 w 138323"/>
              <a:gd name="connsiteY2" fmla="*/ 35231 h 154592"/>
              <a:gd name="connsiteX3" fmla="*/ 35880 w 138323"/>
              <a:gd name="connsiteY3" fmla="*/ 165 h 154592"/>
              <a:gd name="connsiteX4" fmla="*/ 37228 w 138323"/>
              <a:gd name="connsiteY4" fmla="*/ 165 h 154592"/>
              <a:gd name="connsiteX5" fmla="*/ 65535 w 138323"/>
              <a:gd name="connsiteY5" fmla="*/ 31859 h 154592"/>
              <a:gd name="connsiteX6" fmla="*/ 138324 w 138323"/>
              <a:gd name="connsiteY6" fmla="*/ 154588 h 154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323" h="154592">
                <a:moveTo>
                  <a:pt x="137650" y="154588"/>
                </a:moveTo>
                <a:cubicBezTo>
                  <a:pt x="137650" y="154588"/>
                  <a:pt x="74970" y="155937"/>
                  <a:pt x="35880" y="109408"/>
                </a:cubicBezTo>
                <a:cubicBezTo>
                  <a:pt x="10943" y="79737"/>
                  <a:pt x="2855" y="56809"/>
                  <a:pt x="159" y="35231"/>
                </a:cubicBezTo>
                <a:cubicBezTo>
                  <a:pt x="-1863" y="15000"/>
                  <a:pt x="15661" y="-1858"/>
                  <a:pt x="35880" y="165"/>
                </a:cubicBezTo>
                <a:lnTo>
                  <a:pt x="37228" y="165"/>
                </a:lnTo>
                <a:cubicBezTo>
                  <a:pt x="53403" y="2188"/>
                  <a:pt x="65535" y="15675"/>
                  <a:pt x="65535" y="31859"/>
                </a:cubicBezTo>
                <a:cubicBezTo>
                  <a:pt x="65535" y="63553"/>
                  <a:pt x="75644" y="115477"/>
                  <a:pt x="138324" y="154588"/>
                </a:cubicBezTo>
                <a:close/>
              </a:path>
            </a:pathLst>
          </a:custGeom>
          <a:solidFill>
            <a:srgbClr val="F595A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 47">
            <a:extLst>
              <a:ext uri="{FF2B5EF4-FFF2-40B4-BE49-F238E27FC236}">
                <a16:creationId xmlns:a16="http://schemas.microsoft.com/office/drawing/2014/main" id="{648A9C34-A03E-D13A-D83B-F4E7721C8799}"/>
              </a:ext>
            </a:extLst>
          </p:cNvPr>
          <p:cNvSpPr/>
          <p:nvPr/>
        </p:nvSpPr>
        <p:spPr>
          <a:xfrm>
            <a:off x="4994630" y="1159325"/>
            <a:ext cx="1049539" cy="2403416"/>
          </a:xfrm>
          <a:custGeom>
            <a:avLst/>
            <a:gdLst>
              <a:gd name="connsiteX0" fmla="*/ 75830 w 84663"/>
              <a:gd name="connsiteY0" fmla="*/ 56312 h 193876"/>
              <a:gd name="connsiteX1" fmla="*/ 40784 w 84663"/>
              <a:gd name="connsiteY1" fmla="*/ 193877 h 193876"/>
              <a:gd name="connsiteX2" fmla="*/ 346 w 84663"/>
              <a:gd name="connsiteY2" fmla="*/ 89355 h 193876"/>
              <a:gd name="connsiteX3" fmla="*/ 27978 w 84663"/>
              <a:gd name="connsiteY3" fmla="*/ 11806 h 193876"/>
              <a:gd name="connsiteX4" fmla="*/ 77852 w 84663"/>
              <a:gd name="connsiteY4" fmla="*/ 12480 h 193876"/>
              <a:gd name="connsiteX5" fmla="*/ 77852 w 84663"/>
              <a:gd name="connsiteY5" fmla="*/ 12480 h 193876"/>
              <a:gd name="connsiteX6" fmla="*/ 75156 w 84663"/>
              <a:gd name="connsiteY6" fmla="*/ 56312 h 19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63" h="193876">
                <a:moveTo>
                  <a:pt x="75830" y="56312"/>
                </a:moveTo>
                <a:cubicBezTo>
                  <a:pt x="53589" y="78565"/>
                  <a:pt x="24608" y="123072"/>
                  <a:pt x="40784" y="193877"/>
                </a:cubicBezTo>
                <a:cubicBezTo>
                  <a:pt x="40784" y="193877"/>
                  <a:pt x="-4372" y="150719"/>
                  <a:pt x="346" y="89355"/>
                </a:cubicBezTo>
                <a:cubicBezTo>
                  <a:pt x="3715" y="50918"/>
                  <a:pt x="13825" y="28665"/>
                  <a:pt x="27978" y="11806"/>
                </a:cubicBezTo>
                <a:cubicBezTo>
                  <a:pt x="40784" y="-4378"/>
                  <a:pt x="65047" y="-3704"/>
                  <a:pt x="77852" y="12480"/>
                </a:cubicBezTo>
                <a:lnTo>
                  <a:pt x="77852" y="12480"/>
                </a:lnTo>
                <a:cubicBezTo>
                  <a:pt x="87962" y="25967"/>
                  <a:pt x="86614" y="44849"/>
                  <a:pt x="75156" y="56312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 48">
            <a:extLst>
              <a:ext uri="{FF2B5EF4-FFF2-40B4-BE49-F238E27FC236}">
                <a16:creationId xmlns:a16="http://schemas.microsoft.com/office/drawing/2014/main" id="{6DEE80B4-BB49-3D76-8390-A2B53B57B2CA}"/>
              </a:ext>
            </a:extLst>
          </p:cNvPr>
          <p:cNvSpPr/>
          <p:nvPr/>
        </p:nvSpPr>
        <p:spPr>
          <a:xfrm>
            <a:off x="5608773" y="1402597"/>
            <a:ext cx="1916636" cy="1700389"/>
          </a:xfrm>
          <a:custGeom>
            <a:avLst/>
            <a:gdLst>
              <a:gd name="connsiteX0" fmla="*/ 154344 w 154609"/>
              <a:gd name="connsiteY0" fmla="*/ 36015 h 137165"/>
              <a:gd name="connsiteX1" fmla="*/ 154344 w 154609"/>
              <a:gd name="connsiteY1" fmla="*/ 36015 h 137165"/>
              <a:gd name="connsiteX2" fmla="*/ 122667 w 154609"/>
              <a:gd name="connsiteY2" fmla="*/ 64337 h 137165"/>
              <a:gd name="connsiteX3" fmla="*/ 4 w 154609"/>
              <a:gd name="connsiteY3" fmla="*/ 137165 h 137165"/>
              <a:gd name="connsiteX4" fmla="*/ 45160 w 154609"/>
              <a:gd name="connsiteY4" fmla="*/ 35340 h 137165"/>
              <a:gd name="connsiteX5" fmla="*/ 117275 w 154609"/>
              <a:gd name="connsiteY5" fmla="*/ 275 h 137165"/>
              <a:gd name="connsiteX6" fmla="*/ 154344 w 154609"/>
              <a:gd name="connsiteY6" fmla="*/ 36689 h 137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609" h="137165">
                <a:moveTo>
                  <a:pt x="154344" y="36015"/>
                </a:moveTo>
                <a:lnTo>
                  <a:pt x="154344" y="36015"/>
                </a:lnTo>
                <a:cubicBezTo>
                  <a:pt x="152322" y="52199"/>
                  <a:pt x="138842" y="64337"/>
                  <a:pt x="122667" y="64337"/>
                </a:cubicBezTo>
                <a:cubicBezTo>
                  <a:pt x="90990" y="64337"/>
                  <a:pt x="39094" y="74452"/>
                  <a:pt x="4" y="137165"/>
                </a:cubicBezTo>
                <a:cubicBezTo>
                  <a:pt x="4" y="137165"/>
                  <a:pt x="-1344" y="74452"/>
                  <a:pt x="45160" y="35340"/>
                </a:cubicBezTo>
                <a:cubicBezTo>
                  <a:pt x="73467" y="11738"/>
                  <a:pt x="95708" y="2972"/>
                  <a:pt x="117275" y="275"/>
                </a:cubicBezTo>
                <a:cubicBezTo>
                  <a:pt x="138842" y="-2423"/>
                  <a:pt x="157040" y="15110"/>
                  <a:pt x="154344" y="36689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Freeform 49">
            <a:extLst>
              <a:ext uri="{FF2B5EF4-FFF2-40B4-BE49-F238E27FC236}">
                <a16:creationId xmlns:a16="http://schemas.microsoft.com/office/drawing/2014/main" id="{B115E284-8BF7-D4F1-EA7A-0E07706276CD}"/>
              </a:ext>
            </a:extLst>
          </p:cNvPr>
          <p:cNvSpPr/>
          <p:nvPr/>
        </p:nvSpPr>
        <p:spPr>
          <a:xfrm>
            <a:off x="5984801" y="2329620"/>
            <a:ext cx="2398941" cy="1050097"/>
          </a:xfrm>
          <a:custGeom>
            <a:avLst/>
            <a:gdLst>
              <a:gd name="connsiteX0" fmla="*/ 181299 w 193515"/>
              <a:gd name="connsiteY0" fmla="*/ 77894 h 84708"/>
              <a:gd name="connsiteX1" fmla="*/ 137490 w 193515"/>
              <a:gd name="connsiteY1" fmla="*/ 75197 h 84708"/>
              <a:gd name="connsiteX2" fmla="*/ 0 w 193515"/>
              <a:gd name="connsiteY2" fmla="*/ 40806 h 84708"/>
              <a:gd name="connsiteX3" fmla="*/ 104466 w 193515"/>
              <a:gd name="connsiteY3" fmla="*/ 346 h 84708"/>
              <a:gd name="connsiteX4" fmla="*/ 180625 w 193515"/>
              <a:gd name="connsiteY4" fmla="*/ 26645 h 84708"/>
              <a:gd name="connsiteX5" fmla="*/ 180625 w 193515"/>
              <a:gd name="connsiteY5" fmla="*/ 78569 h 8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515" h="84708">
                <a:moveTo>
                  <a:pt x="181299" y="77894"/>
                </a:moveTo>
                <a:cubicBezTo>
                  <a:pt x="168493" y="88009"/>
                  <a:pt x="149622" y="86661"/>
                  <a:pt x="137490" y="75197"/>
                </a:cubicBezTo>
                <a:cubicBezTo>
                  <a:pt x="115249" y="52944"/>
                  <a:pt x="70767" y="24622"/>
                  <a:pt x="0" y="40806"/>
                </a:cubicBezTo>
                <a:cubicBezTo>
                  <a:pt x="0" y="40806"/>
                  <a:pt x="43134" y="-4375"/>
                  <a:pt x="104466" y="346"/>
                </a:cubicBezTo>
                <a:cubicBezTo>
                  <a:pt x="141534" y="3717"/>
                  <a:pt x="163775" y="13158"/>
                  <a:pt x="180625" y="26645"/>
                </a:cubicBezTo>
                <a:cubicBezTo>
                  <a:pt x="197474" y="39457"/>
                  <a:pt x="198148" y="65082"/>
                  <a:pt x="180625" y="78569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eform 50">
            <a:extLst>
              <a:ext uri="{FF2B5EF4-FFF2-40B4-BE49-F238E27FC236}">
                <a16:creationId xmlns:a16="http://schemas.microsoft.com/office/drawing/2014/main" id="{A0446099-0A4F-CB47-59C6-3809106E36EB}"/>
              </a:ext>
            </a:extLst>
          </p:cNvPr>
          <p:cNvSpPr/>
          <p:nvPr/>
        </p:nvSpPr>
        <p:spPr>
          <a:xfrm>
            <a:off x="6435978" y="2910664"/>
            <a:ext cx="1706389" cy="1916425"/>
          </a:xfrm>
          <a:custGeom>
            <a:avLst/>
            <a:gdLst>
              <a:gd name="connsiteX0" fmla="*/ 102444 w 137649"/>
              <a:gd name="connsiteY0" fmla="*/ 154427 h 154592"/>
              <a:gd name="connsiteX1" fmla="*/ 101096 w 137649"/>
              <a:gd name="connsiteY1" fmla="*/ 154427 h 154592"/>
              <a:gd name="connsiteX2" fmla="*/ 72789 w 137649"/>
              <a:gd name="connsiteY2" fmla="*/ 122733 h 154592"/>
              <a:gd name="connsiteX3" fmla="*/ 0 w 137649"/>
              <a:gd name="connsiteY3" fmla="*/ 4 h 154592"/>
              <a:gd name="connsiteX4" fmla="*/ 101770 w 137649"/>
              <a:gd name="connsiteY4" fmla="*/ 45185 h 154592"/>
              <a:gd name="connsiteX5" fmla="*/ 137490 w 137649"/>
              <a:gd name="connsiteY5" fmla="*/ 119362 h 154592"/>
              <a:gd name="connsiteX6" fmla="*/ 101770 w 137649"/>
              <a:gd name="connsiteY6" fmla="*/ 154427 h 154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649" h="154592">
                <a:moveTo>
                  <a:pt x="102444" y="154427"/>
                </a:moveTo>
                <a:lnTo>
                  <a:pt x="101096" y="154427"/>
                </a:lnTo>
                <a:cubicBezTo>
                  <a:pt x="84921" y="152404"/>
                  <a:pt x="72789" y="138917"/>
                  <a:pt x="72789" y="122733"/>
                </a:cubicBezTo>
                <a:cubicBezTo>
                  <a:pt x="72789" y="91039"/>
                  <a:pt x="62680" y="39116"/>
                  <a:pt x="0" y="4"/>
                </a:cubicBezTo>
                <a:cubicBezTo>
                  <a:pt x="0" y="4"/>
                  <a:pt x="62680" y="-1345"/>
                  <a:pt x="101770" y="45185"/>
                </a:cubicBezTo>
                <a:cubicBezTo>
                  <a:pt x="126707" y="74855"/>
                  <a:pt x="134795" y="97783"/>
                  <a:pt x="137490" y="119362"/>
                </a:cubicBezTo>
                <a:cubicBezTo>
                  <a:pt x="139512" y="139592"/>
                  <a:pt x="121989" y="156450"/>
                  <a:pt x="101770" y="154427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9DBFD922-C7B4-34D1-FFAF-C64E61AE4EDE}"/>
              </a:ext>
            </a:extLst>
          </p:cNvPr>
          <p:cNvSpPr/>
          <p:nvPr/>
        </p:nvSpPr>
        <p:spPr>
          <a:xfrm>
            <a:off x="6159384" y="3295258"/>
            <a:ext cx="1057800" cy="2403431"/>
          </a:xfrm>
          <a:custGeom>
            <a:avLst/>
            <a:gdLst>
              <a:gd name="connsiteX0" fmla="*/ 552309 w 1057820"/>
              <a:gd name="connsiteY0" fmla="*/ 0 h 2403431"/>
              <a:gd name="connsiteX1" fmla="*/ 1057624 w 1057820"/>
              <a:gd name="connsiteY1" fmla="*/ 1155812 h 2403431"/>
              <a:gd name="connsiteX2" fmla="*/ 1056789 w 1057820"/>
              <a:gd name="connsiteY2" fmla="*/ 1184975 h 2403431"/>
              <a:gd name="connsiteX3" fmla="*/ 1057751 w 1057820"/>
              <a:gd name="connsiteY3" fmla="*/ 1200791 h 2403431"/>
              <a:gd name="connsiteX4" fmla="*/ 1023774 w 1057820"/>
              <a:gd name="connsiteY4" fmla="*/ 1499669 h 2403431"/>
              <a:gd name="connsiteX5" fmla="*/ 1013622 w 1057820"/>
              <a:gd name="connsiteY5" fmla="*/ 1533753 h 2403431"/>
              <a:gd name="connsiteX6" fmla="*/ 998786 w 1057820"/>
              <a:gd name="connsiteY6" fmla="*/ 1617565 h 2403431"/>
              <a:gd name="connsiteX7" fmla="*/ 702705 w 1057820"/>
              <a:gd name="connsiteY7" fmla="*/ 2257073 h 2403431"/>
              <a:gd name="connsiteX8" fmla="*/ 84434 w 1057820"/>
              <a:gd name="connsiteY8" fmla="*/ 2248718 h 2403431"/>
              <a:gd name="connsiteX9" fmla="*/ 117855 w 1057820"/>
              <a:gd name="connsiteY9" fmla="*/ 1705348 h 2403431"/>
              <a:gd name="connsiteX10" fmla="*/ 552309 w 1057820"/>
              <a:gd name="connsiteY10" fmla="*/ 0 h 2403431"/>
              <a:gd name="connsiteX0" fmla="*/ 552309 w 1057820"/>
              <a:gd name="connsiteY0" fmla="*/ 0 h 2403431"/>
              <a:gd name="connsiteX1" fmla="*/ 1057624 w 1057820"/>
              <a:gd name="connsiteY1" fmla="*/ 1155812 h 2403431"/>
              <a:gd name="connsiteX2" fmla="*/ 1056789 w 1057820"/>
              <a:gd name="connsiteY2" fmla="*/ 1184975 h 2403431"/>
              <a:gd name="connsiteX3" fmla="*/ 1057751 w 1057820"/>
              <a:gd name="connsiteY3" fmla="*/ 1200791 h 2403431"/>
              <a:gd name="connsiteX4" fmla="*/ 1023774 w 1057820"/>
              <a:gd name="connsiteY4" fmla="*/ 1499669 h 2403431"/>
              <a:gd name="connsiteX5" fmla="*/ 998786 w 1057820"/>
              <a:gd name="connsiteY5" fmla="*/ 1617565 h 2403431"/>
              <a:gd name="connsiteX6" fmla="*/ 702705 w 1057820"/>
              <a:gd name="connsiteY6" fmla="*/ 2257073 h 2403431"/>
              <a:gd name="connsiteX7" fmla="*/ 84434 w 1057820"/>
              <a:gd name="connsiteY7" fmla="*/ 2248718 h 2403431"/>
              <a:gd name="connsiteX8" fmla="*/ 117855 w 1057820"/>
              <a:gd name="connsiteY8" fmla="*/ 1705348 h 2403431"/>
              <a:gd name="connsiteX9" fmla="*/ 552309 w 1057820"/>
              <a:gd name="connsiteY9" fmla="*/ 0 h 2403431"/>
              <a:gd name="connsiteX0" fmla="*/ 552309 w 1057800"/>
              <a:gd name="connsiteY0" fmla="*/ 0 h 2403431"/>
              <a:gd name="connsiteX1" fmla="*/ 1057624 w 1057800"/>
              <a:gd name="connsiteY1" fmla="*/ 1155812 h 2403431"/>
              <a:gd name="connsiteX2" fmla="*/ 1056789 w 1057800"/>
              <a:gd name="connsiteY2" fmla="*/ 1184975 h 2403431"/>
              <a:gd name="connsiteX3" fmla="*/ 1057751 w 1057800"/>
              <a:gd name="connsiteY3" fmla="*/ 1200791 h 2403431"/>
              <a:gd name="connsiteX4" fmla="*/ 1023774 w 1057800"/>
              <a:gd name="connsiteY4" fmla="*/ 1499669 h 2403431"/>
              <a:gd name="connsiteX5" fmla="*/ 998786 w 1057800"/>
              <a:gd name="connsiteY5" fmla="*/ 1617565 h 2403431"/>
              <a:gd name="connsiteX6" fmla="*/ 702705 w 1057800"/>
              <a:gd name="connsiteY6" fmla="*/ 2257073 h 2403431"/>
              <a:gd name="connsiteX7" fmla="*/ 84434 w 1057800"/>
              <a:gd name="connsiteY7" fmla="*/ 2248718 h 2403431"/>
              <a:gd name="connsiteX8" fmla="*/ 117855 w 1057800"/>
              <a:gd name="connsiteY8" fmla="*/ 1705348 h 2403431"/>
              <a:gd name="connsiteX9" fmla="*/ 552309 w 1057800"/>
              <a:gd name="connsiteY9" fmla="*/ 0 h 240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7800" h="2403431">
                <a:moveTo>
                  <a:pt x="552309" y="0"/>
                </a:moveTo>
                <a:cubicBezTo>
                  <a:pt x="552309" y="0"/>
                  <a:pt x="1044306" y="470228"/>
                  <a:pt x="1057624" y="1155812"/>
                </a:cubicBezTo>
                <a:cubicBezTo>
                  <a:pt x="1057346" y="1165533"/>
                  <a:pt x="1057067" y="1175254"/>
                  <a:pt x="1056789" y="1184975"/>
                </a:cubicBezTo>
                <a:cubicBezTo>
                  <a:pt x="1057110" y="1190247"/>
                  <a:pt x="1057430" y="1195519"/>
                  <a:pt x="1057751" y="1200791"/>
                </a:cubicBezTo>
                <a:cubicBezTo>
                  <a:pt x="1058802" y="1288503"/>
                  <a:pt x="1043109" y="1362948"/>
                  <a:pt x="1023774" y="1499669"/>
                </a:cubicBezTo>
                <a:lnTo>
                  <a:pt x="998786" y="1617565"/>
                </a:lnTo>
                <a:cubicBezTo>
                  <a:pt x="937688" y="1905968"/>
                  <a:pt x="834293" y="2100327"/>
                  <a:pt x="702705" y="2257073"/>
                </a:cubicBezTo>
                <a:cubicBezTo>
                  <a:pt x="543953" y="2457701"/>
                  <a:pt x="243173" y="2449346"/>
                  <a:pt x="84434" y="2248718"/>
                </a:cubicBezTo>
                <a:cubicBezTo>
                  <a:pt x="-40897" y="2081524"/>
                  <a:pt x="-24186" y="1847451"/>
                  <a:pt x="117855" y="1705348"/>
                </a:cubicBezTo>
                <a:cubicBezTo>
                  <a:pt x="393569" y="1429485"/>
                  <a:pt x="752837" y="877746"/>
                  <a:pt x="552309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47" name="Graphic 46" descr="Brainstorm with solid fill">
            <a:extLst>
              <a:ext uri="{FF2B5EF4-FFF2-40B4-BE49-F238E27FC236}">
                <a16:creationId xmlns:a16="http://schemas.microsoft.com/office/drawing/2014/main" id="{EEC86143-7C04-80DE-0C31-6D3A7ED276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0944" y="3600404"/>
            <a:ext cx="602873" cy="602873"/>
          </a:xfrm>
          <a:prstGeom prst="rect">
            <a:avLst/>
          </a:prstGeom>
        </p:spPr>
      </p:pic>
      <p:pic>
        <p:nvPicPr>
          <p:cNvPr id="48" name="Graphic 47" descr="Bullseye with solid fill">
            <a:extLst>
              <a:ext uri="{FF2B5EF4-FFF2-40B4-BE49-F238E27FC236}">
                <a16:creationId xmlns:a16="http://schemas.microsoft.com/office/drawing/2014/main" id="{2CC53EC1-CFAF-DA24-DE20-71760D03F3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26994" y="4878232"/>
            <a:ext cx="602873" cy="602873"/>
          </a:xfrm>
          <a:prstGeom prst="rect">
            <a:avLst/>
          </a:prstGeom>
        </p:spPr>
      </p:pic>
      <p:pic>
        <p:nvPicPr>
          <p:cNvPr id="49" name="Graphic 48" descr="Hourglass 30% with solid fill">
            <a:extLst>
              <a:ext uri="{FF2B5EF4-FFF2-40B4-BE49-F238E27FC236}">
                <a16:creationId xmlns:a16="http://schemas.microsoft.com/office/drawing/2014/main" id="{5392EFF5-B5C4-014C-5569-5D0D0A4B20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9296" y="2247161"/>
            <a:ext cx="602873" cy="602873"/>
          </a:xfrm>
          <a:prstGeom prst="rect">
            <a:avLst/>
          </a:prstGeom>
        </p:spPr>
      </p:pic>
      <p:pic>
        <p:nvPicPr>
          <p:cNvPr id="50" name="Graphic 49" descr="Lightbulb with solid fill">
            <a:extLst>
              <a:ext uri="{FF2B5EF4-FFF2-40B4-BE49-F238E27FC236}">
                <a16:creationId xmlns:a16="http://schemas.microsoft.com/office/drawing/2014/main" id="{ADEA0E9B-1BB2-64FC-166D-0248672A01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66680" y="1490063"/>
            <a:ext cx="602873" cy="602873"/>
          </a:xfrm>
          <a:prstGeom prst="rect">
            <a:avLst/>
          </a:prstGeom>
        </p:spPr>
      </p:pic>
      <p:pic>
        <p:nvPicPr>
          <p:cNvPr id="51" name="Graphic 50" descr="Research with solid fill">
            <a:extLst>
              <a:ext uri="{FF2B5EF4-FFF2-40B4-BE49-F238E27FC236}">
                <a16:creationId xmlns:a16="http://schemas.microsoft.com/office/drawing/2014/main" id="{A0F936B0-C018-AF7B-C405-77889D48423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07336" y="1331901"/>
            <a:ext cx="602873" cy="602873"/>
          </a:xfrm>
          <a:prstGeom prst="rect">
            <a:avLst/>
          </a:prstGeom>
        </p:spPr>
      </p:pic>
      <p:pic>
        <p:nvPicPr>
          <p:cNvPr id="52" name="Graphic 51" descr="Bar graph with upward trend with solid fill">
            <a:extLst>
              <a:ext uri="{FF2B5EF4-FFF2-40B4-BE49-F238E27FC236}">
                <a16:creationId xmlns:a16="http://schemas.microsoft.com/office/drawing/2014/main" id="{A6AE1347-B5DB-BB06-FB51-8780B417A78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27081" y="2645906"/>
            <a:ext cx="602873" cy="602873"/>
          </a:xfrm>
          <a:prstGeom prst="rect">
            <a:avLst/>
          </a:prstGeom>
        </p:spPr>
      </p:pic>
      <p:pic>
        <p:nvPicPr>
          <p:cNvPr id="53" name="Graphic 52" descr="Gears with solid fill">
            <a:extLst>
              <a:ext uri="{FF2B5EF4-FFF2-40B4-BE49-F238E27FC236}">
                <a16:creationId xmlns:a16="http://schemas.microsoft.com/office/drawing/2014/main" id="{22CB2A12-B900-F85B-9F94-73BBBECC030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876799" y="4810328"/>
            <a:ext cx="602873" cy="602873"/>
          </a:xfrm>
          <a:prstGeom prst="rect">
            <a:avLst/>
          </a:prstGeom>
        </p:spPr>
      </p:pic>
      <p:pic>
        <p:nvPicPr>
          <p:cNvPr id="54" name="Graphic 53" descr="Eye with solid fill">
            <a:extLst>
              <a:ext uri="{FF2B5EF4-FFF2-40B4-BE49-F238E27FC236}">
                <a16:creationId xmlns:a16="http://schemas.microsoft.com/office/drawing/2014/main" id="{887E09BF-F2C9-22F6-A9C0-80AF3ABBC27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460498" y="4026795"/>
            <a:ext cx="602873" cy="602873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23A8BAC8-15A7-D566-20B9-7894596DEA9F}"/>
              </a:ext>
            </a:extLst>
          </p:cNvPr>
          <p:cNvSpPr txBox="1"/>
          <p:nvPr/>
        </p:nvSpPr>
        <p:spPr>
          <a:xfrm>
            <a:off x="4935957" y="2485789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BAA5E42-457E-6274-25EF-8D51F173E204}"/>
              </a:ext>
            </a:extLst>
          </p:cNvPr>
          <p:cNvSpPr txBox="1"/>
          <p:nvPr/>
        </p:nvSpPr>
        <p:spPr>
          <a:xfrm>
            <a:off x="5769240" y="2072494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B8CCD65-9C7B-79CE-D5BA-F87E5B0726E0}"/>
              </a:ext>
            </a:extLst>
          </p:cNvPr>
          <p:cNvSpPr txBox="1"/>
          <p:nvPr/>
        </p:nvSpPr>
        <p:spPr>
          <a:xfrm>
            <a:off x="6478315" y="2422890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D02AE17-7F7A-2D9B-3CA1-ED0D3F1F293A}"/>
              </a:ext>
            </a:extLst>
          </p:cNvPr>
          <p:cNvSpPr txBox="1"/>
          <p:nvPr/>
        </p:nvSpPr>
        <p:spPr>
          <a:xfrm>
            <a:off x="6935326" y="3188625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10EC751-D3BF-E32E-3C93-5955A94855A2}"/>
              </a:ext>
            </a:extLst>
          </p:cNvPr>
          <p:cNvSpPr txBox="1"/>
          <p:nvPr/>
        </p:nvSpPr>
        <p:spPr>
          <a:xfrm>
            <a:off x="6607420" y="4013409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3CC9A5D-077D-65EE-C29F-DDAD914EE768}"/>
              </a:ext>
            </a:extLst>
          </p:cNvPr>
          <p:cNvSpPr txBox="1"/>
          <p:nvPr/>
        </p:nvSpPr>
        <p:spPr>
          <a:xfrm>
            <a:off x="5732845" y="4420157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46AE11D-4F19-AED9-9C8F-D4950998A055}"/>
              </a:ext>
            </a:extLst>
          </p:cNvPr>
          <p:cNvSpPr txBox="1"/>
          <p:nvPr/>
        </p:nvSpPr>
        <p:spPr>
          <a:xfrm>
            <a:off x="4966134" y="4027017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31DB0E5-AB2F-A418-EF16-C55C4A08929F}"/>
              </a:ext>
            </a:extLst>
          </p:cNvPr>
          <p:cNvSpPr txBox="1"/>
          <p:nvPr/>
        </p:nvSpPr>
        <p:spPr>
          <a:xfrm>
            <a:off x="4622236" y="3336177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1"/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C96250F-9D71-9E05-1AC9-5BF3B2789059}"/>
              </a:ext>
            </a:extLst>
          </p:cNvPr>
          <p:cNvSpPr/>
          <p:nvPr/>
        </p:nvSpPr>
        <p:spPr>
          <a:xfrm>
            <a:off x="6159384" y="3295258"/>
            <a:ext cx="1057800" cy="2403431"/>
          </a:xfrm>
          <a:custGeom>
            <a:avLst/>
            <a:gdLst>
              <a:gd name="connsiteX0" fmla="*/ 552309 w 1057820"/>
              <a:gd name="connsiteY0" fmla="*/ 0 h 2403431"/>
              <a:gd name="connsiteX1" fmla="*/ 1057624 w 1057820"/>
              <a:gd name="connsiteY1" fmla="*/ 1155812 h 2403431"/>
              <a:gd name="connsiteX2" fmla="*/ 1056789 w 1057820"/>
              <a:gd name="connsiteY2" fmla="*/ 1184975 h 2403431"/>
              <a:gd name="connsiteX3" fmla="*/ 1057751 w 1057820"/>
              <a:gd name="connsiteY3" fmla="*/ 1200791 h 2403431"/>
              <a:gd name="connsiteX4" fmla="*/ 1023774 w 1057820"/>
              <a:gd name="connsiteY4" fmla="*/ 1499669 h 2403431"/>
              <a:gd name="connsiteX5" fmla="*/ 1013622 w 1057820"/>
              <a:gd name="connsiteY5" fmla="*/ 1533753 h 2403431"/>
              <a:gd name="connsiteX6" fmla="*/ 998786 w 1057820"/>
              <a:gd name="connsiteY6" fmla="*/ 1617565 h 2403431"/>
              <a:gd name="connsiteX7" fmla="*/ 702705 w 1057820"/>
              <a:gd name="connsiteY7" fmla="*/ 2257073 h 2403431"/>
              <a:gd name="connsiteX8" fmla="*/ 84434 w 1057820"/>
              <a:gd name="connsiteY8" fmla="*/ 2248718 h 2403431"/>
              <a:gd name="connsiteX9" fmla="*/ 117855 w 1057820"/>
              <a:gd name="connsiteY9" fmla="*/ 1705348 h 2403431"/>
              <a:gd name="connsiteX10" fmla="*/ 552309 w 1057820"/>
              <a:gd name="connsiteY10" fmla="*/ 0 h 2403431"/>
              <a:gd name="connsiteX0" fmla="*/ 552309 w 1057820"/>
              <a:gd name="connsiteY0" fmla="*/ 0 h 2403431"/>
              <a:gd name="connsiteX1" fmla="*/ 1057624 w 1057820"/>
              <a:gd name="connsiteY1" fmla="*/ 1155812 h 2403431"/>
              <a:gd name="connsiteX2" fmla="*/ 1056789 w 1057820"/>
              <a:gd name="connsiteY2" fmla="*/ 1184975 h 2403431"/>
              <a:gd name="connsiteX3" fmla="*/ 1057751 w 1057820"/>
              <a:gd name="connsiteY3" fmla="*/ 1200791 h 2403431"/>
              <a:gd name="connsiteX4" fmla="*/ 1023774 w 1057820"/>
              <a:gd name="connsiteY4" fmla="*/ 1499669 h 2403431"/>
              <a:gd name="connsiteX5" fmla="*/ 998786 w 1057820"/>
              <a:gd name="connsiteY5" fmla="*/ 1617565 h 2403431"/>
              <a:gd name="connsiteX6" fmla="*/ 702705 w 1057820"/>
              <a:gd name="connsiteY6" fmla="*/ 2257073 h 2403431"/>
              <a:gd name="connsiteX7" fmla="*/ 84434 w 1057820"/>
              <a:gd name="connsiteY7" fmla="*/ 2248718 h 2403431"/>
              <a:gd name="connsiteX8" fmla="*/ 117855 w 1057820"/>
              <a:gd name="connsiteY8" fmla="*/ 1705348 h 2403431"/>
              <a:gd name="connsiteX9" fmla="*/ 552309 w 1057820"/>
              <a:gd name="connsiteY9" fmla="*/ 0 h 2403431"/>
              <a:gd name="connsiteX0" fmla="*/ 552309 w 1057800"/>
              <a:gd name="connsiteY0" fmla="*/ 0 h 2403431"/>
              <a:gd name="connsiteX1" fmla="*/ 1057624 w 1057800"/>
              <a:gd name="connsiteY1" fmla="*/ 1155812 h 2403431"/>
              <a:gd name="connsiteX2" fmla="*/ 1056789 w 1057800"/>
              <a:gd name="connsiteY2" fmla="*/ 1184975 h 2403431"/>
              <a:gd name="connsiteX3" fmla="*/ 1057751 w 1057800"/>
              <a:gd name="connsiteY3" fmla="*/ 1200791 h 2403431"/>
              <a:gd name="connsiteX4" fmla="*/ 1023774 w 1057800"/>
              <a:gd name="connsiteY4" fmla="*/ 1499669 h 2403431"/>
              <a:gd name="connsiteX5" fmla="*/ 998786 w 1057800"/>
              <a:gd name="connsiteY5" fmla="*/ 1617565 h 2403431"/>
              <a:gd name="connsiteX6" fmla="*/ 702705 w 1057800"/>
              <a:gd name="connsiteY6" fmla="*/ 2257073 h 2403431"/>
              <a:gd name="connsiteX7" fmla="*/ 84434 w 1057800"/>
              <a:gd name="connsiteY7" fmla="*/ 2248718 h 2403431"/>
              <a:gd name="connsiteX8" fmla="*/ 117855 w 1057800"/>
              <a:gd name="connsiteY8" fmla="*/ 1705348 h 2403431"/>
              <a:gd name="connsiteX9" fmla="*/ 552309 w 1057800"/>
              <a:gd name="connsiteY9" fmla="*/ 0 h 240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7800" h="2403431">
                <a:moveTo>
                  <a:pt x="552309" y="0"/>
                </a:moveTo>
                <a:cubicBezTo>
                  <a:pt x="552309" y="0"/>
                  <a:pt x="1044306" y="470228"/>
                  <a:pt x="1057624" y="1155812"/>
                </a:cubicBezTo>
                <a:cubicBezTo>
                  <a:pt x="1057346" y="1165533"/>
                  <a:pt x="1057067" y="1175254"/>
                  <a:pt x="1056789" y="1184975"/>
                </a:cubicBezTo>
                <a:cubicBezTo>
                  <a:pt x="1057110" y="1190247"/>
                  <a:pt x="1057430" y="1195519"/>
                  <a:pt x="1057751" y="1200791"/>
                </a:cubicBezTo>
                <a:cubicBezTo>
                  <a:pt x="1058802" y="1288503"/>
                  <a:pt x="1043109" y="1362948"/>
                  <a:pt x="1023774" y="1499669"/>
                </a:cubicBezTo>
                <a:lnTo>
                  <a:pt x="998786" y="1617565"/>
                </a:lnTo>
                <a:cubicBezTo>
                  <a:pt x="937688" y="1905968"/>
                  <a:pt x="834293" y="2100327"/>
                  <a:pt x="702705" y="2257073"/>
                </a:cubicBezTo>
                <a:cubicBezTo>
                  <a:pt x="543953" y="2457701"/>
                  <a:pt x="243173" y="2449346"/>
                  <a:pt x="84434" y="2248718"/>
                </a:cubicBezTo>
                <a:cubicBezTo>
                  <a:pt x="-40897" y="2081524"/>
                  <a:pt x="-24186" y="1847451"/>
                  <a:pt x="117855" y="1705348"/>
                </a:cubicBezTo>
                <a:cubicBezTo>
                  <a:pt x="393569" y="1429485"/>
                  <a:pt x="752837" y="877746"/>
                  <a:pt x="552309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8-Blade Pinwheel Diagram – Slide Template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EEA4612-2A83-6BE1-EC05-8770BF64F40F}"/>
              </a:ext>
            </a:extLst>
          </p:cNvPr>
          <p:cNvGrpSpPr/>
          <p:nvPr/>
        </p:nvGrpSpPr>
        <p:grpSpPr>
          <a:xfrm>
            <a:off x="8782092" y="2446611"/>
            <a:ext cx="2926080" cy="1066159"/>
            <a:chOff x="8927481" y="2378879"/>
            <a:chExt cx="2926080" cy="106615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5C664E6-28F5-14E8-377A-C0E664421C7D}"/>
                </a:ext>
              </a:extLst>
            </p:cNvPr>
            <p:cNvSpPr txBox="1"/>
            <p:nvPr/>
          </p:nvSpPr>
          <p:spPr>
            <a:xfrm>
              <a:off x="8927481" y="2378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5DB4AC4-81DD-AB76-0C58-68B0F6ABEA28}"/>
                </a:ext>
              </a:extLst>
            </p:cNvPr>
            <p:cNvSpPr txBox="1"/>
            <p:nvPr/>
          </p:nvSpPr>
          <p:spPr>
            <a:xfrm>
              <a:off x="8927481" y="2798707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E935B50-670E-BF36-9C04-701CCD8FCBA5}"/>
              </a:ext>
            </a:extLst>
          </p:cNvPr>
          <p:cNvGrpSpPr/>
          <p:nvPr/>
        </p:nvGrpSpPr>
        <p:grpSpPr>
          <a:xfrm>
            <a:off x="8782092" y="4855534"/>
            <a:ext cx="2926080" cy="1066159"/>
            <a:chOff x="8927481" y="4652338"/>
            <a:chExt cx="2926080" cy="106615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A246F15-946B-2F85-97C9-A138A624F0BC}"/>
                </a:ext>
              </a:extLst>
            </p:cNvPr>
            <p:cNvSpPr txBox="1"/>
            <p:nvPr/>
          </p:nvSpPr>
          <p:spPr>
            <a:xfrm>
              <a:off x="8927481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0C26617-0C98-2E7B-CCE0-1EE44973EC1A}"/>
                </a:ext>
              </a:extLst>
            </p:cNvPr>
            <p:cNvSpPr txBox="1"/>
            <p:nvPr/>
          </p:nvSpPr>
          <p:spPr>
            <a:xfrm>
              <a:off x="8927481" y="507216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58027FF-E412-7AC7-24B9-D99A799059F0}"/>
              </a:ext>
            </a:extLst>
          </p:cNvPr>
          <p:cNvGrpSpPr/>
          <p:nvPr/>
        </p:nvGrpSpPr>
        <p:grpSpPr>
          <a:xfrm>
            <a:off x="483830" y="2446611"/>
            <a:ext cx="2926080" cy="1066159"/>
            <a:chOff x="338440" y="2378879"/>
            <a:chExt cx="2926080" cy="106615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EA23BC7-E338-D528-4114-76A5778A9A7F}"/>
                </a:ext>
              </a:extLst>
            </p:cNvPr>
            <p:cNvSpPr txBox="1"/>
            <p:nvPr/>
          </p:nvSpPr>
          <p:spPr>
            <a:xfrm>
              <a:off x="338440" y="237887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5D852F9-6050-9C95-69FD-851C10A60AE7}"/>
                </a:ext>
              </a:extLst>
            </p:cNvPr>
            <p:cNvSpPr txBox="1"/>
            <p:nvPr/>
          </p:nvSpPr>
          <p:spPr>
            <a:xfrm>
              <a:off x="338440" y="2798707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18D5BFF-AA4D-4C09-AFF5-3D913F574583}"/>
              </a:ext>
            </a:extLst>
          </p:cNvPr>
          <p:cNvGrpSpPr/>
          <p:nvPr/>
        </p:nvGrpSpPr>
        <p:grpSpPr>
          <a:xfrm>
            <a:off x="483830" y="4855534"/>
            <a:ext cx="2926080" cy="1066159"/>
            <a:chOff x="483830" y="4652338"/>
            <a:chExt cx="2926080" cy="106615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4B80F65-B549-9D48-890A-51C34C549902}"/>
                </a:ext>
              </a:extLst>
            </p:cNvPr>
            <p:cNvSpPr txBox="1"/>
            <p:nvPr/>
          </p:nvSpPr>
          <p:spPr>
            <a:xfrm>
              <a:off x="483830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97B0A2A-CF33-56BD-AB62-4419E4B2C65F}"/>
                </a:ext>
              </a:extLst>
            </p:cNvPr>
            <p:cNvSpPr txBox="1"/>
            <p:nvPr/>
          </p:nvSpPr>
          <p:spPr>
            <a:xfrm>
              <a:off x="483830" y="507216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A1A164D-BB0D-1422-A80D-406A2BC32301}"/>
              </a:ext>
            </a:extLst>
          </p:cNvPr>
          <p:cNvGrpSpPr/>
          <p:nvPr/>
        </p:nvGrpSpPr>
        <p:grpSpPr>
          <a:xfrm>
            <a:off x="8782092" y="1242150"/>
            <a:ext cx="2926080" cy="1066159"/>
            <a:chOff x="8927481" y="1242150"/>
            <a:chExt cx="2926080" cy="106615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3B194B2-C22F-EA73-E3D5-9907040FFAA3}"/>
                </a:ext>
              </a:extLst>
            </p:cNvPr>
            <p:cNvSpPr txBox="1"/>
            <p:nvPr/>
          </p:nvSpPr>
          <p:spPr>
            <a:xfrm>
              <a:off x="8927481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F762867-1582-1FCC-CADC-C41CF0777EA7}"/>
                </a:ext>
              </a:extLst>
            </p:cNvPr>
            <p:cNvSpPr txBox="1"/>
            <p:nvPr/>
          </p:nvSpPr>
          <p:spPr>
            <a:xfrm>
              <a:off x="8927481" y="1661978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786107E-2148-4E78-54AB-58A996601897}"/>
              </a:ext>
            </a:extLst>
          </p:cNvPr>
          <p:cNvGrpSpPr/>
          <p:nvPr/>
        </p:nvGrpSpPr>
        <p:grpSpPr>
          <a:xfrm>
            <a:off x="483830" y="1242150"/>
            <a:ext cx="2926080" cy="1066159"/>
            <a:chOff x="338440" y="1242150"/>
            <a:chExt cx="2926080" cy="106615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8C09D64-3D04-3780-4E2D-7C6EC1759E9F}"/>
                </a:ext>
              </a:extLst>
            </p:cNvPr>
            <p:cNvSpPr txBox="1"/>
            <p:nvPr/>
          </p:nvSpPr>
          <p:spPr>
            <a:xfrm>
              <a:off x="338440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08 -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61A9313-83DA-3533-F918-146748F7064D}"/>
                </a:ext>
              </a:extLst>
            </p:cNvPr>
            <p:cNvSpPr txBox="1"/>
            <p:nvPr/>
          </p:nvSpPr>
          <p:spPr>
            <a:xfrm>
              <a:off x="338440" y="1661978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12A86E8-A38B-429B-DB79-9233D3EA40BE}"/>
              </a:ext>
            </a:extLst>
          </p:cNvPr>
          <p:cNvGrpSpPr/>
          <p:nvPr/>
        </p:nvGrpSpPr>
        <p:grpSpPr>
          <a:xfrm>
            <a:off x="483830" y="3651072"/>
            <a:ext cx="2926080" cy="1066159"/>
            <a:chOff x="338440" y="3515608"/>
            <a:chExt cx="2926080" cy="106615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99B6FB0-1681-6BE6-07E4-53CA2D046BFA}"/>
                </a:ext>
              </a:extLst>
            </p:cNvPr>
            <p:cNvSpPr txBox="1"/>
            <p:nvPr/>
          </p:nvSpPr>
          <p:spPr>
            <a:xfrm>
              <a:off x="338440" y="351560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E9AB54F-3495-A058-3949-9CA13F40E74A}"/>
                </a:ext>
              </a:extLst>
            </p:cNvPr>
            <p:cNvSpPr txBox="1"/>
            <p:nvPr/>
          </p:nvSpPr>
          <p:spPr>
            <a:xfrm>
              <a:off x="338440" y="393543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7610B24-E487-3473-8BA6-E1CB99B3B73A}"/>
              </a:ext>
            </a:extLst>
          </p:cNvPr>
          <p:cNvGrpSpPr/>
          <p:nvPr/>
        </p:nvGrpSpPr>
        <p:grpSpPr>
          <a:xfrm>
            <a:off x="8782092" y="3651072"/>
            <a:ext cx="2926080" cy="1066159"/>
            <a:chOff x="8927481" y="3515608"/>
            <a:chExt cx="2926080" cy="106615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075CC94-23D2-9462-7BC9-C07140AD0BF6}"/>
                </a:ext>
              </a:extLst>
            </p:cNvPr>
            <p:cNvSpPr txBox="1"/>
            <p:nvPr/>
          </p:nvSpPr>
          <p:spPr>
            <a:xfrm>
              <a:off x="8927481" y="351560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AF1DE24-9DD4-D0AA-B21F-C789239639E6}"/>
                </a:ext>
              </a:extLst>
            </p:cNvPr>
            <p:cNvSpPr txBox="1"/>
            <p:nvPr/>
          </p:nvSpPr>
          <p:spPr>
            <a:xfrm>
              <a:off x="8927481" y="393543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sp>
        <p:nvSpPr>
          <p:cNvPr id="28" name="Freeform 44">
            <a:extLst>
              <a:ext uri="{FF2B5EF4-FFF2-40B4-BE49-F238E27FC236}">
                <a16:creationId xmlns:a16="http://schemas.microsoft.com/office/drawing/2014/main" id="{30FA7E18-23D4-6C09-CDD7-45FA66E8C000}"/>
              </a:ext>
            </a:extLst>
          </p:cNvPr>
          <p:cNvSpPr/>
          <p:nvPr/>
        </p:nvSpPr>
        <p:spPr>
          <a:xfrm>
            <a:off x="4687738" y="3771749"/>
            <a:ext cx="1915384" cy="1707306"/>
          </a:xfrm>
          <a:custGeom>
            <a:avLst/>
            <a:gdLst>
              <a:gd name="connsiteX0" fmla="*/ 109349 w 154508"/>
              <a:gd name="connsiteY0" fmla="*/ 101825 h 137723"/>
              <a:gd name="connsiteX1" fmla="*/ 35212 w 154508"/>
              <a:gd name="connsiteY1" fmla="*/ 137565 h 137723"/>
              <a:gd name="connsiteX2" fmla="*/ 165 w 154508"/>
              <a:gd name="connsiteY2" fmla="*/ 101825 h 137723"/>
              <a:gd name="connsiteX3" fmla="*/ 165 w 154508"/>
              <a:gd name="connsiteY3" fmla="*/ 101825 h 137723"/>
              <a:gd name="connsiteX4" fmla="*/ 31842 w 154508"/>
              <a:gd name="connsiteY4" fmla="*/ 72828 h 137723"/>
              <a:gd name="connsiteX5" fmla="*/ 154505 w 154508"/>
              <a:gd name="connsiteY5" fmla="*/ 0 h 137723"/>
              <a:gd name="connsiteX6" fmla="*/ 109349 w 154508"/>
              <a:gd name="connsiteY6" fmla="*/ 101825 h 13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508" h="137723">
                <a:moveTo>
                  <a:pt x="109349" y="101825"/>
                </a:moveTo>
                <a:cubicBezTo>
                  <a:pt x="79694" y="126775"/>
                  <a:pt x="56779" y="134867"/>
                  <a:pt x="35212" y="137565"/>
                </a:cubicBezTo>
                <a:cubicBezTo>
                  <a:pt x="14992" y="139588"/>
                  <a:pt x="-1857" y="122055"/>
                  <a:pt x="165" y="101825"/>
                </a:cubicBezTo>
                <a:lnTo>
                  <a:pt x="165" y="101825"/>
                </a:lnTo>
                <a:cubicBezTo>
                  <a:pt x="2187" y="84966"/>
                  <a:pt x="15666" y="72154"/>
                  <a:pt x="31842" y="72828"/>
                </a:cubicBezTo>
                <a:cubicBezTo>
                  <a:pt x="63518" y="72828"/>
                  <a:pt x="115414" y="62713"/>
                  <a:pt x="154505" y="0"/>
                </a:cubicBezTo>
                <a:cubicBezTo>
                  <a:pt x="154505" y="0"/>
                  <a:pt x="155853" y="62713"/>
                  <a:pt x="109349" y="101825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 45">
            <a:extLst>
              <a:ext uri="{FF2B5EF4-FFF2-40B4-BE49-F238E27FC236}">
                <a16:creationId xmlns:a16="http://schemas.microsoft.com/office/drawing/2014/main" id="{D24BA2B4-7C0D-C252-DAC4-03DE2A99935F}"/>
              </a:ext>
            </a:extLst>
          </p:cNvPr>
          <p:cNvSpPr/>
          <p:nvPr/>
        </p:nvSpPr>
        <p:spPr>
          <a:xfrm>
            <a:off x="3808257" y="3479621"/>
            <a:ext cx="2402127" cy="1057126"/>
          </a:xfrm>
          <a:custGeom>
            <a:avLst/>
            <a:gdLst>
              <a:gd name="connsiteX0" fmla="*/ 193773 w 193772"/>
              <a:gd name="connsiteY0" fmla="*/ 44470 h 85275"/>
              <a:gd name="connsiteX1" fmla="*/ 89307 w 193772"/>
              <a:gd name="connsiteY1" fmla="*/ 84930 h 85275"/>
              <a:gd name="connsiteX2" fmla="*/ 11800 w 193772"/>
              <a:gd name="connsiteY2" fmla="*/ 57282 h 85275"/>
              <a:gd name="connsiteX3" fmla="*/ 12474 w 193772"/>
              <a:gd name="connsiteY3" fmla="*/ 7381 h 85275"/>
              <a:gd name="connsiteX4" fmla="*/ 13148 w 193772"/>
              <a:gd name="connsiteY4" fmla="*/ 7381 h 85275"/>
              <a:gd name="connsiteX5" fmla="*/ 56282 w 193772"/>
              <a:gd name="connsiteY5" fmla="*/ 9404 h 85275"/>
              <a:gd name="connsiteX6" fmla="*/ 193773 w 193772"/>
              <a:gd name="connsiteY6" fmla="*/ 44470 h 8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772" h="85275">
                <a:moveTo>
                  <a:pt x="193773" y="44470"/>
                </a:moveTo>
                <a:cubicBezTo>
                  <a:pt x="193773" y="44470"/>
                  <a:pt x="150638" y="89650"/>
                  <a:pt x="89307" y="84930"/>
                </a:cubicBezTo>
                <a:cubicBezTo>
                  <a:pt x="50890" y="81558"/>
                  <a:pt x="28649" y="71443"/>
                  <a:pt x="11800" y="57282"/>
                </a:cubicBezTo>
                <a:cubicBezTo>
                  <a:pt x="-4376" y="44470"/>
                  <a:pt x="-3702" y="20194"/>
                  <a:pt x="12474" y="7381"/>
                </a:cubicBezTo>
                <a:lnTo>
                  <a:pt x="13148" y="7381"/>
                </a:lnTo>
                <a:cubicBezTo>
                  <a:pt x="25953" y="-3408"/>
                  <a:pt x="44151" y="-2060"/>
                  <a:pt x="56282" y="9404"/>
                </a:cubicBezTo>
                <a:cubicBezTo>
                  <a:pt x="78523" y="31657"/>
                  <a:pt x="123005" y="60654"/>
                  <a:pt x="193773" y="44470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 46">
            <a:extLst>
              <a:ext uri="{FF2B5EF4-FFF2-40B4-BE49-F238E27FC236}">
                <a16:creationId xmlns:a16="http://schemas.microsoft.com/office/drawing/2014/main" id="{38B35329-85AD-15EE-8D27-C67510C06CFB}"/>
              </a:ext>
            </a:extLst>
          </p:cNvPr>
          <p:cNvSpPr/>
          <p:nvPr/>
        </p:nvSpPr>
        <p:spPr>
          <a:xfrm>
            <a:off x="4061174" y="2039278"/>
            <a:ext cx="1714744" cy="1916425"/>
          </a:xfrm>
          <a:custGeom>
            <a:avLst/>
            <a:gdLst>
              <a:gd name="connsiteX0" fmla="*/ 137650 w 138323"/>
              <a:gd name="connsiteY0" fmla="*/ 154588 h 154592"/>
              <a:gd name="connsiteX1" fmla="*/ 35880 w 138323"/>
              <a:gd name="connsiteY1" fmla="*/ 109408 h 154592"/>
              <a:gd name="connsiteX2" fmla="*/ 159 w 138323"/>
              <a:gd name="connsiteY2" fmla="*/ 35231 h 154592"/>
              <a:gd name="connsiteX3" fmla="*/ 35880 w 138323"/>
              <a:gd name="connsiteY3" fmla="*/ 165 h 154592"/>
              <a:gd name="connsiteX4" fmla="*/ 37228 w 138323"/>
              <a:gd name="connsiteY4" fmla="*/ 165 h 154592"/>
              <a:gd name="connsiteX5" fmla="*/ 65535 w 138323"/>
              <a:gd name="connsiteY5" fmla="*/ 31859 h 154592"/>
              <a:gd name="connsiteX6" fmla="*/ 138324 w 138323"/>
              <a:gd name="connsiteY6" fmla="*/ 154588 h 154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323" h="154592">
                <a:moveTo>
                  <a:pt x="137650" y="154588"/>
                </a:moveTo>
                <a:cubicBezTo>
                  <a:pt x="137650" y="154588"/>
                  <a:pt x="74970" y="155937"/>
                  <a:pt x="35880" y="109408"/>
                </a:cubicBezTo>
                <a:cubicBezTo>
                  <a:pt x="10943" y="79737"/>
                  <a:pt x="2855" y="56809"/>
                  <a:pt x="159" y="35231"/>
                </a:cubicBezTo>
                <a:cubicBezTo>
                  <a:pt x="-1863" y="15000"/>
                  <a:pt x="15661" y="-1858"/>
                  <a:pt x="35880" y="165"/>
                </a:cubicBezTo>
                <a:lnTo>
                  <a:pt x="37228" y="165"/>
                </a:lnTo>
                <a:cubicBezTo>
                  <a:pt x="53403" y="2188"/>
                  <a:pt x="65535" y="15675"/>
                  <a:pt x="65535" y="31859"/>
                </a:cubicBezTo>
                <a:cubicBezTo>
                  <a:pt x="65535" y="63553"/>
                  <a:pt x="75644" y="115477"/>
                  <a:pt x="138324" y="154588"/>
                </a:cubicBezTo>
                <a:close/>
              </a:path>
            </a:pathLst>
          </a:custGeom>
          <a:solidFill>
            <a:srgbClr val="F595A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 47">
            <a:extLst>
              <a:ext uri="{FF2B5EF4-FFF2-40B4-BE49-F238E27FC236}">
                <a16:creationId xmlns:a16="http://schemas.microsoft.com/office/drawing/2014/main" id="{648A9C34-A03E-D13A-D83B-F4E7721C8799}"/>
              </a:ext>
            </a:extLst>
          </p:cNvPr>
          <p:cNvSpPr/>
          <p:nvPr/>
        </p:nvSpPr>
        <p:spPr>
          <a:xfrm>
            <a:off x="4994630" y="1159325"/>
            <a:ext cx="1049539" cy="2403416"/>
          </a:xfrm>
          <a:custGeom>
            <a:avLst/>
            <a:gdLst>
              <a:gd name="connsiteX0" fmla="*/ 75830 w 84663"/>
              <a:gd name="connsiteY0" fmla="*/ 56312 h 193876"/>
              <a:gd name="connsiteX1" fmla="*/ 40784 w 84663"/>
              <a:gd name="connsiteY1" fmla="*/ 193877 h 193876"/>
              <a:gd name="connsiteX2" fmla="*/ 346 w 84663"/>
              <a:gd name="connsiteY2" fmla="*/ 89355 h 193876"/>
              <a:gd name="connsiteX3" fmla="*/ 27978 w 84663"/>
              <a:gd name="connsiteY3" fmla="*/ 11806 h 193876"/>
              <a:gd name="connsiteX4" fmla="*/ 77852 w 84663"/>
              <a:gd name="connsiteY4" fmla="*/ 12480 h 193876"/>
              <a:gd name="connsiteX5" fmla="*/ 77852 w 84663"/>
              <a:gd name="connsiteY5" fmla="*/ 12480 h 193876"/>
              <a:gd name="connsiteX6" fmla="*/ 75156 w 84663"/>
              <a:gd name="connsiteY6" fmla="*/ 56312 h 19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63" h="193876">
                <a:moveTo>
                  <a:pt x="75830" y="56312"/>
                </a:moveTo>
                <a:cubicBezTo>
                  <a:pt x="53589" y="78565"/>
                  <a:pt x="24608" y="123072"/>
                  <a:pt x="40784" y="193877"/>
                </a:cubicBezTo>
                <a:cubicBezTo>
                  <a:pt x="40784" y="193877"/>
                  <a:pt x="-4372" y="150719"/>
                  <a:pt x="346" y="89355"/>
                </a:cubicBezTo>
                <a:cubicBezTo>
                  <a:pt x="3715" y="50918"/>
                  <a:pt x="13825" y="28665"/>
                  <a:pt x="27978" y="11806"/>
                </a:cubicBezTo>
                <a:cubicBezTo>
                  <a:pt x="40784" y="-4378"/>
                  <a:pt x="65047" y="-3704"/>
                  <a:pt x="77852" y="12480"/>
                </a:cubicBezTo>
                <a:lnTo>
                  <a:pt x="77852" y="12480"/>
                </a:lnTo>
                <a:cubicBezTo>
                  <a:pt x="87962" y="25967"/>
                  <a:pt x="86614" y="44849"/>
                  <a:pt x="75156" y="56312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 48">
            <a:extLst>
              <a:ext uri="{FF2B5EF4-FFF2-40B4-BE49-F238E27FC236}">
                <a16:creationId xmlns:a16="http://schemas.microsoft.com/office/drawing/2014/main" id="{6DEE80B4-BB49-3D76-8390-A2B53B57B2CA}"/>
              </a:ext>
            </a:extLst>
          </p:cNvPr>
          <p:cNvSpPr/>
          <p:nvPr/>
        </p:nvSpPr>
        <p:spPr>
          <a:xfrm>
            <a:off x="5608773" y="1402597"/>
            <a:ext cx="1916636" cy="1700389"/>
          </a:xfrm>
          <a:custGeom>
            <a:avLst/>
            <a:gdLst>
              <a:gd name="connsiteX0" fmla="*/ 154344 w 154609"/>
              <a:gd name="connsiteY0" fmla="*/ 36015 h 137165"/>
              <a:gd name="connsiteX1" fmla="*/ 154344 w 154609"/>
              <a:gd name="connsiteY1" fmla="*/ 36015 h 137165"/>
              <a:gd name="connsiteX2" fmla="*/ 122667 w 154609"/>
              <a:gd name="connsiteY2" fmla="*/ 64337 h 137165"/>
              <a:gd name="connsiteX3" fmla="*/ 4 w 154609"/>
              <a:gd name="connsiteY3" fmla="*/ 137165 h 137165"/>
              <a:gd name="connsiteX4" fmla="*/ 45160 w 154609"/>
              <a:gd name="connsiteY4" fmla="*/ 35340 h 137165"/>
              <a:gd name="connsiteX5" fmla="*/ 117275 w 154609"/>
              <a:gd name="connsiteY5" fmla="*/ 275 h 137165"/>
              <a:gd name="connsiteX6" fmla="*/ 154344 w 154609"/>
              <a:gd name="connsiteY6" fmla="*/ 36689 h 137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609" h="137165">
                <a:moveTo>
                  <a:pt x="154344" y="36015"/>
                </a:moveTo>
                <a:lnTo>
                  <a:pt x="154344" y="36015"/>
                </a:lnTo>
                <a:cubicBezTo>
                  <a:pt x="152322" y="52199"/>
                  <a:pt x="138842" y="64337"/>
                  <a:pt x="122667" y="64337"/>
                </a:cubicBezTo>
                <a:cubicBezTo>
                  <a:pt x="90990" y="64337"/>
                  <a:pt x="39094" y="74452"/>
                  <a:pt x="4" y="137165"/>
                </a:cubicBezTo>
                <a:cubicBezTo>
                  <a:pt x="4" y="137165"/>
                  <a:pt x="-1344" y="74452"/>
                  <a:pt x="45160" y="35340"/>
                </a:cubicBezTo>
                <a:cubicBezTo>
                  <a:pt x="73467" y="11738"/>
                  <a:pt x="95708" y="2972"/>
                  <a:pt x="117275" y="275"/>
                </a:cubicBezTo>
                <a:cubicBezTo>
                  <a:pt x="138842" y="-2423"/>
                  <a:pt x="157040" y="15110"/>
                  <a:pt x="154344" y="36689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Freeform 49">
            <a:extLst>
              <a:ext uri="{FF2B5EF4-FFF2-40B4-BE49-F238E27FC236}">
                <a16:creationId xmlns:a16="http://schemas.microsoft.com/office/drawing/2014/main" id="{B115E284-8BF7-D4F1-EA7A-0E07706276CD}"/>
              </a:ext>
            </a:extLst>
          </p:cNvPr>
          <p:cNvSpPr/>
          <p:nvPr/>
        </p:nvSpPr>
        <p:spPr>
          <a:xfrm>
            <a:off x="5984801" y="2329620"/>
            <a:ext cx="2398941" cy="1050097"/>
          </a:xfrm>
          <a:custGeom>
            <a:avLst/>
            <a:gdLst>
              <a:gd name="connsiteX0" fmla="*/ 181299 w 193515"/>
              <a:gd name="connsiteY0" fmla="*/ 77894 h 84708"/>
              <a:gd name="connsiteX1" fmla="*/ 137490 w 193515"/>
              <a:gd name="connsiteY1" fmla="*/ 75197 h 84708"/>
              <a:gd name="connsiteX2" fmla="*/ 0 w 193515"/>
              <a:gd name="connsiteY2" fmla="*/ 40806 h 84708"/>
              <a:gd name="connsiteX3" fmla="*/ 104466 w 193515"/>
              <a:gd name="connsiteY3" fmla="*/ 346 h 84708"/>
              <a:gd name="connsiteX4" fmla="*/ 180625 w 193515"/>
              <a:gd name="connsiteY4" fmla="*/ 26645 h 84708"/>
              <a:gd name="connsiteX5" fmla="*/ 180625 w 193515"/>
              <a:gd name="connsiteY5" fmla="*/ 78569 h 8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515" h="84708">
                <a:moveTo>
                  <a:pt x="181299" y="77894"/>
                </a:moveTo>
                <a:cubicBezTo>
                  <a:pt x="168493" y="88009"/>
                  <a:pt x="149622" y="86661"/>
                  <a:pt x="137490" y="75197"/>
                </a:cubicBezTo>
                <a:cubicBezTo>
                  <a:pt x="115249" y="52944"/>
                  <a:pt x="70767" y="24622"/>
                  <a:pt x="0" y="40806"/>
                </a:cubicBezTo>
                <a:cubicBezTo>
                  <a:pt x="0" y="40806"/>
                  <a:pt x="43134" y="-4375"/>
                  <a:pt x="104466" y="346"/>
                </a:cubicBezTo>
                <a:cubicBezTo>
                  <a:pt x="141534" y="3717"/>
                  <a:pt x="163775" y="13158"/>
                  <a:pt x="180625" y="26645"/>
                </a:cubicBezTo>
                <a:cubicBezTo>
                  <a:pt x="197474" y="39457"/>
                  <a:pt x="198148" y="65082"/>
                  <a:pt x="180625" y="78569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eform 50">
            <a:extLst>
              <a:ext uri="{FF2B5EF4-FFF2-40B4-BE49-F238E27FC236}">
                <a16:creationId xmlns:a16="http://schemas.microsoft.com/office/drawing/2014/main" id="{A0446099-0A4F-CB47-59C6-3809106E36EB}"/>
              </a:ext>
            </a:extLst>
          </p:cNvPr>
          <p:cNvSpPr/>
          <p:nvPr/>
        </p:nvSpPr>
        <p:spPr>
          <a:xfrm>
            <a:off x="6435978" y="2910664"/>
            <a:ext cx="1706389" cy="1916425"/>
          </a:xfrm>
          <a:custGeom>
            <a:avLst/>
            <a:gdLst>
              <a:gd name="connsiteX0" fmla="*/ 102444 w 137649"/>
              <a:gd name="connsiteY0" fmla="*/ 154427 h 154592"/>
              <a:gd name="connsiteX1" fmla="*/ 101096 w 137649"/>
              <a:gd name="connsiteY1" fmla="*/ 154427 h 154592"/>
              <a:gd name="connsiteX2" fmla="*/ 72789 w 137649"/>
              <a:gd name="connsiteY2" fmla="*/ 122733 h 154592"/>
              <a:gd name="connsiteX3" fmla="*/ 0 w 137649"/>
              <a:gd name="connsiteY3" fmla="*/ 4 h 154592"/>
              <a:gd name="connsiteX4" fmla="*/ 101770 w 137649"/>
              <a:gd name="connsiteY4" fmla="*/ 45185 h 154592"/>
              <a:gd name="connsiteX5" fmla="*/ 137490 w 137649"/>
              <a:gd name="connsiteY5" fmla="*/ 119362 h 154592"/>
              <a:gd name="connsiteX6" fmla="*/ 101770 w 137649"/>
              <a:gd name="connsiteY6" fmla="*/ 154427 h 154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649" h="154592">
                <a:moveTo>
                  <a:pt x="102444" y="154427"/>
                </a:moveTo>
                <a:lnTo>
                  <a:pt x="101096" y="154427"/>
                </a:lnTo>
                <a:cubicBezTo>
                  <a:pt x="84921" y="152404"/>
                  <a:pt x="72789" y="138917"/>
                  <a:pt x="72789" y="122733"/>
                </a:cubicBezTo>
                <a:cubicBezTo>
                  <a:pt x="72789" y="91039"/>
                  <a:pt x="62680" y="39116"/>
                  <a:pt x="0" y="4"/>
                </a:cubicBezTo>
                <a:cubicBezTo>
                  <a:pt x="0" y="4"/>
                  <a:pt x="62680" y="-1345"/>
                  <a:pt x="101770" y="45185"/>
                </a:cubicBezTo>
                <a:cubicBezTo>
                  <a:pt x="126707" y="74855"/>
                  <a:pt x="134795" y="97783"/>
                  <a:pt x="137490" y="119362"/>
                </a:cubicBezTo>
                <a:cubicBezTo>
                  <a:pt x="139512" y="139592"/>
                  <a:pt x="121989" y="156450"/>
                  <a:pt x="101770" y="154427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7" name="Graphic 46" descr="Brainstorm with solid fill">
            <a:extLst>
              <a:ext uri="{FF2B5EF4-FFF2-40B4-BE49-F238E27FC236}">
                <a16:creationId xmlns:a16="http://schemas.microsoft.com/office/drawing/2014/main" id="{EEC86143-7C04-80DE-0C31-6D3A7ED276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0944" y="3600404"/>
            <a:ext cx="602873" cy="602873"/>
          </a:xfrm>
          <a:prstGeom prst="rect">
            <a:avLst/>
          </a:prstGeom>
        </p:spPr>
      </p:pic>
      <p:pic>
        <p:nvPicPr>
          <p:cNvPr id="48" name="Graphic 47" descr="Bullseye with solid fill">
            <a:extLst>
              <a:ext uri="{FF2B5EF4-FFF2-40B4-BE49-F238E27FC236}">
                <a16:creationId xmlns:a16="http://schemas.microsoft.com/office/drawing/2014/main" id="{2CC53EC1-CFAF-DA24-DE20-71760D03F3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26994" y="4878232"/>
            <a:ext cx="602873" cy="602873"/>
          </a:xfrm>
          <a:prstGeom prst="rect">
            <a:avLst/>
          </a:prstGeom>
        </p:spPr>
      </p:pic>
      <p:pic>
        <p:nvPicPr>
          <p:cNvPr id="49" name="Graphic 48" descr="Hourglass 30% with solid fill">
            <a:extLst>
              <a:ext uri="{FF2B5EF4-FFF2-40B4-BE49-F238E27FC236}">
                <a16:creationId xmlns:a16="http://schemas.microsoft.com/office/drawing/2014/main" id="{5392EFF5-B5C4-014C-5569-5D0D0A4B20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9296" y="2247161"/>
            <a:ext cx="602873" cy="602873"/>
          </a:xfrm>
          <a:prstGeom prst="rect">
            <a:avLst/>
          </a:prstGeom>
        </p:spPr>
      </p:pic>
      <p:pic>
        <p:nvPicPr>
          <p:cNvPr id="50" name="Graphic 49" descr="Lightbulb with solid fill">
            <a:extLst>
              <a:ext uri="{FF2B5EF4-FFF2-40B4-BE49-F238E27FC236}">
                <a16:creationId xmlns:a16="http://schemas.microsoft.com/office/drawing/2014/main" id="{ADEA0E9B-1BB2-64FC-166D-0248672A01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66680" y="1490063"/>
            <a:ext cx="602873" cy="602873"/>
          </a:xfrm>
          <a:prstGeom prst="rect">
            <a:avLst/>
          </a:prstGeom>
        </p:spPr>
      </p:pic>
      <p:pic>
        <p:nvPicPr>
          <p:cNvPr id="51" name="Graphic 50" descr="Research with solid fill">
            <a:extLst>
              <a:ext uri="{FF2B5EF4-FFF2-40B4-BE49-F238E27FC236}">
                <a16:creationId xmlns:a16="http://schemas.microsoft.com/office/drawing/2014/main" id="{A0F936B0-C018-AF7B-C405-77889D48423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07336" y="1331901"/>
            <a:ext cx="602873" cy="602873"/>
          </a:xfrm>
          <a:prstGeom prst="rect">
            <a:avLst/>
          </a:prstGeom>
        </p:spPr>
      </p:pic>
      <p:pic>
        <p:nvPicPr>
          <p:cNvPr id="52" name="Graphic 51" descr="Bar graph with upward trend with solid fill">
            <a:extLst>
              <a:ext uri="{FF2B5EF4-FFF2-40B4-BE49-F238E27FC236}">
                <a16:creationId xmlns:a16="http://schemas.microsoft.com/office/drawing/2014/main" id="{A6AE1347-B5DB-BB06-FB51-8780B417A78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27081" y="2645906"/>
            <a:ext cx="602873" cy="602873"/>
          </a:xfrm>
          <a:prstGeom prst="rect">
            <a:avLst/>
          </a:prstGeom>
        </p:spPr>
      </p:pic>
      <p:pic>
        <p:nvPicPr>
          <p:cNvPr id="53" name="Graphic 52" descr="Gears with solid fill">
            <a:extLst>
              <a:ext uri="{FF2B5EF4-FFF2-40B4-BE49-F238E27FC236}">
                <a16:creationId xmlns:a16="http://schemas.microsoft.com/office/drawing/2014/main" id="{22CB2A12-B900-F85B-9F94-73BBBECC030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876799" y="4810328"/>
            <a:ext cx="602873" cy="602873"/>
          </a:xfrm>
          <a:prstGeom prst="rect">
            <a:avLst/>
          </a:prstGeom>
        </p:spPr>
      </p:pic>
      <p:pic>
        <p:nvPicPr>
          <p:cNvPr id="54" name="Graphic 53" descr="Eye with solid fill">
            <a:extLst>
              <a:ext uri="{FF2B5EF4-FFF2-40B4-BE49-F238E27FC236}">
                <a16:creationId xmlns:a16="http://schemas.microsoft.com/office/drawing/2014/main" id="{887E09BF-F2C9-22F6-A9C0-80AF3ABBC27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460498" y="4026795"/>
            <a:ext cx="602873" cy="602873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23A8BAC8-15A7-D566-20B9-7894596DEA9F}"/>
              </a:ext>
            </a:extLst>
          </p:cNvPr>
          <p:cNvSpPr txBox="1"/>
          <p:nvPr/>
        </p:nvSpPr>
        <p:spPr>
          <a:xfrm>
            <a:off x="4935957" y="2485789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BAA5E42-457E-6274-25EF-8D51F173E204}"/>
              </a:ext>
            </a:extLst>
          </p:cNvPr>
          <p:cNvSpPr txBox="1"/>
          <p:nvPr/>
        </p:nvSpPr>
        <p:spPr>
          <a:xfrm>
            <a:off x="5769240" y="2072494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B8CCD65-9C7B-79CE-D5BA-F87E5B0726E0}"/>
              </a:ext>
            </a:extLst>
          </p:cNvPr>
          <p:cNvSpPr txBox="1"/>
          <p:nvPr/>
        </p:nvSpPr>
        <p:spPr>
          <a:xfrm>
            <a:off x="6478315" y="2422890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D02AE17-7F7A-2D9B-3CA1-ED0D3F1F293A}"/>
              </a:ext>
            </a:extLst>
          </p:cNvPr>
          <p:cNvSpPr txBox="1"/>
          <p:nvPr/>
        </p:nvSpPr>
        <p:spPr>
          <a:xfrm>
            <a:off x="6935326" y="3188625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10EC751-D3BF-E32E-3C93-5955A94855A2}"/>
              </a:ext>
            </a:extLst>
          </p:cNvPr>
          <p:cNvSpPr txBox="1"/>
          <p:nvPr/>
        </p:nvSpPr>
        <p:spPr>
          <a:xfrm>
            <a:off x="6607420" y="4013409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3CC9A5D-077D-65EE-C29F-DDAD914EE768}"/>
              </a:ext>
            </a:extLst>
          </p:cNvPr>
          <p:cNvSpPr txBox="1"/>
          <p:nvPr/>
        </p:nvSpPr>
        <p:spPr>
          <a:xfrm>
            <a:off x="5732845" y="4420157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46AE11D-4F19-AED9-9C8F-D4950998A055}"/>
              </a:ext>
            </a:extLst>
          </p:cNvPr>
          <p:cNvSpPr txBox="1"/>
          <p:nvPr/>
        </p:nvSpPr>
        <p:spPr>
          <a:xfrm>
            <a:off x="4966134" y="4027017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31DB0E5-AB2F-A418-EF16-C55C4A08929F}"/>
              </a:ext>
            </a:extLst>
          </p:cNvPr>
          <p:cNvSpPr txBox="1"/>
          <p:nvPr/>
        </p:nvSpPr>
        <p:spPr>
          <a:xfrm>
            <a:off x="4622236" y="3336177"/>
            <a:ext cx="68779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noProof="1"/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916683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9526</TotalTime>
  <Words>588</Words>
  <Application>Microsoft Office PowerPoint</Application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8-Blade Pinwheel Diagram – Slide Template</vt:lpstr>
      <vt:lpstr>8-Blade Pinwheel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8-Blade Pinwheel Diagram</dc:title>
  <dc:creator>PresentationGO.com</dc:creator>
  <dc:description>© Copyright PresentationGO.com - Do not distribute or sale without written permission.</dc:description>
  <cp:lastModifiedBy>Christophe Barroche</cp:lastModifiedBy>
  <cp:revision>45</cp:revision>
  <dcterms:created xsi:type="dcterms:W3CDTF">2014-11-26T05:14:11Z</dcterms:created>
  <dcterms:modified xsi:type="dcterms:W3CDTF">2024-04-29T17:53:04Z</dcterms:modified>
  <cp:category>Charts &amp; Diagrams</cp:category>
</cp:coreProperties>
</file>