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2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8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66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51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7-Blade Pinwheel Diagram – Slide Template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C7512E43-F83C-F3AD-88BB-0602913A61CB}"/>
              </a:ext>
            </a:extLst>
          </p:cNvPr>
          <p:cNvSpPr/>
          <p:nvPr/>
        </p:nvSpPr>
        <p:spPr>
          <a:xfrm>
            <a:off x="3102298" y="2571217"/>
            <a:ext cx="1085920" cy="1385588"/>
          </a:xfrm>
          <a:custGeom>
            <a:avLst/>
            <a:gdLst>
              <a:gd name="connsiteX0" fmla="*/ 116797 w 116797"/>
              <a:gd name="connsiteY0" fmla="*/ 149028 h 149028"/>
              <a:gd name="connsiteX1" fmla="*/ 1548 w 116797"/>
              <a:gd name="connsiteY1" fmla="*/ 41809 h 149028"/>
              <a:gd name="connsiteX2" fmla="*/ 32550 w 116797"/>
              <a:gd name="connsiteY2" fmla="*/ 0 h 149028"/>
              <a:gd name="connsiteX3" fmla="*/ 44008 w 116797"/>
              <a:gd name="connsiteY3" fmla="*/ 0 h 149028"/>
              <a:gd name="connsiteX4" fmla="*/ 76359 w 116797"/>
              <a:gd name="connsiteY4" fmla="*/ 33042 h 149028"/>
              <a:gd name="connsiteX5" fmla="*/ 116123 w 116797"/>
              <a:gd name="connsiteY5" fmla="*/ 149028 h 149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797" h="149028">
                <a:moveTo>
                  <a:pt x="116797" y="149028"/>
                </a:moveTo>
                <a:cubicBezTo>
                  <a:pt x="116797" y="149028"/>
                  <a:pt x="28507" y="129473"/>
                  <a:pt x="1548" y="41809"/>
                </a:cubicBezTo>
                <a:cubicBezTo>
                  <a:pt x="-5192" y="20904"/>
                  <a:pt x="10983" y="0"/>
                  <a:pt x="32550" y="0"/>
                </a:cubicBezTo>
                <a:lnTo>
                  <a:pt x="44008" y="0"/>
                </a:lnTo>
                <a:cubicBezTo>
                  <a:pt x="62205" y="0"/>
                  <a:pt x="77033" y="14835"/>
                  <a:pt x="76359" y="33042"/>
                </a:cubicBezTo>
                <a:cubicBezTo>
                  <a:pt x="76359" y="63388"/>
                  <a:pt x="81750" y="109917"/>
                  <a:pt x="116123" y="149028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687352D7-4FAB-A21B-30B4-40D5F0EB4DCF}"/>
              </a:ext>
            </a:extLst>
          </p:cNvPr>
          <p:cNvSpPr/>
          <p:nvPr/>
        </p:nvSpPr>
        <p:spPr>
          <a:xfrm>
            <a:off x="3947022" y="1969149"/>
            <a:ext cx="861525" cy="1592662"/>
          </a:xfrm>
          <a:custGeom>
            <a:avLst/>
            <a:gdLst>
              <a:gd name="connsiteX0" fmla="*/ 80533 w 92662"/>
              <a:gd name="connsiteY0" fmla="*/ 67453 h 171300"/>
              <a:gd name="connsiteX1" fmla="*/ 15158 w 92662"/>
              <a:gd name="connsiteY1" fmla="*/ 171301 h 171300"/>
              <a:gd name="connsiteX2" fmla="*/ 25942 w 92662"/>
              <a:gd name="connsiteY2" fmla="*/ 14181 h 171300"/>
              <a:gd name="connsiteX3" fmla="*/ 77837 w 92662"/>
              <a:gd name="connsiteY3" fmla="*/ 12157 h 171300"/>
              <a:gd name="connsiteX4" fmla="*/ 85251 w 92662"/>
              <a:gd name="connsiteY4" fmla="*/ 20924 h 171300"/>
              <a:gd name="connsiteX5" fmla="*/ 80533 w 92662"/>
              <a:gd name="connsiteY5" fmla="*/ 66779 h 1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662" h="171300">
                <a:moveTo>
                  <a:pt x="80533" y="67453"/>
                </a:moveTo>
                <a:cubicBezTo>
                  <a:pt x="56270" y="86334"/>
                  <a:pt x="23920" y="120051"/>
                  <a:pt x="15158" y="171301"/>
                </a:cubicBezTo>
                <a:cubicBezTo>
                  <a:pt x="15158" y="171301"/>
                  <a:pt x="-25280" y="90381"/>
                  <a:pt x="25942" y="14181"/>
                </a:cubicBezTo>
                <a:cubicBezTo>
                  <a:pt x="38073" y="-4027"/>
                  <a:pt x="64358" y="-4701"/>
                  <a:pt x="77837" y="12157"/>
                </a:cubicBezTo>
                <a:lnTo>
                  <a:pt x="85251" y="20924"/>
                </a:lnTo>
                <a:cubicBezTo>
                  <a:pt x="96709" y="35085"/>
                  <a:pt x="94687" y="55989"/>
                  <a:pt x="80533" y="66779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8D42CCAE-2FCB-AFED-202B-C8CF2F72DF1C}"/>
              </a:ext>
            </a:extLst>
          </p:cNvPr>
          <p:cNvSpPr/>
          <p:nvPr/>
        </p:nvSpPr>
        <p:spPr>
          <a:xfrm>
            <a:off x="4294740" y="2381827"/>
            <a:ext cx="1523842" cy="835166"/>
          </a:xfrm>
          <a:custGeom>
            <a:avLst/>
            <a:gdLst>
              <a:gd name="connsiteX0" fmla="*/ 163775 w 163899"/>
              <a:gd name="connsiteY0" fmla="*/ 39251 h 89826"/>
              <a:gd name="connsiteX1" fmla="*/ 161080 w 163899"/>
              <a:gd name="connsiteY1" fmla="*/ 50715 h 89826"/>
              <a:gd name="connsiteX2" fmla="*/ 121989 w 163899"/>
              <a:gd name="connsiteY2" fmla="*/ 75666 h 89826"/>
              <a:gd name="connsiteX3" fmla="*/ 0 w 163899"/>
              <a:gd name="connsiteY3" fmla="*/ 89827 h 89826"/>
              <a:gd name="connsiteX4" fmla="*/ 129403 w 163899"/>
              <a:gd name="connsiteY4" fmla="*/ 140 h 89826"/>
              <a:gd name="connsiteX5" fmla="*/ 163101 w 163899"/>
              <a:gd name="connsiteY5" fmla="*/ 39926 h 89826"/>
              <a:gd name="connsiteX0" fmla="*/ 161080 w 171151"/>
              <a:gd name="connsiteY0" fmla="*/ 50715 h 89827"/>
              <a:gd name="connsiteX1" fmla="*/ 121989 w 171151"/>
              <a:gd name="connsiteY1" fmla="*/ 75666 h 89827"/>
              <a:gd name="connsiteX2" fmla="*/ 0 w 171151"/>
              <a:gd name="connsiteY2" fmla="*/ 89827 h 89827"/>
              <a:gd name="connsiteX3" fmla="*/ 129403 w 171151"/>
              <a:gd name="connsiteY3" fmla="*/ 140 h 89827"/>
              <a:gd name="connsiteX4" fmla="*/ 163101 w 171151"/>
              <a:gd name="connsiteY4" fmla="*/ 39926 h 89827"/>
              <a:gd name="connsiteX5" fmla="*/ 171151 w 171151"/>
              <a:gd name="connsiteY5" fmla="*/ 46627 h 89827"/>
              <a:gd name="connsiteX0" fmla="*/ 161080 w 163898"/>
              <a:gd name="connsiteY0" fmla="*/ 50715 h 89827"/>
              <a:gd name="connsiteX1" fmla="*/ 121989 w 163898"/>
              <a:gd name="connsiteY1" fmla="*/ 75666 h 89827"/>
              <a:gd name="connsiteX2" fmla="*/ 0 w 163898"/>
              <a:gd name="connsiteY2" fmla="*/ 89827 h 89827"/>
              <a:gd name="connsiteX3" fmla="*/ 129403 w 163898"/>
              <a:gd name="connsiteY3" fmla="*/ 140 h 89827"/>
              <a:gd name="connsiteX4" fmla="*/ 163101 w 163898"/>
              <a:gd name="connsiteY4" fmla="*/ 39926 h 8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98" h="89827">
                <a:moveTo>
                  <a:pt x="161080" y="50715"/>
                </a:moveTo>
                <a:cubicBezTo>
                  <a:pt x="157036" y="68248"/>
                  <a:pt x="139512" y="79712"/>
                  <a:pt x="121989" y="75666"/>
                </a:cubicBezTo>
                <a:cubicBezTo>
                  <a:pt x="92334" y="68248"/>
                  <a:pt x="45830" y="64202"/>
                  <a:pt x="0" y="89827"/>
                </a:cubicBezTo>
                <a:cubicBezTo>
                  <a:pt x="0" y="89827"/>
                  <a:pt x="37743" y="8232"/>
                  <a:pt x="129403" y="140"/>
                </a:cubicBezTo>
                <a:cubicBezTo>
                  <a:pt x="150970" y="-1883"/>
                  <a:pt x="167819" y="18347"/>
                  <a:pt x="163101" y="39926"/>
                </a:cubicBezTo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EB8377F6-70BE-558E-D34E-20C602D1D29D}"/>
              </a:ext>
            </a:extLst>
          </p:cNvPr>
          <p:cNvSpPr/>
          <p:nvPr/>
        </p:nvSpPr>
        <p:spPr>
          <a:xfrm>
            <a:off x="4714587" y="3142632"/>
            <a:ext cx="1474156" cy="1022799"/>
          </a:xfrm>
          <a:custGeom>
            <a:avLst/>
            <a:gdLst>
              <a:gd name="connsiteX0" fmla="*/ 140186 w 158554"/>
              <a:gd name="connsiteY0" fmla="*/ 102404 h 110008"/>
              <a:gd name="connsiteX1" fmla="*/ 129403 w 158554"/>
              <a:gd name="connsiteY1" fmla="*/ 107124 h 110008"/>
              <a:gd name="connsiteX2" fmla="*/ 85595 w 158554"/>
              <a:gd name="connsiteY2" fmla="*/ 90940 h 110008"/>
              <a:gd name="connsiteX3" fmla="*/ 0 w 158554"/>
              <a:gd name="connsiteY3" fmla="*/ 2602 h 110008"/>
              <a:gd name="connsiteX4" fmla="*/ 150296 w 158554"/>
              <a:gd name="connsiteY4" fmla="*/ 51154 h 110008"/>
              <a:gd name="connsiteX5" fmla="*/ 139512 w 158554"/>
              <a:gd name="connsiteY5" fmla="*/ 102404 h 1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554" h="110008">
                <a:moveTo>
                  <a:pt x="140186" y="102404"/>
                </a:moveTo>
                <a:lnTo>
                  <a:pt x="129403" y="107124"/>
                </a:lnTo>
                <a:cubicBezTo>
                  <a:pt x="113227" y="114542"/>
                  <a:pt x="93008" y="107124"/>
                  <a:pt x="85595" y="90940"/>
                </a:cubicBezTo>
                <a:cubicBezTo>
                  <a:pt x="73463" y="63292"/>
                  <a:pt x="47852" y="23507"/>
                  <a:pt x="0" y="2602"/>
                </a:cubicBezTo>
                <a:cubicBezTo>
                  <a:pt x="0" y="2602"/>
                  <a:pt x="88290" y="-16954"/>
                  <a:pt x="150296" y="51154"/>
                </a:cubicBezTo>
                <a:cubicBezTo>
                  <a:pt x="165123" y="67338"/>
                  <a:pt x="159057" y="92963"/>
                  <a:pt x="139512" y="102404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E813CA6D-CFA4-E4E6-343E-36A99FA7653D}"/>
              </a:ext>
            </a:extLst>
          </p:cNvPr>
          <p:cNvSpPr/>
          <p:nvPr/>
        </p:nvSpPr>
        <p:spPr>
          <a:xfrm>
            <a:off x="4820578" y="3480308"/>
            <a:ext cx="713481" cy="1623483"/>
          </a:xfrm>
          <a:custGeom>
            <a:avLst/>
            <a:gdLst>
              <a:gd name="connsiteX0" fmla="*/ 74868 w 76739"/>
              <a:gd name="connsiteY0" fmla="*/ 147680 h 174615"/>
              <a:gd name="connsiteX1" fmla="*/ 28364 w 76739"/>
              <a:gd name="connsiteY1" fmla="*/ 171281 h 174615"/>
              <a:gd name="connsiteX2" fmla="*/ 18254 w 76739"/>
              <a:gd name="connsiteY2" fmla="*/ 165887 h 174615"/>
              <a:gd name="connsiteX3" fmla="*/ 3427 w 76739"/>
              <a:gd name="connsiteY3" fmla="*/ 122055 h 174615"/>
              <a:gd name="connsiteX4" fmla="*/ 18254 w 76739"/>
              <a:gd name="connsiteY4" fmla="*/ 0 h 174615"/>
              <a:gd name="connsiteX5" fmla="*/ 74868 w 76739"/>
              <a:gd name="connsiteY5" fmla="*/ 147005 h 174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9" h="174615">
                <a:moveTo>
                  <a:pt x="74868" y="147680"/>
                </a:moveTo>
                <a:cubicBezTo>
                  <a:pt x="71498" y="169258"/>
                  <a:pt x="47909" y="180722"/>
                  <a:pt x="28364" y="171281"/>
                </a:cubicBezTo>
                <a:lnTo>
                  <a:pt x="18254" y="165887"/>
                </a:lnTo>
                <a:cubicBezTo>
                  <a:pt x="2079" y="157795"/>
                  <a:pt x="-4661" y="138239"/>
                  <a:pt x="3427" y="122055"/>
                </a:cubicBezTo>
                <a:cubicBezTo>
                  <a:pt x="17580" y="95081"/>
                  <a:pt x="32408" y="50575"/>
                  <a:pt x="18254" y="0"/>
                </a:cubicBezTo>
                <a:cubicBezTo>
                  <a:pt x="18254" y="0"/>
                  <a:pt x="89022" y="55970"/>
                  <a:pt x="74868" y="147005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ED8F5BAF-163E-F4CB-EDF8-41D58FDA5FCA}"/>
              </a:ext>
            </a:extLst>
          </p:cNvPr>
          <p:cNvSpPr/>
          <p:nvPr/>
        </p:nvSpPr>
        <p:spPr>
          <a:xfrm>
            <a:off x="2955259" y="3634498"/>
            <a:ext cx="1640255" cy="773636"/>
          </a:xfrm>
          <a:custGeom>
            <a:avLst/>
            <a:gdLst>
              <a:gd name="connsiteX0" fmla="*/ 175746 w 176419"/>
              <a:gd name="connsiteY0" fmla="*/ 52199 h 83209"/>
              <a:gd name="connsiteX1" fmla="*/ 19384 w 176419"/>
              <a:gd name="connsiteY1" fmla="*/ 71080 h 83209"/>
              <a:gd name="connsiteX2" fmla="*/ 7927 w 176419"/>
              <a:gd name="connsiteY2" fmla="*/ 20505 h 83209"/>
              <a:gd name="connsiteX3" fmla="*/ 15341 w 176419"/>
              <a:gd name="connsiteY3" fmla="*/ 11739 h 83209"/>
              <a:gd name="connsiteX4" fmla="*/ 61845 w 176419"/>
              <a:gd name="connsiteY4" fmla="*/ 7693 h 83209"/>
              <a:gd name="connsiteX5" fmla="*/ 176420 w 176419"/>
              <a:gd name="connsiteY5" fmla="*/ 52199 h 83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419" h="83209">
                <a:moveTo>
                  <a:pt x="175746" y="52199"/>
                </a:moveTo>
                <a:cubicBezTo>
                  <a:pt x="175746" y="52199"/>
                  <a:pt x="104305" y="106820"/>
                  <a:pt x="19384" y="71080"/>
                </a:cubicBezTo>
                <a:cubicBezTo>
                  <a:pt x="-835" y="62314"/>
                  <a:pt x="-6227" y="36689"/>
                  <a:pt x="7927" y="20505"/>
                </a:cubicBezTo>
                <a:lnTo>
                  <a:pt x="15341" y="11739"/>
                </a:lnTo>
                <a:cubicBezTo>
                  <a:pt x="26798" y="-2422"/>
                  <a:pt x="47691" y="-3771"/>
                  <a:pt x="61845" y="7693"/>
                </a:cubicBezTo>
                <a:cubicBezTo>
                  <a:pt x="84760" y="27923"/>
                  <a:pt x="124524" y="53548"/>
                  <a:pt x="176420" y="52199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A4309165-562E-92EB-ADED-E0638A53D9C6}"/>
              </a:ext>
            </a:extLst>
          </p:cNvPr>
          <p:cNvSpPr/>
          <p:nvPr/>
        </p:nvSpPr>
        <p:spPr>
          <a:xfrm>
            <a:off x="3735746" y="3887836"/>
            <a:ext cx="1210683" cy="1305815"/>
          </a:xfrm>
          <a:custGeom>
            <a:avLst/>
            <a:gdLst>
              <a:gd name="connsiteX0" fmla="*/ 130216 w 130216"/>
              <a:gd name="connsiteY0" fmla="*/ 0 h 140448"/>
              <a:gd name="connsiteX1" fmla="*/ 50687 w 130216"/>
              <a:gd name="connsiteY1" fmla="*/ 136216 h 140448"/>
              <a:gd name="connsiteX2" fmla="*/ 3509 w 130216"/>
              <a:gd name="connsiteY2" fmla="*/ 114637 h 140448"/>
              <a:gd name="connsiteX3" fmla="*/ 813 w 130216"/>
              <a:gd name="connsiteY3" fmla="*/ 103173 h 140448"/>
              <a:gd name="connsiteX4" fmla="*/ 25750 w 130216"/>
              <a:gd name="connsiteY4" fmla="*/ 64062 h 140448"/>
              <a:gd name="connsiteX5" fmla="*/ 130216 w 130216"/>
              <a:gd name="connsiteY5" fmla="*/ 0 h 140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216" h="140448">
                <a:moveTo>
                  <a:pt x="130216" y="0"/>
                </a:moveTo>
                <a:cubicBezTo>
                  <a:pt x="130216" y="0"/>
                  <a:pt x="130216" y="90361"/>
                  <a:pt x="50687" y="136216"/>
                </a:cubicBezTo>
                <a:cubicBezTo>
                  <a:pt x="31816" y="147005"/>
                  <a:pt x="8227" y="136216"/>
                  <a:pt x="3509" y="114637"/>
                </a:cubicBezTo>
                <a:lnTo>
                  <a:pt x="813" y="103173"/>
                </a:lnTo>
                <a:cubicBezTo>
                  <a:pt x="-3230" y="85641"/>
                  <a:pt x="8227" y="67434"/>
                  <a:pt x="25750" y="64062"/>
                </a:cubicBezTo>
                <a:cubicBezTo>
                  <a:pt x="55405" y="57993"/>
                  <a:pt x="99887" y="41809"/>
                  <a:pt x="130216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89974491-C817-9657-26AF-97228249D8F7}"/>
              </a:ext>
            </a:extLst>
          </p:cNvPr>
          <p:cNvSpPr/>
          <p:nvPr/>
        </p:nvSpPr>
        <p:spPr>
          <a:xfrm>
            <a:off x="5022508" y="4340778"/>
            <a:ext cx="5848" cy="11702"/>
          </a:xfrm>
          <a:custGeom>
            <a:avLst/>
            <a:gdLst>
              <a:gd name="connsiteX0" fmla="*/ 0 w 869"/>
              <a:gd name="connsiteY0" fmla="*/ 0 h 1739"/>
              <a:gd name="connsiteX1" fmla="*/ 869 w 869"/>
              <a:gd name="connsiteY1" fmla="*/ 1739 h 1739"/>
              <a:gd name="connsiteX2" fmla="*/ 0 w 869"/>
              <a:gd name="connsiteY2" fmla="*/ 0 h 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9" h="1739">
                <a:moveTo>
                  <a:pt x="0" y="0"/>
                </a:moveTo>
                <a:cubicBezTo>
                  <a:pt x="0" y="580"/>
                  <a:pt x="580" y="1159"/>
                  <a:pt x="869" y="1739"/>
                </a:cubicBezTo>
                <a:cubicBezTo>
                  <a:pt x="869" y="1159"/>
                  <a:pt x="290" y="5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54" name="Graphic 53" descr="Brainstorm with solid fill">
            <a:extLst>
              <a:ext uri="{FF2B5EF4-FFF2-40B4-BE49-F238E27FC236}">
                <a16:creationId xmlns:a16="http://schemas.microsoft.com/office/drawing/2014/main" id="{89820CD4-FE18-1F19-3375-FEFBAC02B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4295" y="3477555"/>
            <a:ext cx="507078" cy="507078"/>
          </a:xfrm>
          <a:prstGeom prst="rect">
            <a:avLst/>
          </a:prstGeom>
        </p:spPr>
      </p:pic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92F2FB5C-B1ED-DAC4-4EC7-DA272BC14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47983" y="4457222"/>
            <a:ext cx="507078" cy="507078"/>
          </a:xfrm>
          <a:prstGeom prst="rect">
            <a:avLst/>
          </a:prstGeom>
        </p:spPr>
      </p:pic>
      <p:pic>
        <p:nvPicPr>
          <p:cNvPr id="56" name="Graphic 55" descr="Hourglass 30% with solid fill">
            <a:extLst>
              <a:ext uri="{FF2B5EF4-FFF2-40B4-BE49-F238E27FC236}">
                <a16:creationId xmlns:a16="http://schemas.microsoft.com/office/drawing/2014/main" id="{E0A1F054-DA04-A62B-2C84-891689AEA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24674" y="2468340"/>
            <a:ext cx="507078" cy="507078"/>
          </a:xfrm>
          <a:prstGeom prst="rect">
            <a:avLst/>
          </a:prstGeom>
        </p:spPr>
      </p:pic>
      <p:pic>
        <p:nvPicPr>
          <p:cNvPr id="57" name="Graphic 56" descr="Lightbulb with solid fill">
            <a:extLst>
              <a:ext uri="{FF2B5EF4-FFF2-40B4-BE49-F238E27FC236}">
                <a16:creationId xmlns:a16="http://schemas.microsoft.com/office/drawing/2014/main" id="{6D1D5231-BF98-9E8B-3754-651D420096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83126" y="2656848"/>
            <a:ext cx="507078" cy="507078"/>
          </a:xfrm>
          <a:prstGeom prst="rect">
            <a:avLst/>
          </a:prstGeom>
        </p:spPr>
      </p:pic>
      <p:pic>
        <p:nvPicPr>
          <p:cNvPr id="58" name="Graphic 57" descr="Research with solid fill">
            <a:extLst>
              <a:ext uri="{FF2B5EF4-FFF2-40B4-BE49-F238E27FC236}">
                <a16:creationId xmlns:a16="http://schemas.microsoft.com/office/drawing/2014/main" id="{118AA034-72D9-3867-DAC8-31EFB9DADE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04043" y="2060464"/>
            <a:ext cx="507078" cy="507078"/>
          </a:xfrm>
          <a:prstGeom prst="rect">
            <a:avLst/>
          </a:prstGeom>
        </p:spPr>
      </p:pic>
      <p:pic>
        <p:nvPicPr>
          <p:cNvPr id="59" name="Graphic 58" descr="Bar graph with upward trend with solid fill">
            <a:extLst>
              <a:ext uri="{FF2B5EF4-FFF2-40B4-BE49-F238E27FC236}">
                <a16:creationId xmlns:a16="http://schemas.microsoft.com/office/drawing/2014/main" id="{01F96028-FA3C-EC0B-E032-FD40429B00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70707" y="4522488"/>
            <a:ext cx="507078" cy="507078"/>
          </a:xfrm>
          <a:prstGeom prst="rect">
            <a:avLst/>
          </a:prstGeom>
        </p:spPr>
      </p:pic>
      <p:pic>
        <p:nvPicPr>
          <p:cNvPr id="60" name="Graphic 59" descr="Gears with solid fill">
            <a:extLst>
              <a:ext uri="{FF2B5EF4-FFF2-40B4-BE49-F238E27FC236}">
                <a16:creationId xmlns:a16="http://schemas.microsoft.com/office/drawing/2014/main" id="{B4025970-1787-A3CB-8ECC-9C515594E2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57533" y="3731094"/>
            <a:ext cx="507078" cy="507078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D4A0C1C3-D6EC-B65E-0DDF-7B648473D15E}"/>
              </a:ext>
            </a:extLst>
          </p:cNvPr>
          <p:cNvSpPr txBox="1"/>
          <p:nvPr/>
        </p:nvSpPr>
        <p:spPr>
          <a:xfrm>
            <a:off x="3893680" y="2802782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C2941CF-4E1F-DCAA-002B-36C2BAB8739F}"/>
              </a:ext>
            </a:extLst>
          </p:cNvPr>
          <p:cNvSpPr txBox="1"/>
          <p:nvPr/>
        </p:nvSpPr>
        <p:spPr>
          <a:xfrm>
            <a:off x="4474879" y="2746779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5F701F4-E0CD-4D93-EA3C-B2B6F4E8BB34}"/>
              </a:ext>
            </a:extLst>
          </p:cNvPr>
          <p:cNvSpPr txBox="1"/>
          <p:nvPr/>
        </p:nvSpPr>
        <p:spPr>
          <a:xfrm>
            <a:off x="4985405" y="3183227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4B26897-4136-212E-0270-2C183D602C03}"/>
              </a:ext>
            </a:extLst>
          </p:cNvPr>
          <p:cNvSpPr txBox="1"/>
          <p:nvPr/>
        </p:nvSpPr>
        <p:spPr>
          <a:xfrm>
            <a:off x="4958459" y="3908561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B9A7351-4DB1-EDD9-6220-194510168915}"/>
              </a:ext>
            </a:extLst>
          </p:cNvPr>
          <p:cNvSpPr txBox="1"/>
          <p:nvPr/>
        </p:nvSpPr>
        <p:spPr>
          <a:xfrm>
            <a:off x="4379141" y="4217577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45F892-3014-AC5B-4CAC-E3D2DD51BD3C}"/>
              </a:ext>
            </a:extLst>
          </p:cNvPr>
          <p:cNvSpPr txBox="1"/>
          <p:nvPr/>
        </p:nvSpPr>
        <p:spPr>
          <a:xfrm>
            <a:off x="3717885" y="4032427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F9F1758-ABC4-E427-6EA2-7AEB8B324A58}"/>
              </a:ext>
            </a:extLst>
          </p:cNvPr>
          <p:cNvSpPr txBox="1"/>
          <p:nvPr/>
        </p:nvSpPr>
        <p:spPr>
          <a:xfrm>
            <a:off x="3432281" y="3345767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02D0FD-8FED-EF91-3D41-6EFE2685695D}"/>
              </a:ext>
            </a:extLst>
          </p:cNvPr>
          <p:cNvGrpSpPr/>
          <p:nvPr/>
        </p:nvGrpSpPr>
        <p:grpSpPr>
          <a:xfrm>
            <a:off x="6534673" y="3682413"/>
            <a:ext cx="2194560" cy="922731"/>
            <a:chOff x="8927481" y="2307064"/>
            <a:chExt cx="2926080" cy="123030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962059-3200-2213-70A5-BB8539BC3BE2}"/>
                </a:ext>
              </a:extLst>
            </p:cNvPr>
            <p:cNvSpPr txBox="1"/>
            <p:nvPr/>
          </p:nvSpPr>
          <p:spPr>
            <a:xfrm>
              <a:off x="8927481" y="230706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D79F9DC-5FDE-9EAA-7575-EAB6B8D3D408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7386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122CBA6-A044-0D6E-0A13-AB334975110E}"/>
              </a:ext>
            </a:extLst>
          </p:cNvPr>
          <p:cNvGrpSpPr/>
          <p:nvPr/>
        </p:nvGrpSpPr>
        <p:grpSpPr>
          <a:xfrm>
            <a:off x="414767" y="2075964"/>
            <a:ext cx="2194560" cy="922731"/>
            <a:chOff x="338440" y="2307064"/>
            <a:chExt cx="2926080" cy="123030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C53CED-3A91-8117-89B5-6985CD49FAC5}"/>
                </a:ext>
              </a:extLst>
            </p:cNvPr>
            <p:cNvSpPr txBox="1"/>
            <p:nvPr/>
          </p:nvSpPr>
          <p:spPr>
            <a:xfrm>
              <a:off x="338440" y="230706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07 -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67595C2-8ABD-2DD1-4E4E-0CA38FEA80C1}"/>
                </a:ext>
              </a:extLst>
            </p:cNvPr>
            <p:cNvSpPr txBox="1"/>
            <p:nvPr/>
          </p:nvSpPr>
          <p:spPr>
            <a:xfrm>
              <a:off x="338440" y="2798707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69481D-77A1-23E0-5A1B-829B63F36440}"/>
              </a:ext>
            </a:extLst>
          </p:cNvPr>
          <p:cNvGrpSpPr/>
          <p:nvPr/>
        </p:nvGrpSpPr>
        <p:grpSpPr>
          <a:xfrm>
            <a:off x="414767" y="4201020"/>
            <a:ext cx="2194560" cy="922731"/>
            <a:chOff x="338440" y="4580523"/>
            <a:chExt cx="2926080" cy="123030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BDA2F9-54BF-6690-C769-8048047CF20D}"/>
                </a:ext>
              </a:extLst>
            </p:cNvPr>
            <p:cNvSpPr txBox="1"/>
            <p:nvPr/>
          </p:nvSpPr>
          <p:spPr>
            <a:xfrm>
              <a:off x="338440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A78815-642A-631C-0B95-9C9EC74DFB4C}"/>
                </a:ext>
              </a:extLst>
            </p:cNvPr>
            <p:cNvSpPr txBox="1"/>
            <p:nvPr/>
          </p:nvSpPr>
          <p:spPr>
            <a:xfrm>
              <a:off x="338440" y="507216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8C780C1-2C81-DE5B-00E6-5A48BA2BCF7B}"/>
              </a:ext>
            </a:extLst>
          </p:cNvPr>
          <p:cNvGrpSpPr/>
          <p:nvPr/>
        </p:nvGrpSpPr>
        <p:grpSpPr>
          <a:xfrm>
            <a:off x="6534673" y="2619885"/>
            <a:ext cx="2194560" cy="922731"/>
            <a:chOff x="8927481" y="1170335"/>
            <a:chExt cx="2926080" cy="123030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BEA55FB-AD94-2026-6803-492F25BFE556}"/>
                </a:ext>
              </a:extLst>
            </p:cNvPr>
            <p:cNvSpPr txBox="1"/>
            <p:nvPr/>
          </p:nvSpPr>
          <p:spPr>
            <a:xfrm>
              <a:off x="8927481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B8B0CE-334B-FBF6-4AD2-AA5438A0BCB8}"/>
                </a:ext>
              </a:extLst>
            </p:cNvPr>
            <p:cNvSpPr txBox="1"/>
            <p:nvPr/>
          </p:nvSpPr>
          <p:spPr>
            <a:xfrm>
              <a:off x="8927481" y="1661978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AA2D7C4-D6ED-42AB-DD2F-B188D0A5F75D}"/>
              </a:ext>
            </a:extLst>
          </p:cNvPr>
          <p:cNvGrpSpPr/>
          <p:nvPr/>
        </p:nvGrpSpPr>
        <p:grpSpPr>
          <a:xfrm>
            <a:off x="414767" y="3138492"/>
            <a:ext cx="2194560" cy="922731"/>
            <a:chOff x="338440" y="3443793"/>
            <a:chExt cx="2926080" cy="123030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1111C0-ED21-B87A-D453-B9B6773AB1D6}"/>
                </a:ext>
              </a:extLst>
            </p:cNvPr>
            <p:cNvSpPr txBox="1"/>
            <p:nvPr/>
          </p:nvSpPr>
          <p:spPr>
            <a:xfrm>
              <a:off x="338440" y="344379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06 -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FD3D306-479A-00E7-9C0B-6C5C7B814DA5}"/>
                </a:ext>
              </a:extLst>
            </p:cNvPr>
            <p:cNvSpPr txBox="1"/>
            <p:nvPr/>
          </p:nvSpPr>
          <p:spPr>
            <a:xfrm>
              <a:off x="338440" y="393543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677C49B-7700-F6EA-5ED0-F0FBD7F42E8E}"/>
              </a:ext>
            </a:extLst>
          </p:cNvPr>
          <p:cNvGrpSpPr/>
          <p:nvPr/>
        </p:nvGrpSpPr>
        <p:grpSpPr>
          <a:xfrm>
            <a:off x="6534673" y="4732285"/>
            <a:ext cx="2194560" cy="922731"/>
            <a:chOff x="8927481" y="3443793"/>
            <a:chExt cx="2926080" cy="123030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12D3260-DF3F-61B1-B46D-D4372DDA054B}"/>
                </a:ext>
              </a:extLst>
            </p:cNvPr>
            <p:cNvSpPr txBox="1"/>
            <p:nvPr/>
          </p:nvSpPr>
          <p:spPr>
            <a:xfrm>
              <a:off x="8927481" y="344379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9B63832-D454-AA45-BEF5-0FBF3E3BF9D8}"/>
                </a:ext>
              </a:extLst>
            </p:cNvPr>
            <p:cNvSpPr txBox="1"/>
            <p:nvPr/>
          </p:nvSpPr>
          <p:spPr>
            <a:xfrm>
              <a:off x="8927481" y="393543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576DF5-529B-8680-9D8C-0BB5FDC5F601}"/>
              </a:ext>
            </a:extLst>
          </p:cNvPr>
          <p:cNvGrpSpPr/>
          <p:nvPr/>
        </p:nvGrpSpPr>
        <p:grpSpPr>
          <a:xfrm>
            <a:off x="6534673" y="1557357"/>
            <a:ext cx="2194560" cy="922731"/>
            <a:chOff x="8927481" y="2307064"/>
            <a:chExt cx="2926080" cy="123030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16E1B07-70DA-C3A8-85E5-FDE148B859D5}"/>
                </a:ext>
              </a:extLst>
            </p:cNvPr>
            <p:cNvSpPr txBox="1"/>
            <p:nvPr/>
          </p:nvSpPr>
          <p:spPr>
            <a:xfrm>
              <a:off x="8927481" y="230706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602F520-658D-1333-B647-A11775E10BE1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1033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7-Blade Pinwheel Diagram – Slide Template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C7512E43-F83C-F3AD-88BB-0602913A61CB}"/>
              </a:ext>
            </a:extLst>
          </p:cNvPr>
          <p:cNvSpPr/>
          <p:nvPr/>
        </p:nvSpPr>
        <p:spPr>
          <a:xfrm>
            <a:off x="3102298" y="2571217"/>
            <a:ext cx="1085920" cy="1385588"/>
          </a:xfrm>
          <a:custGeom>
            <a:avLst/>
            <a:gdLst>
              <a:gd name="connsiteX0" fmla="*/ 116797 w 116797"/>
              <a:gd name="connsiteY0" fmla="*/ 149028 h 149028"/>
              <a:gd name="connsiteX1" fmla="*/ 1548 w 116797"/>
              <a:gd name="connsiteY1" fmla="*/ 41809 h 149028"/>
              <a:gd name="connsiteX2" fmla="*/ 32550 w 116797"/>
              <a:gd name="connsiteY2" fmla="*/ 0 h 149028"/>
              <a:gd name="connsiteX3" fmla="*/ 44008 w 116797"/>
              <a:gd name="connsiteY3" fmla="*/ 0 h 149028"/>
              <a:gd name="connsiteX4" fmla="*/ 76359 w 116797"/>
              <a:gd name="connsiteY4" fmla="*/ 33042 h 149028"/>
              <a:gd name="connsiteX5" fmla="*/ 116123 w 116797"/>
              <a:gd name="connsiteY5" fmla="*/ 149028 h 149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797" h="149028">
                <a:moveTo>
                  <a:pt x="116797" y="149028"/>
                </a:moveTo>
                <a:cubicBezTo>
                  <a:pt x="116797" y="149028"/>
                  <a:pt x="28507" y="129473"/>
                  <a:pt x="1548" y="41809"/>
                </a:cubicBezTo>
                <a:cubicBezTo>
                  <a:pt x="-5192" y="20904"/>
                  <a:pt x="10983" y="0"/>
                  <a:pt x="32550" y="0"/>
                </a:cubicBezTo>
                <a:lnTo>
                  <a:pt x="44008" y="0"/>
                </a:lnTo>
                <a:cubicBezTo>
                  <a:pt x="62205" y="0"/>
                  <a:pt x="77033" y="14835"/>
                  <a:pt x="76359" y="33042"/>
                </a:cubicBezTo>
                <a:cubicBezTo>
                  <a:pt x="76359" y="63388"/>
                  <a:pt x="81750" y="109917"/>
                  <a:pt x="116123" y="149028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687352D7-4FAB-A21B-30B4-40D5F0EB4DCF}"/>
              </a:ext>
            </a:extLst>
          </p:cNvPr>
          <p:cNvSpPr/>
          <p:nvPr/>
        </p:nvSpPr>
        <p:spPr>
          <a:xfrm>
            <a:off x="3947022" y="1969149"/>
            <a:ext cx="861525" cy="1592662"/>
          </a:xfrm>
          <a:custGeom>
            <a:avLst/>
            <a:gdLst>
              <a:gd name="connsiteX0" fmla="*/ 80533 w 92662"/>
              <a:gd name="connsiteY0" fmla="*/ 67453 h 171300"/>
              <a:gd name="connsiteX1" fmla="*/ 15158 w 92662"/>
              <a:gd name="connsiteY1" fmla="*/ 171301 h 171300"/>
              <a:gd name="connsiteX2" fmla="*/ 25942 w 92662"/>
              <a:gd name="connsiteY2" fmla="*/ 14181 h 171300"/>
              <a:gd name="connsiteX3" fmla="*/ 77837 w 92662"/>
              <a:gd name="connsiteY3" fmla="*/ 12157 h 171300"/>
              <a:gd name="connsiteX4" fmla="*/ 85251 w 92662"/>
              <a:gd name="connsiteY4" fmla="*/ 20924 h 171300"/>
              <a:gd name="connsiteX5" fmla="*/ 80533 w 92662"/>
              <a:gd name="connsiteY5" fmla="*/ 66779 h 1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662" h="171300">
                <a:moveTo>
                  <a:pt x="80533" y="67453"/>
                </a:moveTo>
                <a:cubicBezTo>
                  <a:pt x="56270" y="86334"/>
                  <a:pt x="23920" y="120051"/>
                  <a:pt x="15158" y="171301"/>
                </a:cubicBezTo>
                <a:cubicBezTo>
                  <a:pt x="15158" y="171301"/>
                  <a:pt x="-25280" y="90381"/>
                  <a:pt x="25942" y="14181"/>
                </a:cubicBezTo>
                <a:cubicBezTo>
                  <a:pt x="38073" y="-4027"/>
                  <a:pt x="64358" y="-4701"/>
                  <a:pt x="77837" y="12157"/>
                </a:cubicBezTo>
                <a:lnTo>
                  <a:pt x="85251" y="20924"/>
                </a:lnTo>
                <a:cubicBezTo>
                  <a:pt x="96709" y="35085"/>
                  <a:pt x="94687" y="55989"/>
                  <a:pt x="80533" y="66779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8D42CCAE-2FCB-AFED-202B-C8CF2F72DF1C}"/>
              </a:ext>
            </a:extLst>
          </p:cNvPr>
          <p:cNvSpPr/>
          <p:nvPr/>
        </p:nvSpPr>
        <p:spPr>
          <a:xfrm>
            <a:off x="4294740" y="2381827"/>
            <a:ext cx="1523842" cy="835166"/>
          </a:xfrm>
          <a:custGeom>
            <a:avLst/>
            <a:gdLst>
              <a:gd name="connsiteX0" fmla="*/ 163775 w 163899"/>
              <a:gd name="connsiteY0" fmla="*/ 39251 h 89826"/>
              <a:gd name="connsiteX1" fmla="*/ 161080 w 163899"/>
              <a:gd name="connsiteY1" fmla="*/ 50715 h 89826"/>
              <a:gd name="connsiteX2" fmla="*/ 121989 w 163899"/>
              <a:gd name="connsiteY2" fmla="*/ 75666 h 89826"/>
              <a:gd name="connsiteX3" fmla="*/ 0 w 163899"/>
              <a:gd name="connsiteY3" fmla="*/ 89827 h 89826"/>
              <a:gd name="connsiteX4" fmla="*/ 129403 w 163899"/>
              <a:gd name="connsiteY4" fmla="*/ 140 h 89826"/>
              <a:gd name="connsiteX5" fmla="*/ 163101 w 163899"/>
              <a:gd name="connsiteY5" fmla="*/ 39926 h 89826"/>
              <a:gd name="connsiteX0" fmla="*/ 161080 w 171151"/>
              <a:gd name="connsiteY0" fmla="*/ 50715 h 89827"/>
              <a:gd name="connsiteX1" fmla="*/ 121989 w 171151"/>
              <a:gd name="connsiteY1" fmla="*/ 75666 h 89827"/>
              <a:gd name="connsiteX2" fmla="*/ 0 w 171151"/>
              <a:gd name="connsiteY2" fmla="*/ 89827 h 89827"/>
              <a:gd name="connsiteX3" fmla="*/ 129403 w 171151"/>
              <a:gd name="connsiteY3" fmla="*/ 140 h 89827"/>
              <a:gd name="connsiteX4" fmla="*/ 163101 w 171151"/>
              <a:gd name="connsiteY4" fmla="*/ 39926 h 89827"/>
              <a:gd name="connsiteX5" fmla="*/ 171151 w 171151"/>
              <a:gd name="connsiteY5" fmla="*/ 46627 h 89827"/>
              <a:gd name="connsiteX0" fmla="*/ 161080 w 163898"/>
              <a:gd name="connsiteY0" fmla="*/ 50715 h 89827"/>
              <a:gd name="connsiteX1" fmla="*/ 121989 w 163898"/>
              <a:gd name="connsiteY1" fmla="*/ 75666 h 89827"/>
              <a:gd name="connsiteX2" fmla="*/ 0 w 163898"/>
              <a:gd name="connsiteY2" fmla="*/ 89827 h 89827"/>
              <a:gd name="connsiteX3" fmla="*/ 129403 w 163898"/>
              <a:gd name="connsiteY3" fmla="*/ 140 h 89827"/>
              <a:gd name="connsiteX4" fmla="*/ 163101 w 163898"/>
              <a:gd name="connsiteY4" fmla="*/ 39926 h 8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98" h="89827">
                <a:moveTo>
                  <a:pt x="161080" y="50715"/>
                </a:moveTo>
                <a:cubicBezTo>
                  <a:pt x="157036" y="68248"/>
                  <a:pt x="139512" y="79712"/>
                  <a:pt x="121989" y="75666"/>
                </a:cubicBezTo>
                <a:cubicBezTo>
                  <a:pt x="92334" y="68248"/>
                  <a:pt x="45830" y="64202"/>
                  <a:pt x="0" y="89827"/>
                </a:cubicBezTo>
                <a:cubicBezTo>
                  <a:pt x="0" y="89827"/>
                  <a:pt x="37743" y="8232"/>
                  <a:pt x="129403" y="140"/>
                </a:cubicBezTo>
                <a:cubicBezTo>
                  <a:pt x="150970" y="-1883"/>
                  <a:pt x="167819" y="18347"/>
                  <a:pt x="163101" y="39926"/>
                </a:cubicBezTo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EB8377F6-70BE-558E-D34E-20C602D1D29D}"/>
              </a:ext>
            </a:extLst>
          </p:cNvPr>
          <p:cNvSpPr/>
          <p:nvPr/>
        </p:nvSpPr>
        <p:spPr>
          <a:xfrm>
            <a:off x="4714587" y="3142632"/>
            <a:ext cx="1474156" cy="1022799"/>
          </a:xfrm>
          <a:custGeom>
            <a:avLst/>
            <a:gdLst>
              <a:gd name="connsiteX0" fmla="*/ 140186 w 158554"/>
              <a:gd name="connsiteY0" fmla="*/ 102404 h 110008"/>
              <a:gd name="connsiteX1" fmla="*/ 129403 w 158554"/>
              <a:gd name="connsiteY1" fmla="*/ 107124 h 110008"/>
              <a:gd name="connsiteX2" fmla="*/ 85595 w 158554"/>
              <a:gd name="connsiteY2" fmla="*/ 90940 h 110008"/>
              <a:gd name="connsiteX3" fmla="*/ 0 w 158554"/>
              <a:gd name="connsiteY3" fmla="*/ 2602 h 110008"/>
              <a:gd name="connsiteX4" fmla="*/ 150296 w 158554"/>
              <a:gd name="connsiteY4" fmla="*/ 51154 h 110008"/>
              <a:gd name="connsiteX5" fmla="*/ 139512 w 158554"/>
              <a:gd name="connsiteY5" fmla="*/ 102404 h 1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554" h="110008">
                <a:moveTo>
                  <a:pt x="140186" y="102404"/>
                </a:moveTo>
                <a:lnTo>
                  <a:pt x="129403" y="107124"/>
                </a:lnTo>
                <a:cubicBezTo>
                  <a:pt x="113227" y="114542"/>
                  <a:pt x="93008" y="107124"/>
                  <a:pt x="85595" y="90940"/>
                </a:cubicBezTo>
                <a:cubicBezTo>
                  <a:pt x="73463" y="63292"/>
                  <a:pt x="47852" y="23507"/>
                  <a:pt x="0" y="2602"/>
                </a:cubicBezTo>
                <a:cubicBezTo>
                  <a:pt x="0" y="2602"/>
                  <a:pt x="88290" y="-16954"/>
                  <a:pt x="150296" y="51154"/>
                </a:cubicBezTo>
                <a:cubicBezTo>
                  <a:pt x="165123" y="67338"/>
                  <a:pt x="159057" y="92963"/>
                  <a:pt x="139512" y="102404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E813CA6D-CFA4-E4E6-343E-36A99FA7653D}"/>
              </a:ext>
            </a:extLst>
          </p:cNvPr>
          <p:cNvSpPr/>
          <p:nvPr/>
        </p:nvSpPr>
        <p:spPr>
          <a:xfrm>
            <a:off x="4820578" y="3480308"/>
            <a:ext cx="713481" cy="1623483"/>
          </a:xfrm>
          <a:custGeom>
            <a:avLst/>
            <a:gdLst>
              <a:gd name="connsiteX0" fmla="*/ 74868 w 76739"/>
              <a:gd name="connsiteY0" fmla="*/ 147680 h 174615"/>
              <a:gd name="connsiteX1" fmla="*/ 28364 w 76739"/>
              <a:gd name="connsiteY1" fmla="*/ 171281 h 174615"/>
              <a:gd name="connsiteX2" fmla="*/ 18254 w 76739"/>
              <a:gd name="connsiteY2" fmla="*/ 165887 h 174615"/>
              <a:gd name="connsiteX3" fmla="*/ 3427 w 76739"/>
              <a:gd name="connsiteY3" fmla="*/ 122055 h 174615"/>
              <a:gd name="connsiteX4" fmla="*/ 18254 w 76739"/>
              <a:gd name="connsiteY4" fmla="*/ 0 h 174615"/>
              <a:gd name="connsiteX5" fmla="*/ 74868 w 76739"/>
              <a:gd name="connsiteY5" fmla="*/ 147005 h 174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9" h="174615">
                <a:moveTo>
                  <a:pt x="74868" y="147680"/>
                </a:moveTo>
                <a:cubicBezTo>
                  <a:pt x="71498" y="169258"/>
                  <a:pt x="47909" y="180722"/>
                  <a:pt x="28364" y="171281"/>
                </a:cubicBezTo>
                <a:lnTo>
                  <a:pt x="18254" y="165887"/>
                </a:lnTo>
                <a:cubicBezTo>
                  <a:pt x="2079" y="157795"/>
                  <a:pt x="-4661" y="138239"/>
                  <a:pt x="3427" y="122055"/>
                </a:cubicBezTo>
                <a:cubicBezTo>
                  <a:pt x="17580" y="95081"/>
                  <a:pt x="32408" y="50575"/>
                  <a:pt x="18254" y="0"/>
                </a:cubicBezTo>
                <a:cubicBezTo>
                  <a:pt x="18254" y="0"/>
                  <a:pt x="89022" y="55970"/>
                  <a:pt x="74868" y="147005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ED8F5BAF-163E-F4CB-EDF8-41D58FDA5FCA}"/>
              </a:ext>
            </a:extLst>
          </p:cNvPr>
          <p:cNvSpPr/>
          <p:nvPr/>
        </p:nvSpPr>
        <p:spPr>
          <a:xfrm>
            <a:off x="2955259" y="3634498"/>
            <a:ext cx="1640255" cy="773636"/>
          </a:xfrm>
          <a:custGeom>
            <a:avLst/>
            <a:gdLst>
              <a:gd name="connsiteX0" fmla="*/ 175746 w 176419"/>
              <a:gd name="connsiteY0" fmla="*/ 52199 h 83209"/>
              <a:gd name="connsiteX1" fmla="*/ 19384 w 176419"/>
              <a:gd name="connsiteY1" fmla="*/ 71080 h 83209"/>
              <a:gd name="connsiteX2" fmla="*/ 7927 w 176419"/>
              <a:gd name="connsiteY2" fmla="*/ 20505 h 83209"/>
              <a:gd name="connsiteX3" fmla="*/ 15341 w 176419"/>
              <a:gd name="connsiteY3" fmla="*/ 11739 h 83209"/>
              <a:gd name="connsiteX4" fmla="*/ 61845 w 176419"/>
              <a:gd name="connsiteY4" fmla="*/ 7693 h 83209"/>
              <a:gd name="connsiteX5" fmla="*/ 176420 w 176419"/>
              <a:gd name="connsiteY5" fmla="*/ 52199 h 83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419" h="83209">
                <a:moveTo>
                  <a:pt x="175746" y="52199"/>
                </a:moveTo>
                <a:cubicBezTo>
                  <a:pt x="175746" y="52199"/>
                  <a:pt x="104305" y="106820"/>
                  <a:pt x="19384" y="71080"/>
                </a:cubicBezTo>
                <a:cubicBezTo>
                  <a:pt x="-835" y="62314"/>
                  <a:pt x="-6227" y="36689"/>
                  <a:pt x="7927" y="20505"/>
                </a:cubicBezTo>
                <a:lnTo>
                  <a:pt x="15341" y="11739"/>
                </a:lnTo>
                <a:cubicBezTo>
                  <a:pt x="26798" y="-2422"/>
                  <a:pt x="47691" y="-3771"/>
                  <a:pt x="61845" y="7693"/>
                </a:cubicBezTo>
                <a:cubicBezTo>
                  <a:pt x="84760" y="27923"/>
                  <a:pt x="124524" y="53548"/>
                  <a:pt x="176420" y="52199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A4309165-562E-92EB-ADED-E0638A53D9C6}"/>
              </a:ext>
            </a:extLst>
          </p:cNvPr>
          <p:cNvSpPr/>
          <p:nvPr/>
        </p:nvSpPr>
        <p:spPr>
          <a:xfrm>
            <a:off x="3735746" y="3887836"/>
            <a:ext cx="1210683" cy="1305815"/>
          </a:xfrm>
          <a:custGeom>
            <a:avLst/>
            <a:gdLst>
              <a:gd name="connsiteX0" fmla="*/ 130216 w 130216"/>
              <a:gd name="connsiteY0" fmla="*/ 0 h 140448"/>
              <a:gd name="connsiteX1" fmla="*/ 50687 w 130216"/>
              <a:gd name="connsiteY1" fmla="*/ 136216 h 140448"/>
              <a:gd name="connsiteX2" fmla="*/ 3509 w 130216"/>
              <a:gd name="connsiteY2" fmla="*/ 114637 h 140448"/>
              <a:gd name="connsiteX3" fmla="*/ 813 w 130216"/>
              <a:gd name="connsiteY3" fmla="*/ 103173 h 140448"/>
              <a:gd name="connsiteX4" fmla="*/ 25750 w 130216"/>
              <a:gd name="connsiteY4" fmla="*/ 64062 h 140448"/>
              <a:gd name="connsiteX5" fmla="*/ 130216 w 130216"/>
              <a:gd name="connsiteY5" fmla="*/ 0 h 140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216" h="140448">
                <a:moveTo>
                  <a:pt x="130216" y="0"/>
                </a:moveTo>
                <a:cubicBezTo>
                  <a:pt x="130216" y="0"/>
                  <a:pt x="130216" y="90361"/>
                  <a:pt x="50687" y="136216"/>
                </a:cubicBezTo>
                <a:cubicBezTo>
                  <a:pt x="31816" y="147005"/>
                  <a:pt x="8227" y="136216"/>
                  <a:pt x="3509" y="114637"/>
                </a:cubicBezTo>
                <a:lnTo>
                  <a:pt x="813" y="103173"/>
                </a:lnTo>
                <a:cubicBezTo>
                  <a:pt x="-3230" y="85641"/>
                  <a:pt x="8227" y="67434"/>
                  <a:pt x="25750" y="64062"/>
                </a:cubicBezTo>
                <a:cubicBezTo>
                  <a:pt x="55405" y="57993"/>
                  <a:pt x="99887" y="41809"/>
                  <a:pt x="130216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89974491-C817-9657-26AF-97228249D8F7}"/>
              </a:ext>
            </a:extLst>
          </p:cNvPr>
          <p:cNvSpPr/>
          <p:nvPr/>
        </p:nvSpPr>
        <p:spPr>
          <a:xfrm>
            <a:off x="5022508" y="4340778"/>
            <a:ext cx="5848" cy="11702"/>
          </a:xfrm>
          <a:custGeom>
            <a:avLst/>
            <a:gdLst>
              <a:gd name="connsiteX0" fmla="*/ 0 w 869"/>
              <a:gd name="connsiteY0" fmla="*/ 0 h 1739"/>
              <a:gd name="connsiteX1" fmla="*/ 869 w 869"/>
              <a:gd name="connsiteY1" fmla="*/ 1739 h 1739"/>
              <a:gd name="connsiteX2" fmla="*/ 0 w 869"/>
              <a:gd name="connsiteY2" fmla="*/ 0 h 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9" h="1739">
                <a:moveTo>
                  <a:pt x="0" y="0"/>
                </a:moveTo>
                <a:cubicBezTo>
                  <a:pt x="0" y="580"/>
                  <a:pt x="580" y="1159"/>
                  <a:pt x="869" y="1739"/>
                </a:cubicBezTo>
                <a:cubicBezTo>
                  <a:pt x="869" y="1159"/>
                  <a:pt x="290" y="5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54" name="Graphic 53" descr="Brainstorm with solid fill">
            <a:extLst>
              <a:ext uri="{FF2B5EF4-FFF2-40B4-BE49-F238E27FC236}">
                <a16:creationId xmlns:a16="http://schemas.microsoft.com/office/drawing/2014/main" id="{89820CD4-FE18-1F19-3375-FEFBAC02B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4295" y="3477555"/>
            <a:ext cx="507078" cy="507078"/>
          </a:xfrm>
          <a:prstGeom prst="rect">
            <a:avLst/>
          </a:prstGeom>
        </p:spPr>
      </p:pic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92F2FB5C-B1ED-DAC4-4EC7-DA272BC14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47983" y="4457222"/>
            <a:ext cx="507078" cy="507078"/>
          </a:xfrm>
          <a:prstGeom prst="rect">
            <a:avLst/>
          </a:prstGeom>
        </p:spPr>
      </p:pic>
      <p:pic>
        <p:nvPicPr>
          <p:cNvPr id="56" name="Graphic 55" descr="Hourglass 30% with solid fill">
            <a:extLst>
              <a:ext uri="{FF2B5EF4-FFF2-40B4-BE49-F238E27FC236}">
                <a16:creationId xmlns:a16="http://schemas.microsoft.com/office/drawing/2014/main" id="{E0A1F054-DA04-A62B-2C84-891689AEA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24674" y="2468340"/>
            <a:ext cx="507078" cy="507078"/>
          </a:xfrm>
          <a:prstGeom prst="rect">
            <a:avLst/>
          </a:prstGeom>
        </p:spPr>
      </p:pic>
      <p:pic>
        <p:nvPicPr>
          <p:cNvPr id="57" name="Graphic 56" descr="Lightbulb with solid fill">
            <a:extLst>
              <a:ext uri="{FF2B5EF4-FFF2-40B4-BE49-F238E27FC236}">
                <a16:creationId xmlns:a16="http://schemas.microsoft.com/office/drawing/2014/main" id="{6D1D5231-BF98-9E8B-3754-651D420096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83126" y="2656848"/>
            <a:ext cx="507078" cy="507078"/>
          </a:xfrm>
          <a:prstGeom prst="rect">
            <a:avLst/>
          </a:prstGeom>
        </p:spPr>
      </p:pic>
      <p:pic>
        <p:nvPicPr>
          <p:cNvPr id="58" name="Graphic 57" descr="Research with solid fill">
            <a:extLst>
              <a:ext uri="{FF2B5EF4-FFF2-40B4-BE49-F238E27FC236}">
                <a16:creationId xmlns:a16="http://schemas.microsoft.com/office/drawing/2014/main" id="{118AA034-72D9-3867-DAC8-31EFB9DADE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04043" y="2060464"/>
            <a:ext cx="507078" cy="507078"/>
          </a:xfrm>
          <a:prstGeom prst="rect">
            <a:avLst/>
          </a:prstGeom>
        </p:spPr>
      </p:pic>
      <p:pic>
        <p:nvPicPr>
          <p:cNvPr id="59" name="Graphic 58" descr="Bar graph with upward trend with solid fill">
            <a:extLst>
              <a:ext uri="{FF2B5EF4-FFF2-40B4-BE49-F238E27FC236}">
                <a16:creationId xmlns:a16="http://schemas.microsoft.com/office/drawing/2014/main" id="{01F96028-FA3C-EC0B-E032-FD40429B00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70707" y="4522488"/>
            <a:ext cx="507078" cy="507078"/>
          </a:xfrm>
          <a:prstGeom prst="rect">
            <a:avLst/>
          </a:prstGeom>
        </p:spPr>
      </p:pic>
      <p:pic>
        <p:nvPicPr>
          <p:cNvPr id="60" name="Graphic 59" descr="Gears with solid fill">
            <a:extLst>
              <a:ext uri="{FF2B5EF4-FFF2-40B4-BE49-F238E27FC236}">
                <a16:creationId xmlns:a16="http://schemas.microsoft.com/office/drawing/2014/main" id="{B4025970-1787-A3CB-8ECC-9C515594E2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57533" y="3731094"/>
            <a:ext cx="507078" cy="507078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D4A0C1C3-D6EC-B65E-0DDF-7B648473D15E}"/>
              </a:ext>
            </a:extLst>
          </p:cNvPr>
          <p:cNvSpPr txBox="1"/>
          <p:nvPr/>
        </p:nvSpPr>
        <p:spPr>
          <a:xfrm>
            <a:off x="3893680" y="2802782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C2941CF-4E1F-DCAA-002B-36C2BAB8739F}"/>
              </a:ext>
            </a:extLst>
          </p:cNvPr>
          <p:cNvSpPr txBox="1"/>
          <p:nvPr/>
        </p:nvSpPr>
        <p:spPr>
          <a:xfrm>
            <a:off x="4474879" y="2746779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5F701F4-E0CD-4D93-EA3C-B2B6F4E8BB34}"/>
              </a:ext>
            </a:extLst>
          </p:cNvPr>
          <p:cNvSpPr txBox="1"/>
          <p:nvPr/>
        </p:nvSpPr>
        <p:spPr>
          <a:xfrm>
            <a:off x="4985405" y="3183227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4B26897-4136-212E-0270-2C183D602C03}"/>
              </a:ext>
            </a:extLst>
          </p:cNvPr>
          <p:cNvSpPr txBox="1"/>
          <p:nvPr/>
        </p:nvSpPr>
        <p:spPr>
          <a:xfrm>
            <a:off x="4958459" y="3908561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B9A7351-4DB1-EDD9-6220-194510168915}"/>
              </a:ext>
            </a:extLst>
          </p:cNvPr>
          <p:cNvSpPr txBox="1"/>
          <p:nvPr/>
        </p:nvSpPr>
        <p:spPr>
          <a:xfrm>
            <a:off x="4379141" y="4217577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45F892-3014-AC5B-4CAC-E3D2DD51BD3C}"/>
              </a:ext>
            </a:extLst>
          </p:cNvPr>
          <p:cNvSpPr txBox="1"/>
          <p:nvPr/>
        </p:nvSpPr>
        <p:spPr>
          <a:xfrm>
            <a:off x="3717885" y="4032427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F9F1758-ABC4-E427-6EA2-7AEB8B324A58}"/>
              </a:ext>
            </a:extLst>
          </p:cNvPr>
          <p:cNvSpPr txBox="1"/>
          <p:nvPr/>
        </p:nvSpPr>
        <p:spPr>
          <a:xfrm>
            <a:off x="3432281" y="3345767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02D0FD-8FED-EF91-3D41-6EFE2685695D}"/>
              </a:ext>
            </a:extLst>
          </p:cNvPr>
          <p:cNvGrpSpPr/>
          <p:nvPr/>
        </p:nvGrpSpPr>
        <p:grpSpPr>
          <a:xfrm>
            <a:off x="6534673" y="3669756"/>
            <a:ext cx="2194560" cy="922731"/>
            <a:chOff x="8927481" y="2307064"/>
            <a:chExt cx="2926080" cy="123030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962059-3200-2213-70A5-BB8539BC3BE2}"/>
                </a:ext>
              </a:extLst>
            </p:cNvPr>
            <p:cNvSpPr txBox="1"/>
            <p:nvPr/>
          </p:nvSpPr>
          <p:spPr>
            <a:xfrm>
              <a:off x="8927481" y="230706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D79F9DC-5FDE-9EAA-7575-EAB6B8D3D408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7386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122CBA6-A044-0D6E-0A13-AB334975110E}"/>
              </a:ext>
            </a:extLst>
          </p:cNvPr>
          <p:cNvGrpSpPr/>
          <p:nvPr/>
        </p:nvGrpSpPr>
        <p:grpSpPr>
          <a:xfrm>
            <a:off x="414767" y="2075964"/>
            <a:ext cx="2194560" cy="922731"/>
            <a:chOff x="338440" y="2307064"/>
            <a:chExt cx="2926080" cy="123030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C53CED-3A91-8117-89B5-6985CD49FAC5}"/>
                </a:ext>
              </a:extLst>
            </p:cNvPr>
            <p:cNvSpPr txBox="1"/>
            <p:nvPr/>
          </p:nvSpPr>
          <p:spPr>
            <a:xfrm>
              <a:off x="338440" y="230706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67595C2-8ABD-2DD1-4E4E-0CA38FEA80C1}"/>
                </a:ext>
              </a:extLst>
            </p:cNvPr>
            <p:cNvSpPr txBox="1"/>
            <p:nvPr/>
          </p:nvSpPr>
          <p:spPr>
            <a:xfrm>
              <a:off x="338440" y="2798707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69481D-77A1-23E0-5A1B-829B63F36440}"/>
              </a:ext>
            </a:extLst>
          </p:cNvPr>
          <p:cNvGrpSpPr/>
          <p:nvPr/>
        </p:nvGrpSpPr>
        <p:grpSpPr>
          <a:xfrm>
            <a:off x="414767" y="4201020"/>
            <a:ext cx="2194560" cy="922731"/>
            <a:chOff x="338440" y="4580523"/>
            <a:chExt cx="2926080" cy="123030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BDA2F9-54BF-6690-C769-8048047CF20D}"/>
                </a:ext>
              </a:extLst>
            </p:cNvPr>
            <p:cNvSpPr txBox="1"/>
            <p:nvPr/>
          </p:nvSpPr>
          <p:spPr>
            <a:xfrm>
              <a:off x="338440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A78815-642A-631C-0B95-9C9EC74DFB4C}"/>
                </a:ext>
              </a:extLst>
            </p:cNvPr>
            <p:cNvSpPr txBox="1"/>
            <p:nvPr/>
          </p:nvSpPr>
          <p:spPr>
            <a:xfrm>
              <a:off x="338440" y="507216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8C780C1-2C81-DE5B-00E6-5A48BA2BCF7B}"/>
              </a:ext>
            </a:extLst>
          </p:cNvPr>
          <p:cNvGrpSpPr/>
          <p:nvPr/>
        </p:nvGrpSpPr>
        <p:grpSpPr>
          <a:xfrm>
            <a:off x="6534673" y="2607228"/>
            <a:ext cx="2194560" cy="922731"/>
            <a:chOff x="8927481" y="1170335"/>
            <a:chExt cx="2926080" cy="123030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BEA55FB-AD94-2026-6803-492F25BFE556}"/>
                </a:ext>
              </a:extLst>
            </p:cNvPr>
            <p:cNvSpPr txBox="1"/>
            <p:nvPr/>
          </p:nvSpPr>
          <p:spPr>
            <a:xfrm>
              <a:off x="8927481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B8B0CE-334B-FBF6-4AD2-AA5438A0BCB8}"/>
                </a:ext>
              </a:extLst>
            </p:cNvPr>
            <p:cNvSpPr txBox="1"/>
            <p:nvPr/>
          </p:nvSpPr>
          <p:spPr>
            <a:xfrm>
              <a:off x="8927481" y="1661978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AA2D7C4-D6ED-42AB-DD2F-B188D0A5F75D}"/>
              </a:ext>
            </a:extLst>
          </p:cNvPr>
          <p:cNvGrpSpPr/>
          <p:nvPr/>
        </p:nvGrpSpPr>
        <p:grpSpPr>
          <a:xfrm>
            <a:off x="414767" y="3138492"/>
            <a:ext cx="2194560" cy="922731"/>
            <a:chOff x="338440" y="3443793"/>
            <a:chExt cx="2926080" cy="123030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1111C0-ED21-B87A-D453-B9B6773AB1D6}"/>
                </a:ext>
              </a:extLst>
            </p:cNvPr>
            <p:cNvSpPr txBox="1"/>
            <p:nvPr/>
          </p:nvSpPr>
          <p:spPr>
            <a:xfrm>
              <a:off x="338440" y="344379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FD3D306-479A-00E7-9C0B-6C5C7B814DA5}"/>
                </a:ext>
              </a:extLst>
            </p:cNvPr>
            <p:cNvSpPr txBox="1"/>
            <p:nvPr/>
          </p:nvSpPr>
          <p:spPr>
            <a:xfrm>
              <a:off x="338440" y="393543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677C49B-7700-F6EA-5ED0-F0FBD7F42E8E}"/>
              </a:ext>
            </a:extLst>
          </p:cNvPr>
          <p:cNvGrpSpPr/>
          <p:nvPr/>
        </p:nvGrpSpPr>
        <p:grpSpPr>
          <a:xfrm>
            <a:off x="6534673" y="4732285"/>
            <a:ext cx="2194560" cy="922731"/>
            <a:chOff x="8927481" y="3443793"/>
            <a:chExt cx="2926080" cy="123030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12D3260-DF3F-61B1-B46D-D4372DDA054B}"/>
                </a:ext>
              </a:extLst>
            </p:cNvPr>
            <p:cNvSpPr txBox="1"/>
            <p:nvPr/>
          </p:nvSpPr>
          <p:spPr>
            <a:xfrm>
              <a:off x="8927481" y="344379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9B63832-D454-AA45-BEF5-0FBF3E3BF9D8}"/>
                </a:ext>
              </a:extLst>
            </p:cNvPr>
            <p:cNvSpPr txBox="1"/>
            <p:nvPr/>
          </p:nvSpPr>
          <p:spPr>
            <a:xfrm>
              <a:off x="8927481" y="393543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576DF5-529B-8680-9D8C-0BB5FDC5F601}"/>
              </a:ext>
            </a:extLst>
          </p:cNvPr>
          <p:cNvGrpSpPr/>
          <p:nvPr/>
        </p:nvGrpSpPr>
        <p:grpSpPr>
          <a:xfrm>
            <a:off x="6534673" y="1544700"/>
            <a:ext cx="2194560" cy="922731"/>
            <a:chOff x="8927481" y="2307064"/>
            <a:chExt cx="2926080" cy="123030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16E1B07-70DA-C3A8-85E5-FDE148B859D5}"/>
                </a:ext>
              </a:extLst>
            </p:cNvPr>
            <p:cNvSpPr txBox="1"/>
            <p:nvPr/>
          </p:nvSpPr>
          <p:spPr>
            <a:xfrm>
              <a:off x="8927481" y="230706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602F520-658D-1333-B647-A11775E10BE1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5080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480</Words>
  <Application>Microsoft Office PowerPoint</Application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7-Blade Pinwheel Diagram – Slide Template</vt:lpstr>
      <vt:lpstr>7-Blade 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7-Blade Pinwheel Diagram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2024-04-29T17:52:11Z</dcterms:modified>
  <cp:category>Charts &amp; Diagrams</cp:category>
</cp:coreProperties>
</file>