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2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8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85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57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4.svg"/><Relationship Id="rId4" Type="http://schemas.openxmlformats.org/officeDocument/2006/relationships/image" Target="../media/image13.svg"/><Relationship Id="rId9" Type="http://schemas.openxmlformats.org/officeDocument/2006/relationships/image" Target="../media/image7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6-Blade Pinwheel Diagram – Slide Template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04371565-6468-3314-583C-7392C2FE4576}"/>
              </a:ext>
            </a:extLst>
          </p:cNvPr>
          <p:cNvSpPr/>
          <p:nvPr/>
        </p:nvSpPr>
        <p:spPr>
          <a:xfrm>
            <a:off x="2942367" y="2620183"/>
            <a:ext cx="1218382" cy="1410858"/>
          </a:xfrm>
          <a:custGeom>
            <a:avLst/>
            <a:gdLst>
              <a:gd name="connsiteX0" fmla="*/ 130370 w 131044"/>
              <a:gd name="connsiteY0" fmla="*/ 151747 h 151746"/>
              <a:gd name="connsiteX1" fmla="*/ 1641 w 131044"/>
              <a:gd name="connsiteY1" fmla="*/ 44527 h 151746"/>
              <a:gd name="connsiteX2" fmla="*/ 31296 w 131044"/>
              <a:gd name="connsiteY2" fmla="*/ 1370 h 151746"/>
              <a:gd name="connsiteX3" fmla="*/ 58255 w 131044"/>
              <a:gd name="connsiteY3" fmla="*/ 21 h 151746"/>
              <a:gd name="connsiteX4" fmla="*/ 92628 w 131044"/>
              <a:gd name="connsiteY4" fmla="*/ 33738 h 151746"/>
              <a:gd name="connsiteX5" fmla="*/ 131044 w 131044"/>
              <a:gd name="connsiteY5" fmla="*/ 151072 h 15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044" h="151746">
                <a:moveTo>
                  <a:pt x="130370" y="151747"/>
                </a:moveTo>
                <a:cubicBezTo>
                  <a:pt x="130370" y="151747"/>
                  <a:pt x="33992" y="145678"/>
                  <a:pt x="1641" y="44527"/>
                </a:cubicBezTo>
                <a:cubicBezTo>
                  <a:pt x="-5098" y="23623"/>
                  <a:pt x="9729" y="2718"/>
                  <a:pt x="31296" y="1370"/>
                </a:cubicBezTo>
                <a:lnTo>
                  <a:pt x="58255" y="21"/>
                </a:lnTo>
                <a:cubicBezTo>
                  <a:pt x="77126" y="-653"/>
                  <a:pt x="93302" y="14857"/>
                  <a:pt x="92628" y="33738"/>
                </a:cubicBezTo>
                <a:cubicBezTo>
                  <a:pt x="91280" y="62734"/>
                  <a:pt x="96671" y="106566"/>
                  <a:pt x="131044" y="151072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78A679BD-319E-A0F3-81AC-804A9CD3EF4F}"/>
              </a:ext>
            </a:extLst>
          </p:cNvPr>
          <p:cNvSpPr/>
          <p:nvPr/>
        </p:nvSpPr>
        <p:spPr>
          <a:xfrm>
            <a:off x="3956585" y="1860038"/>
            <a:ext cx="1047354" cy="1638089"/>
          </a:xfrm>
          <a:custGeom>
            <a:avLst/>
            <a:gdLst>
              <a:gd name="connsiteX0" fmla="*/ 95423 w 112649"/>
              <a:gd name="connsiteY0" fmla="*/ 84477 h 176186"/>
              <a:gd name="connsiteX1" fmla="*/ 12524 w 112649"/>
              <a:gd name="connsiteY1" fmla="*/ 176186 h 176186"/>
              <a:gd name="connsiteX2" fmla="*/ 41505 w 112649"/>
              <a:gd name="connsiteY2" fmla="*/ 10974 h 176186"/>
              <a:gd name="connsiteX3" fmla="*/ 93401 w 112649"/>
              <a:gd name="connsiteY3" fmla="*/ 15020 h 176186"/>
              <a:gd name="connsiteX4" fmla="*/ 107554 w 112649"/>
              <a:gd name="connsiteY4" fmla="*/ 37947 h 176186"/>
              <a:gd name="connsiteX5" fmla="*/ 95423 w 112649"/>
              <a:gd name="connsiteY5" fmla="*/ 84477 h 17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649" h="176186">
                <a:moveTo>
                  <a:pt x="95423" y="84477"/>
                </a:moveTo>
                <a:cubicBezTo>
                  <a:pt x="69138" y="97289"/>
                  <a:pt x="34091" y="124262"/>
                  <a:pt x="12524" y="176186"/>
                </a:cubicBezTo>
                <a:cubicBezTo>
                  <a:pt x="12524" y="176186"/>
                  <a:pt x="-29936" y="89871"/>
                  <a:pt x="41505" y="10974"/>
                </a:cubicBezTo>
                <a:cubicBezTo>
                  <a:pt x="56332" y="-5210"/>
                  <a:pt x="81943" y="-3187"/>
                  <a:pt x="93401" y="15020"/>
                </a:cubicBezTo>
                <a:lnTo>
                  <a:pt x="107554" y="37947"/>
                </a:lnTo>
                <a:cubicBezTo>
                  <a:pt x="117664" y="54131"/>
                  <a:pt x="112272" y="75710"/>
                  <a:pt x="95423" y="8447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6FDB93-C942-DBEA-3A05-648DBA3CF556}"/>
              </a:ext>
            </a:extLst>
          </p:cNvPr>
          <p:cNvSpPr/>
          <p:nvPr/>
        </p:nvSpPr>
        <p:spPr>
          <a:xfrm>
            <a:off x="4499131" y="2567159"/>
            <a:ext cx="1702502" cy="862027"/>
          </a:xfrm>
          <a:custGeom>
            <a:avLst/>
            <a:gdLst>
              <a:gd name="connsiteX0" fmla="*/ 179951 w 183114"/>
              <a:gd name="connsiteY0" fmla="*/ 51579 h 92716"/>
              <a:gd name="connsiteX1" fmla="*/ 167145 w 183114"/>
              <a:gd name="connsiteY1" fmla="*/ 75181 h 92716"/>
              <a:gd name="connsiteX2" fmla="*/ 120641 w 183114"/>
              <a:gd name="connsiteY2" fmla="*/ 87319 h 92716"/>
              <a:gd name="connsiteX3" fmla="*/ 0 w 183114"/>
              <a:gd name="connsiteY3" fmla="*/ 60345 h 92716"/>
              <a:gd name="connsiteX4" fmla="*/ 157710 w 183114"/>
              <a:gd name="connsiteY4" fmla="*/ 4375 h 92716"/>
              <a:gd name="connsiteX5" fmla="*/ 179277 w 183114"/>
              <a:gd name="connsiteY5" fmla="*/ 51579 h 92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114" h="92716">
                <a:moveTo>
                  <a:pt x="179951" y="51579"/>
                </a:moveTo>
                <a:lnTo>
                  <a:pt x="167145" y="75181"/>
                </a:lnTo>
                <a:cubicBezTo>
                  <a:pt x="158384" y="92039"/>
                  <a:pt x="136816" y="98108"/>
                  <a:pt x="120641" y="87319"/>
                </a:cubicBezTo>
                <a:cubicBezTo>
                  <a:pt x="96378" y="71135"/>
                  <a:pt x="55940" y="53602"/>
                  <a:pt x="0" y="60345"/>
                </a:cubicBezTo>
                <a:cubicBezTo>
                  <a:pt x="0" y="60345"/>
                  <a:pt x="54592" y="-19226"/>
                  <a:pt x="157710" y="4375"/>
                </a:cubicBezTo>
                <a:cubicBezTo>
                  <a:pt x="178603" y="9096"/>
                  <a:pt x="189386" y="32698"/>
                  <a:pt x="179277" y="51579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7DF60576-266B-A4D6-F0EC-58AE32803DBA}"/>
              </a:ext>
            </a:extLst>
          </p:cNvPr>
          <p:cNvSpPr/>
          <p:nvPr/>
        </p:nvSpPr>
        <p:spPr>
          <a:xfrm>
            <a:off x="4981634" y="3347656"/>
            <a:ext cx="1212115" cy="1404592"/>
          </a:xfrm>
          <a:custGeom>
            <a:avLst/>
            <a:gdLst>
              <a:gd name="connsiteX0" fmla="*/ 99748 w 130370"/>
              <a:gd name="connsiteY0" fmla="*/ 149703 h 151072"/>
              <a:gd name="connsiteX1" fmla="*/ 72789 w 130370"/>
              <a:gd name="connsiteY1" fmla="*/ 151051 h 151072"/>
              <a:gd name="connsiteX2" fmla="*/ 38416 w 130370"/>
              <a:gd name="connsiteY2" fmla="*/ 117335 h 151072"/>
              <a:gd name="connsiteX3" fmla="*/ 0 w 130370"/>
              <a:gd name="connsiteY3" fmla="*/ 0 h 151072"/>
              <a:gd name="connsiteX4" fmla="*/ 128729 w 130370"/>
              <a:gd name="connsiteY4" fmla="*/ 107220 h 151072"/>
              <a:gd name="connsiteX5" fmla="*/ 99074 w 130370"/>
              <a:gd name="connsiteY5" fmla="*/ 150377 h 151072"/>
              <a:gd name="connsiteX0" fmla="*/ 99074 w 130370"/>
              <a:gd name="connsiteY0" fmla="*/ 150377 h 151072"/>
              <a:gd name="connsiteX1" fmla="*/ 72789 w 130370"/>
              <a:gd name="connsiteY1" fmla="*/ 151051 h 151072"/>
              <a:gd name="connsiteX2" fmla="*/ 38416 w 130370"/>
              <a:gd name="connsiteY2" fmla="*/ 117335 h 151072"/>
              <a:gd name="connsiteX3" fmla="*/ 0 w 130370"/>
              <a:gd name="connsiteY3" fmla="*/ 0 h 151072"/>
              <a:gd name="connsiteX4" fmla="*/ 128729 w 130370"/>
              <a:gd name="connsiteY4" fmla="*/ 107220 h 151072"/>
              <a:gd name="connsiteX5" fmla="*/ 99074 w 130370"/>
              <a:gd name="connsiteY5" fmla="*/ 150377 h 15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370" h="151072">
                <a:moveTo>
                  <a:pt x="99074" y="150377"/>
                </a:moveTo>
                <a:lnTo>
                  <a:pt x="72789" y="151051"/>
                </a:lnTo>
                <a:cubicBezTo>
                  <a:pt x="53918" y="151726"/>
                  <a:pt x="37742" y="136216"/>
                  <a:pt x="38416" y="117335"/>
                </a:cubicBezTo>
                <a:cubicBezTo>
                  <a:pt x="39764" y="88338"/>
                  <a:pt x="34373" y="44506"/>
                  <a:pt x="0" y="0"/>
                </a:cubicBezTo>
                <a:cubicBezTo>
                  <a:pt x="0" y="0"/>
                  <a:pt x="96378" y="6069"/>
                  <a:pt x="128729" y="107220"/>
                </a:cubicBezTo>
                <a:cubicBezTo>
                  <a:pt x="135468" y="128124"/>
                  <a:pt x="120641" y="149028"/>
                  <a:pt x="99074" y="15037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A865656-AE77-07DD-7AFD-1B802A6F89D1}"/>
              </a:ext>
            </a:extLst>
          </p:cNvPr>
          <p:cNvSpPr/>
          <p:nvPr/>
        </p:nvSpPr>
        <p:spPr>
          <a:xfrm>
            <a:off x="4134055" y="3880580"/>
            <a:ext cx="1061654" cy="1620303"/>
          </a:xfrm>
          <a:custGeom>
            <a:avLst/>
            <a:gdLst>
              <a:gd name="connsiteX0" fmla="*/ 70943 w 114187"/>
              <a:gd name="connsiteY0" fmla="*/ 163864 h 174273"/>
              <a:gd name="connsiteX1" fmla="*/ 19047 w 114187"/>
              <a:gd name="connsiteY1" fmla="*/ 159143 h 174273"/>
              <a:gd name="connsiteX2" fmla="*/ 4894 w 114187"/>
              <a:gd name="connsiteY2" fmla="*/ 136216 h 174273"/>
              <a:gd name="connsiteX3" fmla="*/ 18373 w 114187"/>
              <a:gd name="connsiteY3" fmla="*/ 90361 h 174273"/>
              <a:gd name="connsiteX4" fmla="*/ 102620 w 114187"/>
              <a:gd name="connsiteY4" fmla="*/ 0 h 174273"/>
              <a:gd name="connsiteX5" fmla="*/ 70943 w 114187"/>
              <a:gd name="connsiteY5" fmla="*/ 164538 h 174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187" h="174273">
                <a:moveTo>
                  <a:pt x="70943" y="163864"/>
                </a:moveTo>
                <a:cubicBezTo>
                  <a:pt x="56116" y="179374"/>
                  <a:pt x="30505" y="177350"/>
                  <a:pt x="19047" y="159143"/>
                </a:cubicBezTo>
                <a:lnTo>
                  <a:pt x="4894" y="136216"/>
                </a:lnTo>
                <a:cubicBezTo>
                  <a:pt x="-5216" y="120032"/>
                  <a:pt x="850" y="98453"/>
                  <a:pt x="18373" y="90361"/>
                </a:cubicBezTo>
                <a:cubicBezTo>
                  <a:pt x="44658" y="77549"/>
                  <a:pt x="80379" y="51924"/>
                  <a:pt x="102620" y="0"/>
                </a:cubicBezTo>
                <a:cubicBezTo>
                  <a:pt x="102620" y="0"/>
                  <a:pt x="143732" y="86989"/>
                  <a:pt x="70943" y="164538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A9904B62-4A03-7542-102F-872981FF33ED}"/>
              </a:ext>
            </a:extLst>
          </p:cNvPr>
          <p:cNvSpPr/>
          <p:nvPr/>
        </p:nvSpPr>
        <p:spPr>
          <a:xfrm>
            <a:off x="2965053" y="3942975"/>
            <a:ext cx="1696989" cy="856030"/>
          </a:xfrm>
          <a:custGeom>
            <a:avLst/>
            <a:gdLst>
              <a:gd name="connsiteX0" fmla="*/ 182522 w 182521"/>
              <a:gd name="connsiteY0" fmla="*/ 27006 h 92071"/>
              <a:gd name="connsiteX1" fmla="*/ 26834 w 182521"/>
              <a:gd name="connsiteY1" fmla="*/ 89045 h 92071"/>
              <a:gd name="connsiteX2" fmla="*/ 3245 w 182521"/>
              <a:gd name="connsiteY2" fmla="*/ 42515 h 92071"/>
              <a:gd name="connsiteX3" fmla="*/ 14703 w 182521"/>
              <a:gd name="connsiteY3" fmla="*/ 18239 h 92071"/>
              <a:gd name="connsiteX4" fmla="*/ 60533 w 182521"/>
              <a:gd name="connsiteY4" fmla="*/ 4753 h 92071"/>
              <a:gd name="connsiteX5" fmla="*/ 181848 w 182521"/>
              <a:gd name="connsiteY5" fmla="*/ 27006 h 9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521" h="92071">
                <a:moveTo>
                  <a:pt x="182522" y="27006"/>
                </a:moveTo>
                <a:cubicBezTo>
                  <a:pt x="182522" y="27006"/>
                  <a:pt x="131300" y="108600"/>
                  <a:pt x="26834" y="89045"/>
                </a:cubicBezTo>
                <a:cubicBezTo>
                  <a:pt x="5941" y="84999"/>
                  <a:pt x="-6190" y="62071"/>
                  <a:pt x="3245" y="42515"/>
                </a:cubicBezTo>
                <a:lnTo>
                  <a:pt x="14703" y="18239"/>
                </a:lnTo>
                <a:cubicBezTo>
                  <a:pt x="22790" y="1381"/>
                  <a:pt x="44357" y="-5363"/>
                  <a:pt x="60533" y="4753"/>
                </a:cubicBezTo>
                <a:cubicBezTo>
                  <a:pt x="85470" y="20262"/>
                  <a:pt x="126582" y="35772"/>
                  <a:pt x="181848" y="2700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53" name="Graphic 52" descr="Brainstorm with solid fill">
            <a:extLst>
              <a:ext uri="{FF2B5EF4-FFF2-40B4-BE49-F238E27FC236}">
                <a16:creationId xmlns:a16="http://schemas.microsoft.com/office/drawing/2014/main" id="{597CFF61-0ABA-1E08-15ED-BEFF5E17C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3752" y="4114403"/>
            <a:ext cx="499240" cy="499240"/>
          </a:xfrm>
          <a:prstGeom prst="rect">
            <a:avLst/>
          </a:prstGeom>
        </p:spPr>
      </p:pic>
      <p:pic>
        <p:nvPicPr>
          <p:cNvPr id="54" name="Graphic 53" descr="Bullseye with solid fill">
            <a:extLst>
              <a:ext uri="{FF2B5EF4-FFF2-40B4-BE49-F238E27FC236}">
                <a16:creationId xmlns:a16="http://schemas.microsoft.com/office/drawing/2014/main" id="{649C89F6-1C5E-AA6B-AD35-636AF770DB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87086" y="4728072"/>
            <a:ext cx="499240" cy="499240"/>
          </a:xfrm>
          <a:prstGeom prst="rect">
            <a:avLst/>
          </a:prstGeom>
        </p:spPr>
      </p:pic>
      <p:pic>
        <p:nvPicPr>
          <p:cNvPr id="55" name="Graphic 54" descr="Hourglass 30% with solid fill">
            <a:extLst>
              <a:ext uri="{FF2B5EF4-FFF2-40B4-BE49-F238E27FC236}">
                <a16:creationId xmlns:a16="http://schemas.microsoft.com/office/drawing/2014/main" id="{DE3B4F0D-9959-0B9F-D9D1-B50649EC5E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9511" y="2077795"/>
            <a:ext cx="499240" cy="499240"/>
          </a:xfrm>
          <a:prstGeom prst="rect">
            <a:avLst/>
          </a:prstGeom>
        </p:spPr>
      </p:pic>
      <p:pic>
        <p:nvPicPr>
          <p:cNvPr id="56" name="Graphic 55" descr="Research with solid fill">
            <a:extLst>
              <a:ext uri="{FF2B5EF4-FFF2-40B4-BE49-F238E27FC236}">
                <a16:creationId xmlns:a16="http://schemas.microsoft.com/office/drawing/2014/main" id="{C5376D98-4D79-3AE6-0A94-C3D7BB0029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32425" y="2787258"/>
            <a:ext cx="499240" cy="499240"/>
          </a:xfrm>
          <a:prstGeom prst="rect">
            <a:avLst/>
          </a:prstGeom>
        </p:spPr>
      </p:pic>
      <p:pic>
        <p:nvPicPr>
          <p:cNvPr id="57" name="Graphic 56" descr="Bar graph with upward trend with solid fill">
            <a:extLst>
              <a:ext uri="{FF2B5EF4-FFF2-40B4-BE49-F238E27FC236}">
                <a16:creationId xmlns:a16="http://schemas.microsoft.com/office/drawing/2014/main" id="{54F248C4-83C4-E45D-E615-00CC653A0D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60534" y="3987479"/>
            <a:ext cx="499240" cy="499240"/>
          </a:xfrm>
          <a:prstGeom prst="rect">
            <a:avLst/>
          </a:prstGeom>
        </p:spPr>
      </p:pic>
      <p:pic>
        <p:nvPicPr>
          <p:cNvPr id="58" name="Graphic 57" descr="Gears with solid fill">
            <a:extLst>
              <a:ext uri="{FF2B5EF4-FFF2-40B4-BE49-F238E27FC236}">
                <a16:creationId xmlns:a16="http://schemas.microsoft.com/office/drawing/2014/main" id="{EFAA0E0D-B295-A3D0-7E00-833F08FC07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86400" y="2675783"/>
            <a:ext cx="499240" cy="49924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E110BD42-F66C-746D-B8FF-82623939DBEE}"/>
              </a:ext>
            </a:extLst>
          </p:cNvPr>
          <p:cNvSpPr txBox="1"/>
          <p:nvPr/>
        </p:nvSpPr>
        <p:spPr>
          <a:xfrm>
            <a:off x="3875803" y="2794552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7BD6437-989E-19A4-181F-69E9E758453B}"/>
              </a:ext>
            </a:extLst>
          </p:cNvPr>
          <p:cNvSpPr txBox="1"/>
          <p:nvPr/>
        </p:nvSpPr>
        <p:spPr>
          <a:xfrm>
            <a:off x="4645632" y="2794551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7559DA0-437E-28C0-857F-99445AB87A54}"/>
              </a:ext>
            </a:extLst>
          </p:cNvPr>
          <p:cNvSpPr txBox="1"/>
          <p:nvPr/>
        </p:nvSpPr>
        <p:spPr>
          <a:xfrm>
            <a:off x="5116115" y="3480138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617D43F-E01F-3243-C4CC-2406304E285E}"/>
              </a:ext>
            </a:extLst>
          </p:cNvPr>
          <p:cNvSpPr txBox="1"/>
          <p:nvPr/>
        </p:nvSpPr>
        <p:spPr>
          <a:xfrm>
            <a:off x="4734761" y="4260636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CED6E91-FFDC-243A-6FAE-0AA73CABDD22}"/>
              </a:ext>
            </a:extLst>
          </p:cNvPr>
          <p:cNvSpPr txBox="1"/>
          <p:nvPr/>
        </p:nvSpPr>
        <p:spPr>
          <a:xfrm>
            <a:off x="3902825" y="4217974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EC104B-F26F-B752-BB9F-8D63370FBA99}"/>
              </a:ext>
            </a:extLst>
          </p:cNvPr>
          <p:cNvSpPr txBox="1"/>
          <p:nvPr/>
        </p:nvSpPr>
        <p:spPr>
          <a:xfrm>
            <a:off x="3400347" y="3451030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783D01-FDB9-9173-D240-113F1781EFE9}"/>
              </a:ext>
            </a:extLst>
          </p:cNvPr>
          <p:cNvGrpSpPr/>
          <p:nvPr/>
        </p:nvGrpSpPr>
        <p:grpSpPr>
          <a:xfrm>
            <a:off x="6606730" y="3064884"/>
            <a:ext cx="2194560" cy="1106115"/>
            <a:chOff x="8921977" y="2875429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00F848E-EB86-E2A2-8687-78C2AEEC425D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9FC9E8-FC85-F443-639B-CF51CC7133E3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79B4204-B89A-941A-45F1-0511EABA7267}"/>
              </a:ext>
            </a:extLst>
          </p:cNvPr>
          <p:cNvGrpSpPr/>
          <p:nvPr/>
        </p:nvGrpSpPr>
        <p:grpSpPr>
          <a:xfrm>
            <a:off x="6606730" y="4394768"/>
            <a:ext cx="2194560" cy="1106115"/>
            <a:chOff x="8921977" y="4580523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9A4CA0-DEEA-52DE-88F4-B4E3E472A904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35DE32-1B24-FF00-17F8-47654608E6CE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51910C2-CB27-C2B9-3082-AAD76BC378EE}"/>
              </a:ext>
            </a:extLst>
          </p:cNvPr>
          <p:cNvGrpSpPr/>
          <p:nvPr/>
        </p:nvGrpSpPr>
        <p:grpSpPr>
          <a:xfrm>
            <a:off x="342712" y="3064885"/>
            <a:ext cx="2194560" cy="1106115"/>
            <a:chOff x="332936" y="2875429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9B361D-2547-90F4-9743-F27A4D8100B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6B28DD-CE06-89F5-D397-E8600B5307B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563446-2BB0-1A5C-8E8A-EE21CF0A59C6}"/>
              </a:ext>
            </a:extLst>
          </p:cNvPr>
          <p:cNvGrpSpPr/>
          <p:nvPr/>
        </p:nvGrpSpPr>
        <p:grpSpPr>
          <a:xfrm>
            <a:off x="342712" y="4394768"/>
            <a:ext cx="2194560" cy="1106115"/>
            <a:chOff x="332936" y="4580523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CF1DE6-8B2C-8BE3-14B8-B945D6E5179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04 -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D0F8B1-162C-B5CE-B0EA-802CCCE4984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8146B6-166B-30C3-31D3-ED3DEB498598}"/>
              </a:ext>
            </a:extLst>
          </p:cNvPr>
          <p:cNvGrpSpPr/>
          <p:nvPr/>
        </p:nvGrpSpPr>
        <p:grpSpPr>
          <a:xfrm>
            <a:off x="6606730" y="1735000"/>
            <a:ext cx="2194560" cy="1106115"/>
            <a:chOff x="8921977" y="1170335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203E15-3FEB-90D1-79E5-897462449D33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C7F9A3A-92B5-46C8-5E0C-2F12EFAC75B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C993AE9-A452-2F4F-A7C2-5C7CD06BCC23}"/>
              </a:ext>
            </a:extLst>
          </p:cNvPr>
          <p:cNvGrpSpPr/>
          <p:nvPr/>
        </p:nvGrpSpPr>
        <p:grpSpPr>
          <a:xfrm>
            <a:off x="342712" y="1735002"/>
            <a:ext cx="2194560" cy="1106115"/>
            <a:chOff x="332936" y="2555951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E3374E-92BF-F1E0-6C76-49CE409C971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06 -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49D60C-DDF5-205A-C14B-C8747AAE340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6949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6-Blade Pinwheel Diagram – Slide Template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F665EBBA-75C6-4DA4-BD7F-769893D756F1}"/>
              </a:ext>
            </a:extLst>
          </p:cNvPr>
          <p:cNvSpPr/>
          <p:nvPr/>
        </p:nvSpPr>
        <p:spPr>
          <a:xfrm>
            <a:off x="2942367" y="2620183"/>
            <a:ext cx="1218382" cy="1410858"/>
          </a:xfrm>
          <a:custGeom>
            <a:avLst/>
            <a:gdLst>
              <a:gd name="connsiteX0" fmla="*/ 130370 w 131044"/>
              <a:gd name="connsiteY0" fmla="*/ 151747 h 151746"/>
              <a:gd name="connsiteX1" fmla="*/ 1641 w 131044"/>
              <a:gd name="connsiteY1" fmla="*/ 44527 h 151746"/>
              <a:gd name="connsiteX2" fmla="*/ 31296 w 131044"/>
              <a:gd name="connsiteY2" fmla="*/ 1370 h 151746"/>
              <a:gd name="connsiteX3" fmla="*/ 58255 w 131044"/>
              <a:gd name="connsiteY3" fmla="*/ 21 h 151746"/>
              <a:gd name="connsiteX4" fmla="*/ 92628 w 131044"/>
              <a:gd name="connsiteY4" fmla="*/ 33738 h 151746"/>
              <a:gd name="connsiteX5" fmla="*/ 131044 w 131044"/>
              <a:gd name="connsiteY5" fmla="*/ 151072 h 15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044" h="151746">
                <a:moveTo>
                  <a:pt x="130370" y="151747"/>
                </a:moveTo>
                <a:cubicBezTo>
                  <a:pt x="130370" y="151747"/>
                  <a:pt x="33992" y="145678"/>
                  <a:pt x="1641" y="44527"/>
                </a:cubicBezTo>
                <a:cubicBezTo>
                  <a:pt x="-5098" y="23623"/>
                  <a:pt x="9729" y="2718"/>
                  <a:pt x="31296" y="1370"/>
                </a:cubicBezTo>
                <a:lnTo>
                  <a:pt x="58255" y="21"/>
                </a:lnTo>
                <a:cubicBezTo>
                  <a:pt x="77126" y="-653"/>
                  <a:pt x="93302" y="14857"/>
                  <a:pt x="92628" y="33738"/>
                </a:cubicBezTo>
                <a:cubicBezTo>
                  <a:pt x="91280" y="62734"/>
                  <a:pt x="96671" y="106566"/>
                  <a:pt x="131044" y="151072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8" name="Freeform 19">
            <a:extLst>
              <a:ext uri="{FF2B5EF4-FFF2-40B4-BE49-F238E27FC236}">
                <a16:creationId xmlns:a16="http://schemas.microsoft.com/office/drawing/2014/main" id="{4B33B965-70AC-BC50-DF9F-DB06CF20D6EE}"/>
              </a:ext>
            </a:extLst>
          </p:cNvPr>
          <p:cNvSpPr/>
          <p:nvPr/>
        </p:nvSpPr>
        <p:spPr>
          <a:xfrm>
            <a:off x="3956585" y="1860038"/>
            <a:ext cx="1047354" cy="1638089"/>
          </a:xfrm>
          <a:custGeom>
            <a:avLst/>
            <a:gdLst>
              <a:gd name="connsiteX0" fmla="*/ 95423 w 112649"/>
              <a:gd name="connsiteY0" fmla="*/ 84477 h 176186"/>
              <a:gd name="connsiteX1" fmla="*/ 12524 w 112649"/>
              <a:gd name="connsiteY1" fmla="*/ 176186 h 176186"/>
              <a:gd name="connsiteX2" fmla="*/ 41505 w 112649"/>
              <a:gd name="connsiteY2" fmla="*/ 10974 h 176186"/>
              <a:gd name="connsiteX3" fmla="*/ 93401 w 112649"/>
              <a:gd name="connsiteY3" fmla="*/ 15020 h 176186"/>
              <a:gd name="connsiteX4" fmla="*/ 107554 w 112649"/>
              <a:gd name="connsiteY4" fmla="*/ 37947 h 176186"/>
              <a:gd name="connsiteX5" fmla="*/ 95423 w 112649"/>
              <a:gd name="connsiteY5" fmla="*/ 84477 h 17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649" h="176186">
                <a:moveTo>
                  <a:pt x="95423" y="84477"/>
                </a:moveTo>
                <a:cubicBezTo>
                  <a:pt x="69138" y="97289"/>
                  <a:pt x="34091" y="124262"/>
                  <a:pt x="12524" y="176186"/>
                </a:cubicBezTo>
                <a:cubicBezTo>
                  <a:pt x="12524" y="176186"/>
                  <a:pt x="-29936" y="89871"/>
                  <a:pt x="41505" y="10974"/>
                </a:cubicBezTo>
                <a:cubicBezTo>
                  <a:pt x="56332" y="-5210"/>
                  <a:pt x="81943" y="-3187"/>
                  <a:pt x="93401" y="15020"/>
                </a:cubicBezTo>
                <a:lnTo>
                  <a:pt x="107554" y="37947"/>
                </a:lnTo>
                <a:cubicBezTo>
                  <a:pt x="117664" y="54131"/>
                  <a:pt x="112272" y="75710"/>
                  <a:pt x="95423" y="8447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9" name="Freeform 20">
            <a:extLst>
              <a:ext uri="{FF2B5EF4-FFF2-40B4-BE49-F238E27FC236}">
                <a16:creationId xmlns:a16="http://schemas.microsoft.com/office/drawing/2014/main" id="{4F7E03A6-AE5D-4770-B9DD-9BB6DC9F63D8}"/>
              </a:ext>
            </a:extLst>
          </p:cNvPr>
          <p:cNvSpPr/>
          <p:nvPr/>
        </p:nvSpPr>
        <p:spPr>
          <a:xfrm>
            <a:off x="4499131" y="2567159"/>
            <a:ext cx="1702502" cy="862027"/>
          </a:xfrm>
          <a:custGeom>
            <a:avLst/>
            <a:gdLst>
              <a:gd name="connsiteX0" fmla="*/ 179951 w 183114"/>
              <a:gd name="connsiteY0" fmla="*/ 51579 h 92716"/>
              <a:gd name="connsiteX1" fmla="*/ 167145 w 183114"/>
              <a:gd name="connsiteY1" fmla="*/ 75181 h 92716"/>
              <a:gd name="connsiteX2" fmla="*/ 120641 w 183114"/>
              <a:gd name="connsiteY2" fmla="*/ 87319 h 92716"/>
              <a:gd name="connsiteX3" fmla="*/ 0 w 183114"/>
              <a:gd name="connsiteY3" fmla="*/ 60345 h 92716"/>
              <a:gd name="connsiteX4" fmla="*/ 157710 w 183114"/>
              <a:gd name="connsiteY4" fmla="*/ 4375 h 92716"/>
              <a:gd name="connsiteX5" fmla="*/ 179277 w 183114"/>
              <a:gd name="connsiteY5" fmla="*/ 51579 h 92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114" h="92716">
                <a:moveTo>
                  <a:pt x="179951" y="51579"/>
                </a:moveTo>
                <a:lnTo>
                  <a:pt x="167145" y="75181"/>
                </a:lnTo>
                <a:cubicBezTo>
                  <a:pt x="158384" y="92039"/>
                  <a:pt x="136816" y="98108"/>
                  <a:pt x="120641" y="87319"/>
                </a:cubicBezTo>
                <a:cubicBezTo>
                  <a:pt x="96378" y="71135"/>
                  <a:pt x="55940" y="53602"/>
                  <a:pt x="0" y="60345"/>
                </a:cubicBezTo>
                <a:cubicBezTo>
                  <a:pt x="0" y="60345"/>
                  <a:pt x="54592" y="-19226"/>
                  <a:pt x="157710" y="4375"/>
                </a:cubicBezTo>
                <a:cubicBezTo>
                  <a:pt x="178603" y="9096"/>
                  <a:pt x="189386" y="32698"/>
                  <a:pt x="179277" y="51579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0" name="Freeform 21">
            <a:extLst>
              <a:ext uri="{FF2B5EF4-FFF2-40B4-BE49-F238E27FC236}">
                <a16:creationId xmlns:a16="http://schemas.microsoft.com/office/drawing/2014/main" id="{77B65EDB-71A9-70C3-3CA2-E28E98F94567}"/>
              </a:ext>
            </a:extLst>
          </p:cNvPr>
          <p:cNvSpPr/>
          <p:nvPr/>
        </p:nvSpPr>
        <p:spPr>
          <a:xfrm>
            <a:off x="4981634" y="3347656"/>
            <a:ext cx="1212115" cy="1404592"/>
          </a:xfrm>
          <a:custGeom>
            <a:avLst/>
            <a:gdLst>
              <a:gd name="connsiteX0" fmla="*/ 99748 w 130370"/>
              <a:gd name="connsiteY0" fmla="*/ 149703 h 151072"/>
              <a:gd name="connsiteX1" fmla="*/ 72789 w 130370"/>
              <a:gd name="connsiteY1" fmla="*/ 151051 h 151072"/>
              <a:gd name="connsiteX2" fmla="*/ 38416 w 130370"/>
              <a:gd name="connsiteY2" fmla="*/ 117335 h 151072"/>
              <a:gd name="connsiteX3" fmla="*/ 0 w 130370"/>
              <a:gd name="connsiteY3" fmla="*/ 0 h 151072"/>
              <a:gd name="connsiteX4" fmla="*/ 128729 w 130370"/>
              <a:gd name="connsiteY4" fmla="*/ 107220 h 151072"/>
              <a:gd name="connsiteX5" fmla="*/ 99074 w 130370"/>
              <a:gd name="connsiteY5" fmla="*/ 150377 h 151072"/>
              <a:gd name="connsiteX0" fmla="*/ 99074 w 130370"/>
              <a:gd name="connsiteY0" fmla="*/ 150377 h 151072"/>
              <a:gd name="connsiteX1" fmla="*/ 72789 w 130370"/>
              <a:gd name="connsiteY1" fmla="*/ 151051 h 151072"/>
              <a:gd name="connsiteX2" fmla="*/ 38416 w 130370"/>
              <a:gd name="connsiteY2" fmla="*/ 117335 h 151072"/>
              <a:gd name="connsiteX3" fmla="*/ 0 w 130370"/>
              <a:gd name="connsiteY3" fmla="*/ 0 h 151072"/>
              <a:gd name="connsiteX4" fmla="*/ 128729 w 130370"/>
              <a:gd name="connsiteY4" fmla="*/ 107220 h 151072"/>
              <a:gd name="connsiteX5" fmla="*/ 99074 w 130370"/>
              <a:gd name="connsiteY5" fmla="*/ 150377 h 15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370" h="151072">
                <a:moveTo>
                  <a:pt x="99074" y="150377"/>
                </a:moveTo>
                <a:lnTo>
                  <a:pt x="72789" y="151051"/>
                </a:lnTo>
                <a:cubicBezTo>
                  <a:pt x="53918" y="151726"/>
                  <a:pt x="37742" y="136216"/>
                  <a:pt x="38416" y="117335"/>
                </a:cubicBezTo>
                <a:cubicBezTo>
                  <a:pt x="39764" y="88338"/>
                  <a:pt x="34373" y="44506"/>
                  <a:pt x="0" y="0"/>
                </a:cubicBezTo>
                <a:cubicBezTo>
                  <a:pt x="0" y="0"/>
                  <a:pt x="96378" y="6069"/>
                  <a:pt x="128729" y="107220"/>
                </a:cubicBezTo>
                <a:cubicBezTo>
                  <a:pt x="135468" y="128124"/>
                  <a:pt x="120641" y="149028"/>
                  <a:pt x="99074" y="15037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Freeform 22">
            <a:extLst>
              <a:ext uri="{FF2B5EF4-FFF2-40B4-BE49-F238E27FC236}">
                <a16:creationId xmlns:a16="http://schemas.microsoft.com/office/drawing/2014/main" id="{3D23B3C6-CF00-8671-3C41-8BA33A3FF351}"/>
              </a:ext>
            </a:extLst>
          </p:cNvPr>
          <p:cNvSpPr/>
          <p:nvPr/>
        </p:nvSpPr>
        <p:spPr>
          <a:xfrm>
            <a:off x="4134055" y="3880580"/>
            <a:ext cx="1061654" cy="1620303"/>
          </a:xfrm>
          <a:custGeom>
            <a:avLst/>
            <a:gdLst>
              <a:gd name="connsiteX0" fmla="*/ 70943 w 114187"/>
              <a:gd name="connsiteY0" fmla="*/ 163864 h 174273"/>
              <a:gd name="connsiteX1" fmla="*/ 19047 w 114187"/>
              <a:gd name="connsiteY1" fmla="*/ 159143 h 174273"/>
              <a:gd name="connsiteX2" fmla="*/ 4894 w 114187"/>
              <a:gd name="connsiteY2" fmla="*/ 136216 h 174273"/>
              <a:gd name="connsiteX3" fmla="*/ 18373 w 114187"/>
              <a:gd name="connsiteY3" fmla="*/ 90361 h 174273"/>
              <a:gd name="connsiteX4" fmla="*/ 102620 w 114187"/>
              <a:gd name="connsiteY4" fmla="*/ 0 h 174273"/>
              <a:gd name="connsiteX5" fmla="*/ 70943 w 114187"/>
              <a:gd name="connsiteY5" fmla="*/ 164538 h 174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187" h="174273">
                <a:moveTo>
                  <a:pt x="70943" y="163864"/>
                </a:moveTo>
                <a:cubicBezTo>
                  <a:pt x="56116" y="179374"/>
                  <a:pt x="30505" y="177350"/>
                  <a:pt x="19047" y="159143"/>
                </a:cubicBezTo>
                <a:lnTo>
                  <a:pt x="4894" y="136216"/>
                </a:lnTo>
                <a:cubicBezTo>
                  <a:pt x="-5216" y="120032"/>
                  <a:pt x="850" y="98453"/>
                  <a:pt x="18373" y="90361"/>
                </a:cubicBezTo>
                <a:cubicBezTo>
                  <a:pt x="44658" y="77549"/>
                  <a:pt x="80379" y="51924"/>
                  <a:pt x="102620" y="0"/>
                </a:cubicBezTo>
                <a:cubicBezTo>
                  <a:pt x="102620" y="0"/>
                  <a:pt x="143732" y="86989"/>
                  <a:pt x="70943" y="164538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2" name="Freeform 23">
            <a:extLst>
              <a:ext uri="{FF2B5EF4-FFF2-40B4-BE49-F238E27FC236}">
                <a16:creationId xmlns:a16="http://schemas.microsoft.com/office/drawing/2014/main" id="{ABE7D956-FA20-191E-843A-9BF7953E6FBA}"/>
              </a:ext>
            </a:extLst>
          </p:cNvPr>
          <p:cNvSpPr/>
          <p:nvPr/>
        </p:nvSpPr>
        <p:spPr>
          <a:xfrm>
            <a:off x="2965053" y="3942975"/>
            <a:ext cx="1696989" cy="856030"/>
          </a:xfrm>
          <a:custGeom>
            <a:avLst/>
            <a:gdLst>
              <a:gd name="connsiteX0" fmla="*/ 182522 w 182521"/>
              <a:gd name="connsiteY0" fmla="*/ 27006 h 92071"/>
              <a:gd name="connsiteX1" fmla="*/ 26834 w 182521"/>
              <a:gd name="connsiteY1" fmla="*/ 89045 h 92071"/>
              <a:gd name="connsiteX2" fmla="*/ 3245 w 182521"/>
              <a:gd name="connsiteY2" fmla="*/ 42515 h 92071"/>
              <a:gd name="connsiteX3" fmla="*/ 14703 w 182521"/>
              <a:gd name="connsiteY3" fmla="*/ 18239 h 92071"/>
              <a:gd name="connsiteX4" fmla="*/ 60533 w 182521"/>
              <a:gd name="connsiteY4" fmla="*/ 4753 h 92071"/>
              <a:gd name="connsiteX5" fmla="*/ 181848 w 182521"/>
              <a:gd name="connsiteY5" fmla="*/ 27006 h 9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521" h="92071">
                <a:moveTo>
                  <a:pt x="182522" y="27006"/>
                </a:moveTo>
                <a:cubicBezTo>
                  <a:pt x="182522" y="27006"/>
                  <a:pt x="131300" y="108600"/>
                  <a:pt x="26834" y="89045"/>
                </a:cubicBezTo>
                <a:cubicBezTo>
                  <a:pt x="5941" y="84999"/>
                  <a:pt x="-6190" y="62071"/>
                  <a:pt x="3245" y="42515"/>
                </a:cubicBezTo>
                <a:lnTo>
                  <a:pt x="14703" y="18239"/>
                </a:lnTo>
                <a:cubicBezTo>
                  <a:pt x="22790" y="1381"/>
                  <a:pt x="44357" y="-5363"/>
                  <a:pt x="60533" y="4753"/>
                </a:cubicBezTo>
                <a:cubicBezTo>
                  <a:pt x="85470" y="20262"/>
                  <a:pt x="126582" y="35772"/>
                  <a:pt x="181848" y="2700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33" name="Graphic 32" descr="Brainstorm with solid fill">
            <a:extLst>
              <a:ext uri="{FF2B5EF4-FFF2-40B4-BE49-F238E27FC236}">
                <a16:creationId xmlns:a16="http://schemas.microsoft.com/office/drawing/2014/main" id="{721D1F0D-A360-17B5-3CA6-7E39F4B19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93752" y="4114403"/>
            <a:ext cx="499240" cy="499240"/>
          </a:xfrm>
          <a:prstGeom prst="rect">
            <a:avLst/>
          </a:prstGeom>
        </p:spPr>
      </p:pic>
      <p:pic>
        <p:nvPicPr>
          <p:cNvPr id="34" name="Graphic 33" descr="Bullseye with solid fill">
            <a:extLst>
              <a:ext uri="{FF2B5EF4-FFF2-40B4-BE49-F238E27FC236}">
                <a16:creationId xmlns:a16="http://schemas.microsoft.com/office/drawing/2014/main" id="{C06CBF3F-17DB-E7A8-3C61-0AA90D80C7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87086" y="4728072"/>
            <a:ext cx="499240" cy="499240"/>
          </a:xfrm>
          <a:prstGeom prst="rect">
            <a:avLst/>
          </a:prstGeom>
        </p:spPr>
      </p:pic>
      <p:pic>
        <p:nvPicPr>
          <p:cNvPr id="35" name="Graphic 34" descr="Hourglass 30% with solid fill">
            <a:extLst>
              <a:ext uri="{FF2B5EF4-FFF2-40B4-BE49-F238E27FC236}">
                <a16:creationId xmlns:a16="http://schemas.microsoft.com/office/drawing/2014/main" id="{A04CBEAF-0BAE-B53C-37B8-41CDD8A77A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9511" y="2077795"/>
            <a:ext cx="499240" cy="499240"/>
          </a:xfrm>
          <a:prstGeom prst="rect">
            <a:avLst/>
          </a:prstGeom>
        </p:spPr>
      </p:pic>
      <p:pic>
        <p:nvPicPr>
          <p:cNvPr id="36" name="Graphic 35" descr="Research with solid fill">
            <a:extLst>
              <a:ext uri="{FF2B5EF4-FFF2-40B4-BE49-F238E27FC236}">
                <a16:creationId xmlns:a16="http://schemas.microsoft.com/office/drawing/2014/main" id="{F80C5654-876C-4337-B234-FBB837FCEB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32425" y="2787258"/>
            <a:ext cx="499240" cy="499240"/>
          </a:xfrm>
          <a:prstGeom prst="rect">
            <a:avLst/>
          </a:prstGeom>
        </p:spPr>
      </p:pic>
      <p:pic>
        <p:nvPicPr>
          <p:cNvPr id="37" name="Graphic 36" descr="Bar graph with upward trend with solid fill">
            <a:extLst>
              <a:ext uri="{FF2B5EF4-FFF2-40B4-BE49-F238E27FC236}">
                <a16:creationId xmlns:a16="http://schemas.microsoft.com/office/drawing/2014/main" id="{3ECB03CC-C89C-5922-418E-43E697197D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60534" y="3987479"/>
            <a:ext cx="499240" cy="499240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A48037F8-B875-118C-C599-BD0E39D173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86400" y="2675783"/>
            <a:ext cx="499240" cy="49924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300C9F0-BFB0-B849-7A27-8152147F684B}"/>
              </a:ext>
            </a:extLst>
          </p:cNvPr>
          <p:cNvSpPr txBox="1"/>
          <p:nvPr/>
        </p:nvSpPr>
        <p:spPr>
          <a:xfrm>
            <a:off x="3875803" y="2794552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40E2EE4-C96A-465A-0FE6-88476B53460E}"/>
              </a:ext>
            </a:extLst>
          </p:cNvPr>
          <p:cNvSpPr txBox="1"/>
          <p:nvPr/>
        </p:nvSpPr>
        <p:spPr>
          <a:xfrm>
            <a:off x="4645632" y="2794551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E193303-8A4E-FE34-4737-28A4F812A7E2}"/>
              </a:ext>
            </a:extLst>
          </p:cNvPr>
          <p:cNvSpPr txBox="1"/>
          <p:nvPr/>
        </p:nvSpPr>
        <p:spPr>
          <a:xfrm>
            <a:off x="5116115" y="3480138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DEEF684-E4F6-E77B-BC14-4E0F5063C922}"/>
              </a:ext>
            </a:extLst>
          </p:cNvPr>
          <p:cNvSpPr txBox="1"/>
          <p:nvPr/>
        </p:nvSpPr>
        <p:spPr>
          <a:xfrm>
            <a:off x="4734761" y="4260636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DBF478-2EFF-3490-47D0-E222D70E736E}"/>
              </a:ext>
            </a:extLst>
          </p:cNvPr>
          <p:cNvSpPr txBox="1"/>
          <p:nvPr/>
        </p:nvSpPr>
        <p:spPr>
          <a:xfrm>
            <a:off x="3902825" y="4217974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F713CB0-C660-0790-33F0-98BAD9EF64C5}"/>
              </a:ext>
            </a:extLst>
          </p:cNvPr>
          <p:cNvSpPr txBox="1"/>
          <p:nvPr/>
        </p:nvSpPr>
        <p:spPr>
          <a:xfrm>
            <a:off x="3400347" y="3451030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C3B646C-3BBB-ACC3-2E60-140067A81656}"/>
              </a:ext>
            </a:extLst>
          </p:cNvPr>
          <p:cNvGrpSpPr/>
          <p:nvPr/>
        </p:nvGrpSpPr>
        <p:grpSpPr>
          <a:xfrm>
            <a:off x="6606730" y="3064884"/>
            <a:ext cx="2194560" cy="1106115"/>
            <a:chOff x="8921977" y="2875429"/>
            <a:chExt cx="2926080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6384D77-838D-B8FC-1308-7B61AFA588D4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DF19C71-F9C2-89B8-1507-AA6E1361F77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35E7129-1209-C7FB-03E4-29127BE602CF}"/>
              </a:ext>
            </a:extLst>
          </p:cNvPr>
          <p:cNvGrpSpPr/>
          <p:nvPr/>
        </p:nvGrpSpPr>
        <p:grpSpPr>
          <a:xfrm>
            <a:off x="6606730" y="4394768"/>
            <a:ext cx="2194560" cy="1106115"/>
            <a:chOff x="8921977" y="4580523"/>
            <a:chExt cx="2926080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1162779-39A6-75D8-A65F-CE47E49339B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A014866-F035-AF9D-0174-4B4BBD909F0E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43FC708-669F-79B3-CC6D-8125B8FE7E33}"/>
              </a:ext>
            </a:extLst>
          </p:cNvPr>
          <p:cNvGrpSpPr/>
          <p:nvPr/>
        </p:nvGrpSpPr>
        <p:grpSpPr>
          <a:xfrm>
            <a:off x="342712" y="3064885"/>
            <a:ext cx="2194560" cy="1106115"/>
            <a:chOff x="332936" y="2875429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72C9314-5F13-159F-1948-91A03159340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500E5BD-6A87-0EB3-1D76-89C8EB000F7A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9ACCB25-9451-71C8-0954-D0E4CD2B0D18}"/>
              </a:ext>
            </a:extLst>
          </p:cNvPr>
          <p:cNvGrpSpPr/>
          <p:nvPr/>
        </p:nvGrpSpPr>
        <p:grpSpPr>
          <a:xfrm>
            <a:off x="342712" y="4394768"/>
            <a:ext cx="2194560" cy="1106115"/>
            <a:chOff x="332936" y="4580523"/>
            <a:chExt cx="2926080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640092B-F43C-EAF9-3784-EB80706C880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12C08BB-2AFD-04F0-12B7-3FE7EFF52C9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7E6E416-6061-FBC3-0237-D616EF1266C7}"/>
              </a:ext>
            </a:extLst>
          </p:cNvPr>
          <p:cNvGrpSpPr/>
          <p:nvPr/>
        </p:nvGrpSpPr>
        <p:grpSpPr>
          <a:xfrm>
            <a:off x="6606730" y="1735000"/>
            <a:ext cx="2194560" cy="1106115"/>
            <a:chOff x="8921977" y="1170335"/>
            <a:chExt cx="2926080" cy="147481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A3B9D8-CB77-E279-CF64-D061437C95B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C6F1570-D86B-200D-E8A6-A8A2565C4D10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C7ECCB3-5F23-58B1-5D26-4AF2923B6EC7}"/>
              </a:ext>
            </a:extLst>
          </p:cNvPr>
          <p:cNvGrpSpPr/>
          <p:nvPr/>
        </p:nvGrpSpPr>
        <p:grpSpPr>
          <a:xfrm>
            <a:off x="342712" y="1735002"/>
            <a:ext cx="2194560" cy="1106115"/>
            <a:chOff x="332936" y="2555951"/>
            <a:chExt cx="2926080" cy="147481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0D43D62-1A76-8EA7-8685-EF215F28985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7AA4999-7B57-04F0-B5F4-4BDB9A9C890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1631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504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6-Blade Pinwheel Diagram – Slide Template</vt:lpstr>
      <vt:lpstr>6-Blade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2024-04-29T17:51:26Z</dcterms:modified>
  <cp:category>Charts &amp; Diagrams</cp:category>
</cp:coreProperties>
</file>