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6" r:id="rId4"/>
    <p:sldId id="32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8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65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46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5-Blade Pinwheel Diagram – Slide Template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D2D33F1A-7967-D649-4291-54A33EE2B1E9}"/>
              </a:ext>
            </a:extLst>
          </p:cNvPr>
          <p:cNvSpPr/>
          <p:nvPr/>
        </p:nvSpPr>
        <p:spPr>
          <a:xfrm>
            <a:off x="2750629" y="2743064"/>
            <a:ext cx="1694228" cy="1263074"/>
          </a:xfrm>
          <a:custGeom>
            <a:avLst/>
            <a:gdLst>
              <a:gd name="connsiteX0" fmla="*/ 182225 w 182224"/>
              <a:gd name="connsiteY0" fmla="*/ 121321 h 135851"/>
              <a:gd name="connsiteX1" fmla="*/ 79107 w 182224"/>
              <a:gd name="connsiteY1" fmla="*/ 128739 h 135851"/>
              <a:gd name="connsiteX2" fmla="*/ 2274 w 182224"/>
              <a:gd name="connsiteY2" fmla="*/ 53213 h 135851"/>
              <a:gd name="connsiteX3" fmla="*/ 25863 w 182224"/>
              <a:gd name="connsiteY3" fmla="*/ 10056 h 135851"/>
              <a:gd name="connsiteX4" fmla="*/ 73715 w 182224"/>
              <a:gd name="connsiteY4" fmla="*/ 615 h 135851"/>
              <a:gd name="connsiteX5" fmla="*/ 111458 w 182224"/>
              <a:gd name="connsiteY5" fmla="*/ 25566 h 135851"/>
              <a:gd name="connsiteX6" fmla="*/ 182225 w 182224"/>
              <a:gd name="connsiteY6" fmla="*/ 121996 h 13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224" h="135851">
                <a:moveTo>
                  <a:pt x="182225" y="121321"/>
                </a:moveTo>
                <a:cubicBezTo>
                  <a:pt x="182225" y="121321"/>
                  <a:pt x="153244" y="148295"/>
                  <a:pt x="79107" y="128739"/>
                </a:cubicBezTo>
                <a:cubicBezTo>
                  <a:pt x="35973" y="117275"/>
                  <a:pt x="13732" y="80861"/>
                  <a:pt x="2274" y="53213"/>
                </a:cubicBezTo>
                <a:cubicBezTo>
                  <a:pt x="-5140" y="35006"/>
                  <a:pt x="6318" y="14102"/>
                  <a:pt x="25863" y="10056"/>
                </a:cubicBezTo>
                <a:lnTo>
                  <a:pt x="73715" y="615"/>
                </a:lnTo>
                <a:cubicBezTo>
                  <a:pt x="91238" y="-2756"/>
                  <a:pt x="108088" y="8033"/>
                  <a:pt x="111458" y="25566"/>
                </a:cubicBezTo>
                <a:cubicBezTo>
                  <a:pt x="116849" y="53888"/>
                  <a:pt x="133699" y="95022"/>
                  <a:pt x="182225" y="121996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F03C3906-1ED9-A861-C501-25E9ED1EAD57}"/>
              </a:ext>
            </a:extLst>
          </p:cNvPr>
          <p:cNvSpPr/>
          <p:nvPr/>
        </p:nvSpPr>
        <p:spPr>
          <a:xfrm>
            <a:off x="3872932" y="1675906"/>
            <a:ext cx="1162373" cy="1856571"/>
          </a:xfrm>
          <a:custGeom>
            <a:avLst/>
            <a:gdLst>
              <a:gd name="connsiteX0" fmla="*/ 108693 w 125020"/>
              <a:gd name="connsiteY0" fmla="*/ 102581 h 199685"/>
              <a:gd name="connsiteX1" fmla="*/ 39273 w 125020"/>
              <a:gd name="connsiteY1" fmla="*/ 199685 h 199685"/>
              <a:gd name="connsiteX2" fmla="*/ 183 w 125020"/>
              <a:gd name="connsiteY2" fmla="*/ 103930 h 199685"/>
              <a:gd name="connsiteX3" fmla="*/ 48035 w 125020"/>
              <a:gd name="connsiteY3" fmla="*/ 7500 h 199685"/>
              <a:gd name="connsiteX4" fmla="*/ 96561 w 125020"/>
              <a:gd name="connsiteY4" fmla="*/ 16266 h 199685"/>
              <a:gd name="connsiteX5" fmla="*/ 120824 w 125020"/>
              <a:gd name="connsiteY5" fmla="*/ 58749 h 199685"/>
              <a:gd name="connsiteX6" fmla="*/ 108693 w 125020"/>
              <a:gd name="connsiteY6" fmla="*/ 102581 h 19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020" h="199685">
                <a:moveTo>
                  <a:pt x="108693" y="102581"/>
                </a:moveTo>
                <a:cubicBezTo>
                  <a:pt x="83081" y="116742"/>
                  <a:pt x="49383" y="145064"/>
                  <a:pt x="39273" y="199685"/>
                </a:cubicBezTo>
                <a:cubicBezTo>
                  <a:pt x="39273" y="199685"/>
                  <a:pt x="4227" y="180804"/>
                  <a:pt x="183" y="103930"/>
                </a:cubicBezTo>
                <a:cubicBezTo>
                  <a:pt x="-2513" y="59423"/>
                  <a:pt x="25120" y="26381"/>
                  <a:pt x="48035" y="7500"/>
                </a:cubicBezTo>
                <a:cubicBezTo>
                  <a:pt x="63536" y="-5313"/>
                  <a:pt x="86451" y="-1267"/>
                  <a:pt x="96561" y="16266"/>
                </a:cubicBezTo>
                <a:lnTo>
                  <a:pt x="120824" y="58749"/>
                </a:lnTo>
                <a:cubicBezTo>
                  <a:pt x="129586" y="74259"/>
                  <a:pt x="124194" y="93815"/>
                  <a:pt x="108693" y="102581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FC61A84A-66E7-88D3-FDE1-1535DAF37180}"/>
              </a:ext>
            </a:extLst>
          </p:cNvPr>
          <p:cNvSpPr/>
          <p:nvPr/>
        </p:nvSpPr>
        <p:spPr>
          <a:xfrm>
            <a:off x="4520056" y="2557764"/>
            <a:ext cx="1873316" cy="1104869"/>
          </a:xfrm>
          <a:custGeom>
            <a:avLst/>
            <a:gdLst>
              <a:gd name="connsiteX0" fmla="*/ 191408 w 201486"/>
              <a:gd name="connsiteY0" fmla="*/ 73817 h 118835"/>
              <a:gd name="connsiteX1" fmla="*/ 157710 w 201486"/>
              <a:gd name="connsiteY1" fmla="*/ 108883 h 118835"/>
              <a:gd name="connsiteX2" fmla="*/ 112554 w 201486"/>
              <a:gd name="connsiteY2" fmla="*/ 109557 h 118835"/>
              <a:gd name="connsiteX3" fmla="*/ 0 w 201486"/>
              <a:gd name="connsiteY3" fmla="*/ 69771 h 118835"/>
              <a:gd name="connsiteX4" fmla="*/ 80877 w 201486"/>
              <a:gd name="connsiteY4" fmla="*/ 5709 h 118835"/>
              <a:gd name="connsiteX5" fmla="*/ 187365 w 201486"/>
              <a:gd name="connsiteY5" fmla="*/ 24591 h 118835"/>
              <a:gd name="connsiteX6" fmla="*/ 192082 w 201486"/>
              <a:gd name="connsiteY6" fmla="*/ 73817 h 118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1486" h="118835">
                <a:moveTo>
                  <a:pt x="191408" y="73817"/>
                </a:moveTo>
                <a:lnTo>
                  <a:pt x="157710" y="108883"/>
                </a:lnTo>
                <a:cubicBezTo>
                  <a:pt x="145578" y="121695"/>
                  <a:pt x="125359" y="122369"/>
                  <a:pt x="112554" y="109557"/>
                </a:cubicBezTo>
                <a:cubicBezTo>
                  <a:pt x="91660" y="89327"/>
                  <a:pt x="55266" y="64376"/>
                  <a:pt x="0" y="69771"/>
                </a:cubicBezTo>
                <a:cubicBezTo>
                  <a:pt x="0" y="69771"/>
                  <a:pt x="8088" y="31334"/>
                  <a:pt x="80877" y="5709"/>
                </a:cubicBezTo>
                <a:cubicBezTo>
                  <a:pt x="122663" y="-9126"/>
                  <a:pt x="161753" y="7732"/>
                  <a:pt x="187365" y="24591"/>
                </a:cubicBezTo>
                <a:cubicBezTo>
                  <a:pt x="204214" y="35380"/>
                  <a:pt x="206236" y="58982"/>
                  <a:pt x="192082" y="73817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170B2C8-0586-74F8-3E9E-2B9900CE51C3}"/>
              </a:ext>
            </a:extLst>
          </p:cNvPr>
          <p:cNvSpPr/>
          <p:nvPr/>
        </p:nvSpPr>
        <p:spPr>
          <a:xfrm>
            <a:off x="4845376" y="3375219"/>
            <a:ext cx="1053146" cy="1735546"/>
          </a:xfrm>
          <a:custGeom>
            <a:avLst/>
            <a:gdLst>
              <a:gd name="connsiteX0" fmla="*/ 107219 w 113272"/>
              <a:gd name="connsiteY0" fmla="*/ 163245 h 186668"/>
              <a:gd name="connsiteX1" fmla="*/ 62063 w 113272"/>
              <a:gd name="connsiteY1" fmla="*/ 183476 h 186668"/>
              <a:gd name="connsiteX2" fmla="*/ 18254 w 113272"/>
              <a:gd name="connsiteY2" fmla="*/ 161897 h 186668"/>
              <a:gd name="connsiteX3" fmla="*/ 3427 w 113272"/>
              <a:gd name="connsiteY3" fmla="*/ 119414 h 186668"/>
              <a:gd name="connsiteX4" fmla="*/ 6123 w 113272"/>
              <a:gd name="connsiteY4" fmla="*/ 56 h 186668"/>
              <a:gd name="connsiteX5" fmla="*/ 92391 w 113272"/>
              <a:gd name="connsiteY5" fmla="*/ 56700 h 186668"/>
              <a:gd name="connsiteX6" fmla="*/ 107219 w 113272"/>
              <a:gd name="connsiteY6" fmla="*/ 163920 h 186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272" h="186668">
                <a:moveTo>
                  <a:pt x="107219" y="163245"/>
                </a:moveTo>
                <a:cubicBezTo>
                  <a:pt x="101827" y="182127"/>
                  <a:pt x="80260" y="192242"/>
                  <a:pt x="62063" y="183476"/>
                </a:cubicBezTo>
                <a:lnTo>
                  <a:pt x="18254" y="161897"/>
                </a:lnTo>
                <a:cubicBezTo>
                  <a:pt x="2079" y="154479"/>
                  <a:pt x="-4661" y="134923"/>
                  <a:pt x="3427" y="119414"/>
                </a:cubicBezTo>
                <a:cubicBezTo>
                  <a:pt x="16233" y="93114"/>
                  <a:pt x="28364" y="50631"/>
                  <a:pt x="6123" y="56"/>
                </a:cubicBezTo>
                <a:cubicBezTo>
                  <a:pt x="6123" y="56"/>
                  <a:pt x="45213" y="-3990"/>
                  <a:pt x="92391" y="56700"/>
                </a:cubicBezTo>
                <a:cubicBezTo>
                  <a:pt x="119350" y="91766"/>
                  <a:pt x="115307" y="134249"/>
                  <a:pt x="107219" y="16392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92CEAFFA-4C0E-9949-FD84-2408B174FCF4}"/>
              </a:ext>
            </a:extLst>
          </p:cNvPr>
          <p:cNvSpPr/>
          <p:nvPr/>
        </p:nvSpPr>
        <p:spPr>
          <a:xfrm>
            <a:off x="3420720" y="3783268"/>
            <a:ext cx="1463231" cy="1398827"/>
          </a:xfrm>
          <a:custGeom>
            <a:avLst/>
            <a:gdLst>
              <a:gd name="connsiteX0" fmla="*/ 129697 w 157379"/>
              <a:gd name="connsiteY0" fmla="*/ 100476 h 150452"/>
              <a:gd name="connsiteX1" fmla="*/ 33993 w 157379"/>
              <a:gd name="connsiteY1" fmla="*/ 150377 h 150452"/>
              <a:gd name="connsiteX2" fmla="*/ 294 w 157379"/>
              <a:gd name="connsiteY2" fmla="*/ 114637 h 150452"/>
              <a:gd name="connsiteX3" fmla="*/ 5686 w 157379"/>
              <a:gd name="connsiteY3" fmla="*/ 66085 h 150452"/>
              <a:gd name="connsiteX4" fmla="*/ 40733 w 157379"/>
              <a:gd name="connsiteY4" fmla="*/ 37763 h 150452"/>
              <a:gd name="connsiteX5" fmla="*/ 153960 w 157379"/>
              <a:gd name="connsiteY5" fmla="*/ 0 h 150452"/>
              <a:gd name="connsiteX6" fmla="*/ 129697 w 157379"/>
              <a:gd name="connsiteY6" fmla="*/ 100476 h 150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379" h="150452">
                <a:moveTo>
                  <a:pt x="129697" y="100476"/>
                </a:moveTo>
                <a:cubicBezTo>
                  <a:pt x="105434" y="138239"/>
                  <a:pt x="64322" y="148354"/>
                  <a:pt x="33993" y="150377"/>
                </a:cubicBezTo>
                <a:cubicBezTo>
                  <a:pt x="13774" y="151726"/>
                  <a:pt x="-2401" y="134867"/>
                  <a:pt x="294" y="114637"/>
                </a:cubicBezTo>
                <a:lnTo>
                  <a:pt x="5686" y="66085"/>
                </a:lnTo>
                <a:cubicBezTo>
                  <a:pt x="7708" y="48552"/>
                  <a:pt x="23210" y="35740"/>
                  <a:pt x="40733" y="37763"/>
                </a:cubicBezTo>
                <a:cubicBezTo>
                  <a:pt x="69714" y="41135"/>
                  <a:pt x="113522" y="37763"/>
                  <a:pt x="153960" y="0"/>
                </a:cubicBezTo>
                <a:cubicBezTo>
                  <a:pt x="153960" y="0"/>
                  <a:pt x="170810" y="35740"/>
                  <a:pt x="129697" y="100476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53" name="Graphic 52" descr="Brainstorm with solid fill">
            <a:extLst>
              <a:ext uri="{FF2B5EF4-FFF2-40B4-BE49-F238E27FC236}">
                <a16:creationId xmlns:a16="http://schemas.microsoft.com/office/drawing/2014/main" id="{63B9089B-ACFD-5222-4B02-35CB5ECA53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4799" y="2985443"/>
            <a:ext cx="515847" cy="515847"/>
          </a:xfrm>
          <a:prstGeom prst="rect">
            <a:avLst/>
          </a:prstGeom>
        </p:spPr>
      </p:pic>
      <p:pic>
        <p:nvPicPr>
          <p:cNvPr id="54" name="Graphic 53" descr="Bullseye with solid fill">
            <a:extLst>
              <a:ext uri="{FF2B5EF4-FFF2-40B4-BE49-F238E27FC236}">
                <a16:creationId xmlns:a16="http://schemas.microsoft.com/office/drawing/2014/main" id="{4402A58E-0C69-BBB2-1361-DF96B21A2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33312" y="4149147"/>
            <a:ext cx="515847" cy="515847"/>
          </a:xfrm>
          <a:prstGeom prst="rect">
            <a:avLst/>
          </a:prstGeom>
        </p:spPr>
      </p:pic>
      <p:pic>
        <p:nvPicPr>
          <p:cNvPr id="55" name="Graphic 54" descr="Hourglass 30% with solid fill">
            <a:extLst>
              <a:ext uri="{FF2B5EF4-FFF2-40B4-BE49-F238E27FC236}">
                <a16:creationId xmlns:a16="http://schemas.microsoft.com/office/drawing/2014/main" id="{E870C4CF-5591-9459-62DE-BCF12C6B6B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27576" y="4341711"/>
            <a:ext cx="515847" cy="515847"/>
          </a:xfrm>
          <a:prstGeom prst="rect">
            <a:avLst/>
          </a:prstGeom>
        </p:spPr>
      </p:pic>
      <p:pic>
        <p:nvPicPr>
          <p:cNvPr id="56" name="Graphic 55" descr="Lightbulb with solid fill">
            <a:extLst>
              <a:ext uri="{FF2B5EF4-FFF2-40B4-BE49-F238E27FC236}">
                <a16:creationId xmlns:a16="http://schemas.microsoft.com/office/drawing/2014/main" id="{CB4F4D3E-0070-079F-F587-CC4671FA7F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52110" y="2068053"/>
            <a:ext cx="515847" cy="515847"/>
          </a:xfrm>
          <a:prstGeom prst="rect">
            <a:avLst/>
          </a:prstGeom>
        </p:spPr>
      </p:pic>
      <p:pic>
        <p:nvPicPr>
          <p:cNvPr id="57" name="Graphic 56" descr="Research with solid fill">
            <a:extLst>
              <a:ext uri="{FF2B5EF4-FFF2-40B4-BE49-F238E27FC236}">
                <a16:creationId xmlns:a16="http://schemas.microsoft.com/office/drawing/2014/main" id="{5C7E30E1-7E94-C7D6-56D9-A2509A04D8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91236" y="2756852"/>
            <a:ext cx="515847" cy="51584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B94179DF-05F7-F4AC-A61A-B6C4411635E2}"/>
              </a:ext>
            </a:extLst>
          </p:cNvPr>
          <p:cNvSpPr txBox="1"/>
          <p:nvPr/>
        </p:nvSpPr>
        <p:spPr>
          <a:xfrm>
            <a:off x="3905186" y="2882328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997DF58-97E7-02CA-CD9B-711586B60FCE}"/>
              </a:ext>
            </a:extLst>
          </p:cNvPr>
          <p:cNvSpPr txBox="1"/>
          <p:nvPr/>
        </p:nvSpPr>
        <p:spPr>
          <a:xfrm>
            <a:off x="4600789" y="2885487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67D4056-8824-26F2-22FD-16007C4F5CFF}"/>
              </a:ext>
            </a:extLst>
          </p:cNvPr>
          <p:cNvSpPr txBox="1"/>
          <p:nvPr/>
        </p:nvSpPr>
        <p:spPr>
          <a:xfrm>
            <a:off x="4946480" y="3512832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D054B07-9E3F-7841-BA4D-58E889A0C744}"/>
              </a:ext>
            </a:extLst>
          </p:cNvPr>
          <p:cNvSpPr txBox="1"/>
          <p:nvPr/>
        </p:nvSpPr>
        <p:spPr>
          <a:xfrm>
            <a:off x="4368104" y="4007476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9259054-FF26-8D23-D0FD-B2904C9FDA19}"/>
              </a:ext>
            </a:extLst>
          </p:cNvPr>
          <p:cNvSpPr txBox="1"/>
          <p:nvPr/>
        </p:nvSpPr>
        <p:spPr>
          <a:xfrm>
            <a:off x="3734927" y="3627771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AF0EB2B-EEDA-BEB0-5D34-F784B2E553D0}"/>
              </a:ext>
            </a:extLst>
          </p:cNvPr>
          <p:cNvGrpSpPr/>
          <p:nvPr/>
        </p:nvGrpSpPr>
        <p:grpSpPr>
          <a:xfrm>
            <a:off x="6589370" y="3013822"/>
            <a:ext cx="2194560" cy="1106115"/>
            <a:chOff x="8921977" y="2875429"/>
            <a:chExt cx="2926080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39B71D-9AB2-FA45-02F7-C225E73A6EA6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E54C7BD-0768-56E1-4780-7E90534D180B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285978F-FDEE-19C2-D86E-258B8AD61B0E}"/>
              </a:ext>
            </a:extLst>
          </p:cNvPr>
          <p:cNvGrpSpPr/>
          <p:nvPr/>
        </p:nvGrpSpPr>
        <p:grpSpPr>
          <a:xfrm>
            <a:off x="6589370" y="4292641"/>
            <a:ext cx="2194560" cy="1106115"/>
            <a:chOff x="8921977" y="4580523"/>
            <a:chExt cx="2926080" cy="14748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A8739BA-3054-C5BD-F6BD-2BE56EE941C3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4E14868-D832-FC98-E414-C50ABB81C048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7D1363E-467E-00A7-A8E1-0108A189725F}"/>
              </a:ext>
            </a:extLst>
          </p:cNvPr>
          <p:cNvGrpSpPr/>
          <p:nvPr/>
        </p:nvGrpSpPr>
        <p:grpSpPr>
          <a:xfrm>
            <a:off x="360071" y="2374411"/>
            <a:ext cx="2194560" cy="1106115"/>
            <a:chOff x="332936" y="2875429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1B0ED4B-C990-7E97-8470-D6DD3472E28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05 -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6955DBD-2D69-7376-E56B-0D8E1218E31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E0FE37E-1546-9511-6FD0-F8E09075BC3F}"/>
              </a:ext>
            </a:extLst>
          </p:cNvPr>
          <p:cNvGrpSpPr/>
          <p:nvPr/>
        </p:nvGrpSpPr>
        <p:grpSpPr>
          <a:xfrm>
            <a:off x="360071" y="3653231"/>
            <a:ext cx="2194560" cy="1106115"/>
            <a:chOff x="332936" y="4580523"/>
            <a:chExt cx="2926080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FE0BBAA-1DC2-CFFE-8CCA-66742E2B633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04 -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F19F95-6F03-1EDD-065E-C9A782F414B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A5D145E-E5CD-A5E8-D0E6-CD100EE7AB11}"/>
              </a:ext>
            </a:extLst>
          </p:cNvPr>
          <p:cNvGrpSpPr/>
          <p:nvPr/>
        </p:nvGrpSpPr>
        <p:grpSpPr>
          <a:xfrm>
            <a:off x="6589370" y="1735001"/>
            <a:ext cx="2194560" cy="1106115"/>
            <a:chOff x="8921977" y="2875429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6E706ED-DEB7-DE6F-ED55-6A037799BB58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2FBCC94-6A11-0314-76C9-1A413D94407F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1830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5-Blade Pinwheel Diagram – Slide Template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D2D33F1A-7967-D649-4291-54A33EE2B1E9}"/>
              </a:ext>
            </a:extLst>
          </p:cNvPr>
          <p:cNvSpPr/>
          <p:nvPr/>
        </p:nvSpPr>
        <p:spPr>
          <a:xfrm>
            <a:off x="2750629" y="2743064"/>
            <a:ext cx="1694228" cy="1263074"/>
          </a:xfrm>
          <a:custGeom>
            <a:avLst/>
            <a:gdLst>
              <a:gd name="connsiteX0" fmla="*/ 182225 w 182224"/>
              <a:gd name="connsiteY0" fmla="*/ 121321 h 135851"/>
              <a:gd name="connsiteX1" fmla="*/ 79107 w 182224"/>
              <a:gd name="connsiteY1" fmla="*/ 128739 h 135851"/>
              <a:gd name="connsiteX2" fmla="*/ 2274 w 182224"/>
              <a:gd name="connsiteY2" fmla="*/ 53213 h 135851"/>
              <a:gd name="connsiteX3" fmla="*/ 25863 w 182224"/>
              <a:gd name="connsiteY3" fmla="*/ 10056 h 135851"/>
              <a:gd name="connsiteX4" fmla="*/ 73715 w 182224"/>
              <a:gd name="connsiteY4" fmla="*/ 615 h 135851"/>
              <a:gd name="connsiteX5" fmla="*/ 111458 w 182224"/>
              <a:gd name="connsiteY5" fmla="*/ 25566 h 135851"/>
              <a:gd name="connsiteX6" fmla="*/ 182225 w 182224"/>
              <a:gd name="connsiteY6" fmla="*/ 121996 h 13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224" h="135851">
                <a:moveTo>
                  <a:pt x="182225" y="121321"/>
                </a:moveTo>
                <a:cubicBezTo>
                  <a:pt x="182225" y="121321"/>
                  <a:pt x="153244" y="148295"/>
                  <a:pt x="79107" y="128739"/>
                </a:cubicBezTo>
                <a:cubicBezTo>
                  <a:pt x="35973" y="117275"/>
                  <a:pt x="13732" y="80861"/>
                  <a:pt x="2274" y="53213"/>
                </a:cubicBezTo>
                <a:cubicBezTo>
                  <a:pt x="-5140" y="35006"/>
                  <a:pt x="6318" y="14102"/>
                  <a:pt x="25863" y="10056"/>
                </a:cubicBezTo>
                <a:lnTo>
                  <a:pt x="73715" y="615"/>
                </a:lnTo>
                <a:cubicBezTo>
                  <a:pt x="91238" y="-2756"/>
                  <a:pt x="108088" y="8033"/>
                  <a:pt x="111458" y="25566"/>
                </a:cubicBezTo>
                <a:cubicBezTo>
                  <a:pt x="116849" y="53888"/>
                  <a:pt x="133699" y="95022"/>
                  <a:pt x="182225" y="121996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F03C3906-1ED9-A861-C501-25E9ED1EAD57}"/>
              </a:ext>
            </a:extLst>
          </p:cNvPr>
          <p:cNvSpPr/>
          <p:nvPr/>
        </p:nvSpPr>
        <p:spPr>
          <a:xfrm>
            <a:off x="3872932" y="1675906"/>
            <a:ext cx="1162373" cy="1856571"/>
          </a:xfrm>
          <a:custGeom>
            <a:avLst/>
            <a:gdLst>
              <a:gd name="connsiteX0" fmla="*/ 108693 w 125020"/>
              <a:gd name="connsiteY0" fmla="*/ 102581 h 199685"/>
              <a:gd name="connsiteX1" fmla="*/ 39273 w 125020"/>
              <a:gd name="connsiteY1" fmla="*/ 199685 h 199685"/>
              <a:gd name="connsiteX2" fmla="*/ 183 w 125020"/>
              <a:gd name="connsiteY2" fmla="*/ 103930 h 199685"/>
              <a:gd name="connsiteX3" fmla="*/ 48035 w 125020"/>
              <a:gd name="connsiteY3" fmla="*/ 7500 h 199685"/>
              <a:gd name="connsiteX4" fmla="*/ 96561 w 125020"/>
              <a:gd name="connsiteY4" fmla="*/ 16266 h 199685"/>
              <a:gd name="connsiteX5" fmla="*/ 120824 w 125020"/>
              <a:gd name="connsiteY5" fmla="*/ 58749 h 199685"/>
              <a:gd name="connsiteX6" fmla="*/ 108693 w 125020"/>
              <a:gd name="connsiteY6" fmla="*/ 102581 h 19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020" h="199685">
                <a:moveTo>
                  <a:pt x="108693" y="102581"/>
                </a:moveTo>
                <a:cubicBezTo>
                  <a:pt x="83081" y="116742"/>
                  <a:pt x="49383" y="145064"/>
                  <a:pt x="39273" y="199685"/>
                </a:cubicBezTo>
                <a:cubicBezTo>
                  <a:pt x="39273" y="199685"/>
                  <a:pt x="4227" y="180804"/>
                  <a:pt x="183" y="103930"/>
                </a:cubicBezTo>
                <a:cubicBezTo>
                  <a:pt x="-2513" y="59423"/>
                  <a:pt x="25120" y="26381"/>
                  <a:pt x="48035" y="7500"/>
                </a:cubicBezTo>
                <a:cubicBezTo>
                  <a:pt x="63536" y="-5313"/>
                  <a:pt x="86451" y="-1267"/>
                  <a:pt x="96561" y="16266"/>
                </a:cubicBezTo>
                <a:lnTo>
                  <a:pt x="120824" y="58749"/>
                </a:lnTo>
                <a:cubicBezTo>
                  <a:pt x="129586" y="74259"/>
                  <a:pt x="124194" y="93815"/>
                  <a:pt x="108693" y="102581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FC61A84A-66E7-88D3-FDE1-1535DAF37180}"/>
              </a:ext>
            </a:extLst>
          </p:cNvPr>
          <p:cNvSpPr/>
          <p:nvPr/>
        </p:nvSpPr>
        <p:spPr>
          <a:xfrm>
            <a:off x="4520056" y="2557764"/>
            <a:ext cx="1873316" cy="1104869"/>
          </a:xfrm>
          <a:custGeom>
            <a:avLst/>
            <a:gdLst>
              <a:gd name="connsiteX0" fmla="*/ 191408 w 201486"/>
              <a:gd name="connsiteY0" fmla="*/ 73817 h 118835"/>
              <a:gd name="connsiteX1" fmla="*/ 157710 w 201486"/>
              <a:gd name="connsiteY1" fmla="*/ 108883 h 118835"/>
              <a:gd name="connsiteX2" fmla="*/ 112554 w 201486"/>
              <a:gd name="connsiteY2" fmla="*/ 109557 h 118835"/>
              <a:gd name="connsiteX3" fmla="*/ 0 w 201486"/>
              <a:gd name="connsiteY3" fmla="*/ 69771 h 118835"/>
              <a:gd name="connsiteX4" fmla="*/ 80877 w 201486"/>
              <a:gd name="connsiteY4" fmla="*/ 5709 h 118835"/>
              <a:gd name="connsiteX5" fmla="*/ 187365 w 201486"/>
              <a:gd name="connsiteY5" fmla="*/ 24591 h 118835"/>
              <a:gd name="connsiteX6" fmla="*/ 192082 w 201486"/>
              <a:gd name="connsiteY6" fmla="*/ 73817 h 118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1486" h="118835">
                <a:moveTo>
                  <a:pt x="191408" y="73817"/>
                </a:moveTo>
                <a:lnTo>
                  <a:pt x="157710" y="108883"/>
                </a:lnTo>
                <a:cubicBezTo>
                  <a:pt x="145578" y="121695"/>
                  <a:pt x="125359" y="122369"/>
                  <a:pt x="112554" y="109557"/>
                </a:cubicBezTo>
                <a:cubicBezTo>
                  <a:pt x="91660" y="89327"/>
                  <a:pt x="55266" y="64376"/>
                  <a:pt x="0" y="69771"/>
                </a:cubicBezTo>
                <a:cubicBezTo>
                  <a:pt x="0" y="69771"/>
                  <a:pt x="8088" y="31334"/>
                  <a:pt x="80877" y="5709"/>
                </a:cubicBezTo>
                <a:cubicBezTo>
                  <a:pt x="122663" y="-9126"/>
                  <a:pt x="161753" y="7732"/>
                  <a:pt x="187365" y="24591"/>
                </a:cubicBezTo>
                <a:cubicBezTo>
                  <a:pt x="204214" y="35380"/>
                  <a:pt x="206236" y="58982"/>
                  <a:pt x="192082" y="73817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170B2C8-0586-74F8-3E9E-2B9900CE51C3}"/>
              </a:ext>
            </a:extLst>
          </p:cNvPr>
          <p:cNvSpPr/>
          <p:nvPr/>
        </p:nvSpPr>
        <p:spPr>
          <a:xfrm>
            <a:off x="4845376" y="3375219"/>
            <a:ext cx="1053146" cy="1735546"/>
          </a:xfrm>
          <a:custGeom>
            <a:avLst/>
            <a:gdLst>
              <a:gd name="connsiteX0" fmla="*/ 107219 w 113272"/>
              <a:gd name="connsiteY0" fmla="*/ 163245 h 186668"/>
              <a:gd name="connsiteX1" fmla="*/ 62063 w 113272"/>
              <a:gd name="connsiteY1" fmla="*/ 183476 h 186668"/>
              <a:gd name="connsiteX2" fmla="*/ 18254 w 113272"/>
              <a:gd name="connsiteY2" fmla="*/ 161897 h 186668"/>
              <a:gd name="connsiteX3" fmla="*/ 3427 w 113272"/>
              <a:gd name="connsiteY3" fmla="*/ 119414 h 186668"/>
              <a:gd name="connsiteX4" fmla="*/ 6123 w 113272"/>
              <a:gd name="connsiteY4" fmla="*/ 56 h 186668"/>
              <a:gd name="connsiteX5" fmla="*/ 92391 w 113272"/>
              <a:gd name="connsiteY5" fmla="*/ 56700 h 186668"/>
              <a:gd name="connsiteX6" fmla="*/ 107219 w 113272"/>
              <a:gd name="connsiteY6" fmla="*/ 163920 h 186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272" h="186668">
                <a:moveTo>
                  <a:pt x="107219" y="163245"/>
                </a:moveTo>
                <a:cubicBezTo>
                  <a:pt x="101827" y="182127"/>
                  <a:pt x="80260" y="192242"/>
                  <a:pt x="62063" y="183476"/>
                </a:cubicBezTo>
                <a:lnTo>
                  <a:pt x="18254" y="161897"/>
                </a:lnTo>
                <a:cubicBezTo>
                  <a:pt x="2079" y="154479"/>
                  <a:pt x="-4661" y="134923"/>
                  <a:pt x="3427" y="119414"/>
                </a:cubicBezTo>
                <a:cubicBezTo>
                  <a:pt x="16233" y="93114"/>
                  <a:pt x="28364" y="50631"/>
                  <a:pt x="6123" y="56"/>
                </a:cubicBezTo>
                <a:cubicBezTo>
                  <a:pt x="6123" y="56"/>
                  <a:pt x="45213" y="-3990"/>
                  <a:pt x="92391" y="56700"/>
                </a:cubicBezTo>
                <a:cubicBezTo>
                  <a:pt x="119350" y="91766"/>
                  <a:pt x="115307" y="134249"/>
                  <a:pt x="107219" y="16392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92CEAFFA-4C0E-9949-FD84-2408B174FCF4}"/>
              </a:ext>
            </a:extLst>
          </p:cNvPr>
          <p:cNvSpPr/>
          <p:nvPr/>
        </p:nvSpPr>
        <p:spPr>
          <a:xfrm>
            <a:off x="3420720" y="3783268"/>
            <a:ext cx="1463231" cy="1398827"/>
          </a:xfrm>
          <a:custGeom>
            <a:avLst/>
            <a:gdLst>
              <a:gd name="connsiteX0" fmla="*/ 129697 w 157379"/>
              <a:gd name="connsiteY0" fmla="*/ 100476 h 150452"/>
              <a:gd name="connsiteX1" fmla="*/ 33993 w 157379"/>
              <a:gd name="connsiteY1" fmla="*/ 150377 h 150452"/>
              <a:gd name="connsiteX2" fmla="*/ 294 w 157379"/>
              <a:gd name="connsiteY2" fmla="*/ 114637 h 150452"/>
              <a:gd name="connsiteX3" fmla="*/ 5686 w 157379"/>
              <a:gd name="connsiteY3" fmla="*/ 66085 h 150452"/>
              <a:gd name="connsiteX4" fmla="*/ 40733 w 157379"/>
              <a:gd name="connsiteY4" fmla="*/ 37763 h 150452"/>
              <a:gd name="connsiteX5" fmla="*/ 153960 w 157379"/>
              <a:gd name="connsiteY5" fmla="*/ 0 h 150452"/>
              <a:gd name="connsiteX6" fmla="*/ 129697 w 157379"/>
              <a:gd name="connsiteY6" fmla="*/ 100476 h 150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379" h="150452">
                <a:moveTo>
                  <a:pt x="129697" y="100476"/>
                </a:moveTo>
                <a:cubicBezTo>
                  <a:pt x="105434" y="138239"/>
                  <a:pt x="64322" y="148354"/>
                  <a:pt x="33993" y="150377"/>
                </a:cubicBezTo>
                <a:cubicBezTo>
                  <a:pt x="13774" y="151726"/>
                  <a:pt x="-2401" y="134867"/>
                  <a:pt x="294" y="114637"/>
                </a:cubicBezTo>
                <a:lnTo>
                  <a:pt x="5686" y="66085"/>
                </a:lnTo>
                <a:cubicBezTo>
                  <a:pt x="7708" y="48552"/>
                  <a:pt x="23210" y="35740"/>
                  <a:pt x="40733" y="37763"/>
                </a:cubicBezTo>
                <a:cubicBezTo>
                  <a:pt x="69714" y="41135"/>
                  <a:pt x="113522" y="37763"/>
                  <a:pt x="153960" y="0"/>
                </a:cubicBezTo>
                <a:cubicBezTo>
                  <a:pt x="153960" y="0"/>
                  <a:pt x="170810" y="35740"/>
                  <a:pt x="129697" y="100476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53" name="Graphic 52" descr="Brainstorm with solid fill">
            <a:extLst>
              <a:ext uri="{FF2B5EF4-FFF2-40B4-BE49-F238E27FC236}">
                <a16:creationId xmlns:a16="http://schemas.microsoft.com/office/drawing/2014/main" id="{63B9089B-ACFD-5222-4B02-35CB5ECA53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4799" y="2985443"/>
            <a:ext cx="515847" cy="515847"/>
          </a:xfrm>
          <a:prstGeom prst="rect">
            <a:avLst/>
          </a:prstGeom>
        </p:spPr>
      </p:pic>
      <p:pic>
        <p:nvPicPr>
          <p:cNvPr id="54" name="Graphic 53" descr="Bullseye with solid fill">
            <a:extLst>
              <a:ext uri="{FF2B5EF4-FFF2-40B4-BE49-F238E27FC236}">
                <a16:creationId xmlns:a16="http://schemas.microsoft.com/office/drawing/2014/main" id="{4402A58E-0C69-BBB2-1361-DF96B21A2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33312" y="4149147"/>
            <a:ext cx="515847" cy="515847"/>
          </a:xfrm>
          <a:prstGeom prst="rect">
            <a:avLst/>
          </a:prstGeom>
        </p:spPr>
      </p:pic>
      <p:pic>
        <p:nvPicPr>
          <p:cNvPr id="55" name="Graphic 54" descr="Hourglass 30% with solid fill">
            <a:extLst>
              <a:ext uri="{FF2B5EF4-FFF2-40B4-BE49-F238E27FC236}">
                <a16:creationId xmlns:a16="http://schemas.microsoft.com/office/drawing/2014/main" id="{E870C4CF-5591-9459-62DE-BCF12C6B6B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27576" y="4341711"/>
            <a:ext cx="515847" cy="515847"/>
          </a:xfrm>
          <a:prstGeom prst="rect">
            <a:avLst/>
          </a:prstGeom>
        </p:spPr>
      </p:pic>
      <p:pic>
        <p:nvPicPr>
          <p:cNvPr id="56" name="Graphic 55" descr="Lightbulb with solid fill">
            <a:extLst>
              <a:ext uri="{FF2B5EF4-FFF2-40B4-BE49-F238E27FC236}">
                <a16:creationId xmlns:a16="http://schemas.microsoft.com/office/drawing/2014/main" id="{CB4F4D3E-0070-079F-F587-CC4671FA7F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52110" y="2068053"/>
            <a:ext cx="515847" cy="515847"/>
          </a:xfrm>
          <a:prstGeom prst="rect">
            <a:avLst/>
          </a:prstGeom>
        </p:spPr>
      </p:pic>
      <p:pic>
        <p:nvPicPr>
          <p:cNvPr id="57" name="Graphic 56" descr="Research with solid fill">
            <a:extLst>
              <a:ext uri="{FF2B5EF4-FFF2-40B4-BE49-F238E27FC236}">
                <a16:creationId xmlns:a16="http://schemas.microsoft.com/office/drawing/2014/main" id="{5C7E30E1-7E94-C7D6-56D9-A2509A04D8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91236" y="2756852"/>
            <a:ext cx="515847" cy="51584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B94179DF-05F7-F4AC-A61A-B6C4411635E2}"/>
              </a:ext>
            </a:extLst>
          </p:cNvPr>
          <p:cNvSpPr txBox="1"/>
          <p:nvPr/>
        </p:nvSpPr>
        <p:spPr>
          <a:xfrm>
            <a:off x="3905186" y="2882328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997DF58-97E7-02CA-CD9B-711586B60FCE}"/>
              </a:ext>
            </a:extLst>
          </p:cNvPr>
          <p:cNvSpPr txBox="1"/>
          <p:nvPr/>
        </p:nvSpPr>
        <p:spPr>
          <a:xfrm>
            <a:off x="4600789" y="2885487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67D4056-8824-26F2-22FD-16007C4F5CFF}"/>
              </a:ext>
            </a:extLst>
          </p:cNvPr>
          <p:cNvSpPr txBox="1"/>
          <p:nvPr/>
        </p:nvSpPr>
        <p:spPr>
          <a:xfrm>
            <a:off x="4946480" y="3512832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D054B07-9E3F-7841-BA4D-58E889A0C744}"/>
              </a:ext>
            </a:extLst>
          </p:cNvPr>
          <p:cNvSpPr txBox="1"/>
          <p:nvPr/>
        </p:nvSpPr>
        <p:spPr>
          <a:xfrm>
            <a:off x="4368104" y="4007476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9259054-FF26-8D23-D0FD-B2904C9FDA19}"/>
              </a:ext>
            </a:extLst>
          </p:cNvPr>
          <p:cNvSpPr txBox="1"/>
          <p:nvPr/>
        </p:nvSpPr>
        <p:spPr>
          <a:xfrm>
            <a:off x="3734927" y="3627771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AF0EB2B-EEDA-BEB0-5D34-F784B2E553D0}"/>
              </a:ext>
            </a:extLst>
          </p:cNvPr>
          <p:cNvGrpSpPr/>
          <p:nvPr/>
        </p:nvGrpSpPr>
        <p:grpSpPr>
          <a:xfrm>
            <a:off x="6589370" y="3013822"/>
            <a:ext cx="2194560" cy="1106115"/>
            <a:chOff x="8921977" y="2875429"/>
            <a:chExt cx="2926080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39B71D-9AB2-FA45-02F7-C225E73A6EA6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E54C7BD-0768-56E1-4780-7E90534D180B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285978F-FDEE-19C2-D86E-258B8AD61B0E}"/>
              </a:ext>
            </a:extLst>
          </p:cNvPr>
          <p:cNvGrpSpPr/>
          <p:nvPr/>
        </p:nvGrpSpPr>
        <p:grpSpPr>
          <a:xfrm>
            <a:off x="6589370" y="4292641"/>
            <a:ext cx="2194560" cy="1106115"/>
            <a:chOff x="8921977" y="4580523"/>
            <a:chExt cx="2926080" cy="14748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A8739BA-3054-C5BD-F6BD-2BE56EE941C3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4E14868-D832-FC98-E414-C50ABB81C048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7D1363E-467E-00A7-A8E1-0108A189725F}"/>
              </a:ext>
            </a:extLst>
          </p:cNvPr>
          <p:cNvGrpSpPr/>
          <p:nvPr/>
        </p:nvGrpSpPr>
        <p:grpSpPr>
          <a:xfrm>
            <a:off x="360071" y="2374411"/>
            <a:ext cx="2194560" cy="1106115"/>
            <a:chOff x="332936" y="2875429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1B0ED4B-C990-7E97-8470-D6DD3472E28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6955DBD-2D69-7376-E56B-0D8E1218E31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E0FE37E-1546-9511-6FD0-F8E09075BC3F}"/>
              </a:ext>
            </a:extLst>
          </p:cNvPr>
          <p:cNvGrpSpPr/>
          <p:nvPr/>
        </p:nvGrpSpPr>
        <p:grpSpPr>
          <a:xfrm>
            <a:off x="360071" y="3653231"/>
            <a:ext cx="2194560" cy="1106115"/>
            <a:chOff x="332936" y="4580523"/>
            <a:chExt cx="2926080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FE0BBAA-1DC2-CFFE-8CCA-66742E2B633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F19F95-6F03-1EDD-065E-C9A782F414B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A5D145E-E5CD-A5E8-D0E6-CD100EE7AB11}"/>
              </a:ext>
            </a:extLst>
          </p:cNvPr>
          <p:cNvGrpSpPr/>
          <p:nvPr/>
        </p:nvGrpSpPr>
        <p:grpSpPr>
          <a:xfrm>
            <a:off x="6589370" y="1735001"/>
            <a:ext cx="2194560" cy="1106115"/>
            <a:chOff x="8921977" y="2875429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6E706ED-DEB7-DE6F-ED55-6A037799BB58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2FBCC94-6A11-0314-76C9-1A413D94407F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4357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10451</TotalTime>
  <Words>430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5-Blade Pinwheel Diagram – Slide Template</vt:lpstr>
      <vt:lpstr>5-Blade Pinwheel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5-Blade Pinwheel Diagram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2024-04-29T17:51:04Z</dcterms:modified>
  <cp:category>Charts &amp; Diagrams</cp:category>
</cp:coreProperties>
</file>