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1" r:id="rId4"/>
    <p:sldId id="32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00" d="100"/>
          <a:sy n="100" d="100"/>
        </p:scale>
        <p:origin x="82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3896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5842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9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4-Blade Pinwheel Diagram – Slide Template</a:t>
            </a: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A6C883C-AA9D-8AFE-8A03-BF615E6FD398}"/>
              </a:ext>
            </a:extLst>
          </p:cNvPr>
          <p:cNvSpPr/>
          <p:nvPr/>
        </p:nvSpPr>
        <p:spPr>
          <a:xfrm>
            <a:off x="3071876" y="1984368"/>
            <a:ext cx="1313198" cy="1799438"/>
          </a:xfrm>
          <a:custGeom>
            <a:avLst/>
            <a:gdLst>
              <a:gd name="connsiteX0" fmla="*/ 136073 w 141242"/>
              <a:gd name="connsiteY0" fmla="*/ 82275 h 193540"/>
              <a:gd name="connsiteX1" fmla="*/ 110462 w 141242"/>
              <a:gd name="connsiteY1" fmla="*/ 193541 h 193540"/>
              <a:gd name="connsiteX2" fmla="*/ 605 w 141242"/>
              <a:gd name="connsiteY2" fmla="*/ 29677 h 193540"/>
              <a:gd name="connsiteX3" fmla="*/ 45761 w 141242"/>
              <a:gd name="connsiteY3" fmla="*/ 2704 h 193540"/>
              <a:gd name="connsiteX4" fmla="*/ 121920 w 141242"/>
              <a:gd name="connsiteY4" fmla="*/ 36420 h 193540"/>
              <a:gd name="connsiteX5" fmla="*/ 136073 w 141242"/>
              <a:gd name="connsiteY5" fmla="*/ 82950 h 19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1242" h="193540">
                <a:moveTo>
                  <a:pt x="136073" y="82275"/>
                </a:moveTo>
                <a:cubicBezTo>
                  <a:pt x="121920" y="104528"/>
                  <a:pt x="107092" y="140268"/>
                  <a:pt x="110462" y="193541"/>
                </a:cubicBezTo>
                <a:cubicBezTo>
                  <a:pt x="110462" y="193541"/>
                  <a:pt x="-9505" y="158475"/>
                  <a:pt x="605" y="29677"/>
                </a:cubicBezTo>
                <a:cubicBezTo>
                  <a:pt x="2627" y="7424"/>
                  <a:pt x="25542" y="-6063"/>
                  <a:pt x="45761" y="2704"/>
                </a:cubicBezTo>
                <a:lnTo>
                  <a:pt x="121920" y="36420"/>
                </a:lnTo>
                <a:cubicBezTo>
                  <a:pt x="140117" y="44512"/>
                  <a:pt x="146857" y="66766"/>
                  <a:pt x="136073" y="82950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403865BA-301E-6D4B-ED66-6B61B1C06CFC}"/>
              </a:ext>
            </a:extLst>
          </p:cNvPr>
          <p:cNvSpPr/>
          <p:nvPr/>
        </p:nvSpPr>
        <p:spPr>
          <a:xfrm>
            <a:off x="4362081" y="2085386"/>
            <a:ext cx="1798471" cy="1313913"/>
          </a:xfrm>
          <a:custGeom>
            <a:avLst/>
            <a:gdLst>
              <a:gd name="connsiteX0" fmla="*/ 191408 w 193436"/>
              <a:gd name="connsiteY0" fmla="*/ 45786 h 141319"/>
              <a:gd name="connsiteX1" fmla="*/ 157710 w 193436"/>
              <a:gd name="connsiteY1" fmla="*/ 121986 h 141319"/>
              <a:gd name="connsiteX2" fmla="*/ 111205 w 193436"/>
              <a:gd name="connsiteY2" fmla="*/ 136147 h 141319"/>
              <a:gd name="connsiteX3" fmla="*/ 0 w 193436"/>
              <a:gd name="connsiteY3" fmla="*/ 110522 h 141319"/>
              <a:gd name="connsiteX4" fmla="*/ 163775 w 193436"/>
              <a:gd name="connsiteY4" fmla="*/ 605 h 141319"/>
              <a:gd name="connsiteX5" fmla="*/ 190734 w 193436"/>
              <a:gd name="connsiteY5" fmla="*/ 45786 h 14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3436" h="141319">
                <a:moveTo>
                  <a:pt x="191408" y="45786"/>
                </a:moveTo>
                <a:lnTo>
                  <a:pt x="157710" y="121986"/>
                </a:lnTo>
                <a:cubicBezTo>
                  <a:pt x="149622" y="140193"/>
                  <a:pt x="127381" y="146936"/>
                  <a:pt x="111205" y="136147"/>
                </a:cubicBezTo>
                <a:cubicBezTo>
                  <a:pt x="88964" y="121986"/>
                  <a:pt x="53244" y="107150"/>
                  <a:pt x="0" y="110522"/>
                </a:cubicBezTo>
                <a:cubicBezTo>
                  <a:pt x="0" y="110522"/>
                  <a:pt x="35047" y="-9510"/>
                  <a:pt x="163775" y="605"/>
                </a:cubicBezTo>
                <a:cubicBezTo>
                  <a:pt x="186016" y="2628"/>
                  <a:pt x="199496" y="25556"/>
                  <a:pt x="190734" y="45786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F22EA3E9-FE1F-E719-B957-6A5EC08C586C}"/>
              </a:ext>
            </a:extLst>
          </p:cNvPr>
          <p:cNvSpPr/>
          <p:nvPr/>
        </p:nvSpPr>
        <p:spPr>
          <a:xfrm>
            <a:off x="4758925" y="3357478"/>
            <a:ext cx="1313198" cy="1805714"/>
          </a:xfrm>
          <a:custGeom>
            <a:avLst/>
            <a:gdLst>
              <a:gd name="connsiteX0" fmla="*/ 140638 w 141242"/>
              <a:gd name="connsiteY0" fmla="*/ 164538 h 194215"/>
              <a:gd name="connsiteX1" fmla="*/ 95482 w 141242"/>
              <a:gd name="connsiteY1" fmla="*/ 191512 h 194215"/>
              <a:gd name="connsiteX2" fmla="*/ 19323 w 141242"/>
              <a:gd name="connsiteY2" fmla="*/ 157795 h 194215"/>
              <a:gd name="connsiteX3" fmla="*/ 5170 w 141242"/>
              <a:gd name="connsiteY3" fmla="*/ 111265 h 194215"/>
              <a:gd name="connsiteX4" fmla="*/ 30781 w 141242"/>
              <a:gd name="connsiteY4" fmla="*/ 0 h 194215"/>
              <a:gd name="connsiteX5" fmla="*/ 140638 w 141242"/>
              <a:gd name="connsiteY5" fmla="*/ 163864 h 194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1242" h="194215">
                <a:moveTo>
                  <a:pt x="140638" y="164538"/>
                </a:moveTo>
                <a:cubicBezTo>
                  <a:pt x="138616" y="186791"/>
                  <a:pt x="115701" y="200278"/>
                  <a:pt x="95482" y="191512"/>
                </a:cubicBezTo>
                <a:lnTo>
                  <a:pt x="19323" y="157795"/>
                </a:lnTo>
                <a:cubicBezTo>
                  <a:pt x="1126" y="149703"/>
                  <a:pt x="-5614" y="127450"/>
                  <a:pt x="5170" y="111265"/>
                </a:cubicBezTo>
                <a:cubicBezTo>
                  <a:pt x="19323" y="89012"/>
                  <a:pt x="34150" y="53273"/>
                  <a:pt x="30781" y="0"/>
                </a:cubicBezTo>
                <a:cubicBezTo>
                  <a:pt x="30781" y="0"/>
                  <a:pt x="150748" y="35065"/>
                  <a:pt x="140638" y="163864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E2F6791F-C62D-1C19-0663-29920B3E094C}"/>
              </a:ext>
            </a:extLst>
          </p:cNvPr>
          <p:cNvSpPr/>
          <p:nvPr/>
        </p:nvSpPr>
        <p:spPr>
          <a:xfrm>
            <a:off x="2983448" y="3748271"/>
            <a:ext cx="1804738" cy="1313913"/>
          </a:xfrm>
          <a:custGeom>
            <a:avLst/>
            <a:gdLst>
              <a:gd name="connsiteX0" fmla="*/ 193436 w 194110"/>
              <a:gd name="connsiteY0" fmla="*/ 30797 h 141319"/>
              <a:gd name="connsiteX1" fmla="*/ 29661 w 194110"/>
              <a:gd name="connsiteY1" fmla="*/ 140714 h 141319"/>
              <a:gd name="connsiteX2" fmla="*/ 2702 w 194110"/>
              <a:gd name="connsiteY2" fmla="*/ 95533 h 141319"/>
              <a:gd name="connsiteX3" fmla="*/ 36401 w 194110"/>
              <a:gd name="connsiteY3" fmla="*/ 19333 h 141319"/>
              <a:gd name="connsiteX4" fmla="*/ 82905 w 194110"/>
              <a:gd name="connsiteY4" fmla="*/ 5172 h 141319"/>
              <a:gd name="connsiteX5" fmla="*/ 194110 w 194110"/>
              <a:gd name="connsiteY5" fmla="*/ 30797 h 14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4110" h="141319">
                <a:moveTo>
                  <a:pt x="193436" y="30797"/>
                </a:moveTo>
                <a:cubicBezTo>
                  <a:pt x="193436" y="30797"/>
                  <a:pt x="158390" y="150829"/>
                  <a:pt x="29661" y="140714"/>
                </a:cubicBezTo>
                <a:cubicBezTo>
                  <a:pt x="7420" y="138691"/>
                  <a:pt x="-6059" y="115764"/>
                  <a:pt x="2702" y="95533"/>
                </a:cubicBezTo>
                <a:lnTo>
                  <a:pt x="36401" y="19333"/>
                </a:lnTo>
                <a:cubicBezTo>
                  <a:pt x="44488" y="1126"/>
                  <a:pt x="66730" y="-5617"/>
                  <a:pt x="82905" y="5172"/>
                </a:cubicBezTo>
                <a:cubicBezTo>
                  <a:pt x="105146" y="19333"/>
                  <a:pt x="140867" y="34169"/>
                  <a:pt x="194110" y="30797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pic>
        <p:nvPicPr>
          <p:cNvPr id="54" name="Graphic 53" descr="Bullseye with solid fill">
            <a:extLst>
              <a:ext uri="{FF2B5EF4-FFF2-40B4-BE49-F238E27FC236}">
                <a16:creationId xmlns:a16="http://schemas.microsoft.com/office/drawing/2014/main" id="{AF79D66E-25EC-37C6-0D16-5F042CB960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97633" y="4125754"/>
            <a:ext cx="515846" cy="515846"/>
          </a:xfrm>
          <a:prstGeom prst="rect">
            <a:avLst/>
          </a:prstGeom>
        </p:spPr>
      </p:pic>
      <p:pic>
        <p:nvPicPr>
          <p:cNvPr id="55" name="Graphic 54" descr="Hourglass 30% with solid fill">
            <a:extLst>
              <a:ext uri="{FF2B5EF4-FFF2-40B4-BE49-F238E27FC236}">
                <a16:creationId xmlns:a16="http://schemas.microsoft.com/office/drawing/2014/main" id="{120B0B0F-332F-0C95-91DE-1325A3F009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70552" y="4132778"/>
            <a:ext cx="515846" cy="515846"/>
          </a:xfrm>
          <a:prstGeom prst="rect">
            <a:avLst/>
          </a:prstGeom>
        </p:spPr>
      </p:pic>
      <p:pic>
        <p:nvPicPr>
          <p:cNvPr id="56" name="Graphic 55" descr="Lightbulb with solid fill">
            <a:extLst>
              <a:ext uri="{FF2B5EF4-FFF2-40B4-BE49-F238E27FC236}">
                <a16:creationId xmlns:a16="http://schemas.microsoft.com/office/drawing/2014/main" id="{CFF60647-8AEE-C083-7F75-0CB385B2E0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18231" y="2430631"/>
            <a:ext cx="515846" cy="515846"/>
          </a:xfrm>
          <a:prstGeom prst="rect">
            <a:avLst/>
          </a:prstGeom>
        </p:spPr>
      </p:pic>
      <p:pic>
        <p:nvPicPr>
          <p:cNvPr id="57" name="Graphic 56" descr="Research with solid fill">
            <a:extLst>
              <a:ext uri="{FF2B5EF4-FFF2-40B4-BE49-F238E27FC236}">
                <a16:creationId xmlns:a16="http://schemas.microsoft.com/office/drawing/2014/main" id="{61D482BB-778C-A53E-710F-69AD2047547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39383" y="2425988"/>
            <a:ext cx="515846" cy="515846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6FA1D517-F782-39FC-6D46-5B78F329340A}"/>
              </a:ext>
            </a:extLst>
          </p:cNvPr>
          <p:cNvSpPr txBox="1"/>
          <p:nvPr/>
        </p:nvSpPr>
        <p:spPr>
          <a:xfrm>
            <a:off x="3557861" y="3232700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CA3F4FD-B63D-2B3A-8D58-5B2A378C7E23}"/>
              </a:ext>
            </a:extLst>
          </p:cNvPr>
          <p:cNvSpPr txBox="1"/>
          <p:nvPr/>
        </p:nvSpPr>
        <p:spPr>
          <a:xfrm>
            <a:off x="4428595" y="2727276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757EC47-8FE4-2DF2-7DA1-F2D674827DAC}"/>
              </a:ext>
            </a:extLst>
          </p:cNvPr>
          <p:cNvSpPr txBox="1"/>
          <p:nvPr/>
        </p:nvSpPr>
        <p:spPr>
          <a:xfrm>
            <a:off x="4944442" y="3495897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1BEBA4E-80D4-C3F8-DA50-D6196CC83305}"/>
              </a:ext>
            </a:extLst>
          </p:cNvPr>
          <p:cNvSpPr txBox="1"/>
          <p:nvPr/>
        </p:nvSpPr>
        <p:spPr>
          <a:xfrm>
            <a:off x="4124651" y="4041189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6A442A9-283B-681D-3DF9-8551CE3A4BE5}"/>
              </a:ext>
            </a:extLst>
          </p:cNvPr>
          <p:cNvGrpSpPr/>
          <p:nvPr/>
        </p:nvGrpSpPr>
        <p:grpSpPr>
          <a:xfrm>
            <a:off x="6588557" y="3903189"/>
            <a:ext cx="2194560" cy="1260003"/>
            <a:chOff x="8921977" y="4580523"/>
            <a:chExt cx="2926080" cy="168000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0FBF7FD-57B1-BF27-6F46-A6FE7B4CF592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02 - 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787AEF9-4F1A-4AF9-3A48-D3D2E4A2B2D3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10DE055-978F-FC5D-2D9F-63099808D12C}"/>
              </a:ext>
            </a:extLst>
          </p:cNvPr>
          <p:cNvGrpSpPr/>
          <p:nvPr/>
        </p:nvGrpSpPr>
        <p:grpSpPr>
          <a:xfrm>
            <a:off x="360884" y="3903189"/>
            <a:ext cx="2194560" cy="1260003"/>
            <a:chOff x="332936" y="4580523"/>
            <a:chExt cx="2926080" cy="168000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C713098-5BF8-33F1-676F-10FEC55FCEE0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03 - 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50096BB-BC2A-367B-46D4-C5C925655340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628DBCF-2AC7-CC05-7664-8A767C4ACB84}"/>
              </a:ext>
            </a:extLst>
          </p:cNvPr>
          <p:cNvGrpSpPr/>
          <p:nvPr/>
        </p:nvGrpSpPr>
        <p:grpSpPr>
          <a:xfrm>
            <a:off x="6588557" y="1984368"/>
            <a:ext cx="2194560" cy="1260003"/>
            <a:chOff x="8921977" y="1170335"/>
            <a:chExt cx="2926080" cy="168000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AA06F42-2028-6A08-B3C4-DB1B9F0C3CA7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01 - 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4A68D74-11E9-4198-DA45-1B494EC36225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C5682AD-F262-5B41-F8A2-19BEDAB15118}"/>
              </a:ext>
            </a:extLst>
          </p:cNvPr>
          <p:cNvGrpSpPr/>
          <p:nvPr/>
        </p:nvGrpSpPr>
        <p:grpSpPr>
          <a:xfrm>
            <a:off x="360884" y="1984368"/>
            <a:ext cx="2194560" cy="1260003"/>
            <a:chOff x="332936" y="2555951"/>
            <a:chExt cx="2926080" cy="168000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F52EC33-E984-BA55-414D-5815CCF3C39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04 - 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0538108-1BA8-F3FA-6613-E10DD8B29BD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21659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4-Blade Pinwheel Diagram – Slide Template</a:t>
            </a:r>
          </a:p>
        </p:txBody>
      </p:sp>
      <p:sp>
        <p:nvSpPr>
          <p:cNvPr id="3" name="Freeform 7">
            <a:extLst>
              <a:ext uri="{FF2B5EF4-FFF2-40B4-BE49-F238E27FC236}">
                <a16:creationId xmlns:a16="http://schemas.microsoft.com/office/drawing/2014/main" id="{337BDB84-67D8-8F07-326E-BE49F3E094D8}"/>
              </a:ext>
            </a:extLst>
          </p:cNvPr>
          <p:cNvSpPr/>
          <p:nvPr/>
        </p:nvSpPr>
        <p:spPr>
          <a:xfrm>
            <a:off x="3071876" y="1984368"/>
            <a:ext cx="1313198" cy="1799438"/>
          </a:xfrm>
          <a:custGeom>
            <a:avLst/>
            <a:gdLst>
              <a:gd name="connsiteX0" fmla="*/ 136073 w 141242"/>
              <a:gd name="connsiteY0" fmla="*/ 82275 h 193540"/>
              <a:gd name="connsiteX1" fmla="*/ 110462 w 141242"/>
              <a:gd name="connsiteY1" fmla="*/ 193541 h 193540"/>
              <a:gd name="connsiteX2" fmla="*/ 605 w 141242"/>
              <a:gd name="connsiteY2" fmla="*/ 29677 h 193540"/>
              <a:gd name="connsiteX3" fmla="*/ 45761 w 141242"/>
              <a:gd name="connsiteY3" fmla="*/ 2704 h 193540"/>
              <a:gd name="connsiteX4" fmla="*/ 121920 w 141242"/>
              <a:gd name="connsiteY4" fmla="*/ 36420 h 193540"/>
              <a:gd name="connsiteX5" fmla="*/ 136073 w 141242"/>
              <a:gd name="connsiteY5" fmla="*/ 82950 h 19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1242" h="193540">
                <a:moveTo>
                  <a:pt x="136073" y="82275"/>
                </a:moveTo>
                <a:cubicBezTo>
                  <a:pt x="121920" y="104528"/>
                  <a:pt x="107092" y="140268"/>
                  <a:pt x="110462" y="193541"/>
                </a:cubicBezTo>
                <a:cubicBezTo>
                  <a:pt x="110462" y="193541"/>
                  <a:pt x="-9505" y="158475"/>
                  <a:pt x="605" y="29677"/>
                </a:cubicBezTo>
                <a:cubicBezTo>
                  <a:pt x="2627" y="7424"/>
                  <a:pt x="25542" y="-6063"/>
                  <a:pt x="45761" y="2704"/>
                </a:cubicBezTo>
                <a:lnTo>
                  <a:pt x="121920" y="36420"/>
                </a:lnTo>
                <a:cubicBezTo>
                  <a:pt x="140117" y="44512"/>
                  <a:pt x="146857" y="66766"/>
                  <a:pt x="136073" y="82950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" name="Freeform 8">
            <a:extLst>
              <a:ext uri="{FF2B5EF4-FFF2-40B4-BE49-F238E27FC236}">
                <a16:creationId xmlns:a16="http://schemas.microsoft.com/office/drawing/2014/main" id="{821FE977-08C0-FFF3-7B99-B534D5F6FE58}"/>
              </a:ext>
            </a:extLst>
          </p:cNvPr>
          <p:cNvSpPr/>
          <p:nvPr/>
        </p:nvSpPr>
        <p:spPr>
          <a:xfrm>
            <a:off x="4362081" y="2085386"/>
            <a:ext cx="1798471" cy="1313913"/>
          </a:xfrm>
          <a:custGeom>
            <a:avLst/>
            <a:gdLst>
              <a:gd name="connsiteX0" fmla="*/ 191408 w 193436"/>
              <a:gd name="connsiteY0" fmla="*/ 45786 h 141319"/>
              <a:gd name="connsiteX1" fmla="*/ 157710 w 193436"/>
              <a:gd name="connsiteY1" fmla="*/ 121986 h 141319"/>
              <a:gd name="connsiteX2" fmla="*/ 111205 w 193436"/>
              <a:gd name="connsiteY2" fmla="*/ 136147 h 141319"/>
              <a:gd name="connsiteX3" fmla="*/ 0 w 193436"/>
              <a:gd name="connsiteY3" fmla="*/ 110522 h 141319"/>
              <a:gd name="connsiteX4" fmla="*/ 163775 w 193436"/>
              <a:gd name="connsiteY4" fmla="*/ 605 h 141319"/>
              <a:gd name="connsiteX5" fmla="*/ 190734 w 193436"/>
              <a:gd name="connsiteY5" fmla="*/ 45786 h 14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3436" h="141319">
                <a:moveTo>
                  <a:pt x="191408" y="45786"/>
                </a:moveTo>
                <a:lnTo>
                  <a:pt x="157710" y="121986"/>
                </a:lnTo>
                <a:cubicBezTo>
                  <a:pt x="149622" y="140193"/>
                  <a:pt x="127381" y="146936"/>
                  <a:pt x="111205" y="136147"/>
                </a:cubicBezTo>
                <a:cubicBezTo>
                  <a:pt x="88964" y="121986"/>
                  <a:pt x="53244" y="107150"/>
                  <a:pt x="0" y="110522"/>
                </a:cubicBezTo>
                <a:cubicBezTo>
                  <a:pt x="0" y="110522"/>
                  <a:pt x="35047" y="-9510"/>
                  <a:pt x="163775" y="605"/>
                </a:cubicBezTo>
                <a:cubicBezTo>
                  <a:pt x="186016" y="2628"/>
                  <a:pt x="199496" y="25556"/>
                  <a:pt x="190734" y="45786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" name="Freeform 9">
            <a:extLst>
              <a:ext uri="{FF2B5EF4-FFF2-40B4-BE49-F238E27FC236}">
                <a16:creationId xmlns:a16="http://schemas.microsoft.com/office/drawing/2014/main" id="{47694D79-B1D8-82B3-068F-3482AD19756F}"/>
              </a:ext>
            </a:extLst>
          </p:cNvPr>
          <p:cNvSpPr/>
          <p:nvPr/>
        </p:nvSpPr>
        <p:spPr>
          <a:xfrm>
            <a:off x="4758925" y="3357478"/>
            <a:ext cx="1313198" cy="1805714"/>
          </a:xfrm>
          <a:custGeom>
            <a:avLst/>
            <a:gdLst>
              <a:gd name="connsiteX0" fmla="*/ 140638 w 141242"/>
              <a:gd name="connsiteY0" fmla="*/ 164538 h 194215"/>
              <a:gd name="connsiteX1" fmla="*/ 95482 w 141242"/>
              <a:gd name="connsiteY1" fmla="*/ 191512 h 194215"/>
              <a:gd name="connsiteX2" fmla="*/ 19323 w 141242"/>
              <a:gd name="connsiteY2" fmla="*/ 157795 h 194215"/>
              <a:gd name="connsiteX3" fmla="*/ 5170 w 141242"/>
              <a:gd name="connsiteY3" fmla="*/ 111265 h 194215"/>
              <a:gd name="connsiteX4" fmla="*/ 30781 w 141242"/>
              <a:gd name="connsiteY4" fmla="*/ 0 h 194215"/>
              <a:gd name="connsiteX5" fmla="*/ 140638 w 141242"/>
              <a:gd name="connsiteY5" fmla="*/ 163864 h 194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1242" h="194215">
                <a:moveTo>
                  <a:pt x="140638" y="164538"/>
                </a:moveTo>
                <a:cubicBezTo>
                  <a:pt x="138616" y="186791"/>
                  <a:pt x="115701" y="200278"/>
                  <a:pt x="95482" y="191512"/>
                </a:cubicBezTo>
                <a:lnTo>
                  <a:pt x="19323" y="157795"/>
                </a:lnTo>
                <a:cubicBezTo>
                  <a:pt x="1126" y="149703"/>
                  <a:pt x="-5614" y="127450"/>
                  <a:pt x="5170" y="111265"/>
                </a:cubicBezTo>
                <a:cubicBezTo>
                  <a:pt x="19323" y="89012"/>
                  <a:pt x="34150" y="53273"/>
                  <a:pt x="30781" y="0"/>
                </a:cubicBezTo>
                <a:cubicBezTo>
                  <a:pt x="30781" y="0"/>
                  <a:pt x="150748" y="35065"/>
                  <a:pt x="140638" y="163864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id="{3AAA63E4-2DF6-9C20-DFCE-E6DA2287FE44}"/>
              </a:ext>
            </a:extLst>
          </p:cNvPr>
          <p:cNvSpPr/>
          <p:nvPr/>
        </p:nvSpPr>
        <p:spPr>
          <a:xfrm>
            <a:off x="2983448" y="3748271"/>
            <a:ext cx="1804738" cy="1313913"/>
          </a:xfrm>
          <a:custGeom>
            <a:avLst/>
            <a:gdLst>
              <a:gd name="connsiteX0" fmla="*/ 193436 w 194110"/>
              <a:gd name="connsiteY0" fmla="*/ 30797 h 141319"/>
              <a:gd name="connsiteX1" fmla="*/ 29661 w 194110"/>
              <a:gd name="connsiteY1" fmla="*/ 140714 h 141319"/>
              <a:gd name="connsiteX2" fmla="*/ 2702 w 194110"/>
              <a:gd name="connsiteY2" fmla="*/ 95533 h 141319"/>
              <a:gd name="connsiteX3" fmla="*/ 36401 w 194110"/>
              <a:gd name="connsiteY3" fmla="*/ 19333 h 141319"/>
              <a:gd name="connsiteX4" fmla="*/ 82905 w 194110"/>
              <a:gd name="connsiteY4" fmla="*/ 5172 h 141319"/>
              <a:gd name="connsiteX5" fmla="*/ 194110 w 194110"/>
              <a:gd name="connsiteY5" fmla="*/ 30797 h 14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4110" h="141319">
                <a:moveTo>
                  <a:pt x="193436" y="30797"/>
                </a:moveTo>
                <a:cubicBezTo>
                  <a:pt x="193436" y="30797"/>
                  <a:pt x="158390" y="150829"/>
                  <a:pt x="29661" y="140714"/>
                </a:cubicBezTo>
                <a:cubicBezTo>
                  <a:pt x="7420" y="138691"/>
                  <a:pt x="-6059" y="115764"/>
                  <a:pt x="2702" y="95533"/>
                </a:cubicBezTo>
                <a:lnTo>
                  <a:pt x="36401" y="19333"/>
                </a:lnTo>
                <a:cubicBezTo>
                  <a:pt x="44488" y="1126"/>
                  <a:pt x="66730" y="-5617"/>
                  <a:pt x="82905" y="5172"/>
                </a:cubicBezTo>
                <a:cubicBezTo>
                  <a:pt x="105146" y="19333"/>
                  <a:pt x="140867" y="34169"/>
                  <a:pt x="194110" y="30797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pic>
        <p:nvPicPr>
          <p:cNvPr id="14" name="Graphic 13" descr="Bullseye with solid fill">
            <a:extLst>
              <a:ext uri="{FF2B5EF4-FFF2-40B4-BE49-F238E27FC236}">
                <a16:creationId xmlns:a16="http://schemas.microsoft.com/office/drawing/2014/main" id="{C3C80059-290F-B9D6-C8F4-132B16DDA6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97633" y="4125754"/>
            <a:ext cx="515846" cy="515846"/>
          </a:xfrm>
          <a:prstGeom prst="rect">
            <a:avLst/>
          </a:prstGeom>
        </p:spPr>
      </p:pic>
      <p:pic>
        <p:nvPicPr>
          <p:cNvPr id="15" name="Graphic 14" descr="Hourglass 30% with solid fill">
            <a:extLst>
              <a:ext uri="{FF2B5EF4-FFF2-40B4-BE49-F238E27FC236}">
                <a16:creationId xmlns:a16="http://schemas.microsoft.com/office/drawing/2014/main" id="{842B8E0F-7912-65F7-A7AF-36BBC685E2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70552" y="4132778"/>
            <a:ext cx="515846" cy="515846"/>
          </a:xfrm>
          <a:prstGeom prst="rect">
            <a:avLst/>
          </a:prstGeom>
        </p:spPr>
      </p:pic>
      <p:pic>
        <p:nvPicPr>
          <p:cNvPr id="16" name="Graphic 15" descr="Lightbulb with solid fill">
            <a:extLst>
              <a:ext uri="{FF2B5EF4-FFF2-40B4-BE49-F238E27FC236}">
                <a16:creationId xmlns:a16="http://schemas.microsoft.com/office/drawing/2014/main" id="{6A2CB09E-48F7-CEA9-AA94-505AB325227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18231" y="2430631"/>
            <a:ext cx="515846" cy="515846"/>
          </a:xfrm>
          <a:prstGeom prst="rect">
            <a:avLst/>
          </a:prstGeom>
        </p:spPr>
      </p:pic>
      <p:pic>
        <p:nvPicPr>
          <p:cNvPr id="26" name="Graphic 25" descr="Research with solid fill">
            <a:extLst>
              <a:ext uri="{FF2B5EF4-FFF2-40B4-BE49-F238E27FC236}">
                <a16:creationId xmlns:a16="http://schemas.microsoft.com/office/drawing/2014/main" id="{67A42F9E-BF05-B14F-B544-439DE531580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39383" y="2425988"/>
            <a:ext cx="515846" cy="515846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503FAC66-8DD7-A0C4-85BF-F76B973EBD84}"/>
              </a:ext>
            </a:extLst>
          </p:cNvPr>
          <p:cNvSpPr txBox="1"/>
          <p:nvPr/>
        </p:nvSpPr>
        <p:spPr>
          <a:xfrm>
            <a:off x="3557861" y="3232700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E3D0DF5-2031-82DE-38C4-13CD163A5840}"/>
              </a:ext>
            </a:extLst>
          </p:cNvPr>
          <p:cNvSpPr txBox="1"/>
          <p:nvPr/>
        </p:nvSpPr>
        <p:spPr>
          <a:xfrm>
            <a:off x="4428595" y="2727276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9DD13C7-ECBA-0976-1D0C-BBF7EC8DD742}"/>
              </a:ext>
            </a:extLst>
          </p:cNvPr>
          <p:cNvSpPr txBox="1"/>
          <p:nvPr/>
        </p:nvSpPr>
        <p:spPr>
          <a:xfrm>
            <a:off x="4944442" y="3495897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E8F9668-63C8-C741-2E01-A86836DB785E}"/>
              </a:ext>
            </a:extLst>
          </p:cNvPr>
          <p:cNvSpPr txBox="1"/>
          <p:nvPr/>
        </p:nvSpPr>
        <p:spPr>
          <a:xfrm>
            <a:off x="4124651" y="4041189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1306A18-C32F-6924-21B5-4C3656012942}"/>
              </a:ext>
            </a:extLst>
          </p:cNvPr>
          <p:cNvGrpSpPr/>
          <p:nvPr/>
        </p:nvGrpSpPr>
        <p:grpSpPr>
          <a:xfrm>
            <a:off x="6588557" y="3903189"/>
            <a:ext cx="2194560" cy="1260003"/>
            <a:chOff x="8921977" y="4580523"/>
            <a:chExt cx="2926080" cy="168000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E1F8B0B-83A8-89E1-B5B2-58796FA29A27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CC94F41-9473-1585-3D80-9033504A7059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4AB0026-C7A0-2E32-3E1C-C3F33697CFA6}"/>
              </a:ext>
            </a:extLst>
          </p:cNvPr>
          <p:cNvGrpSpPr/>
          <p:nvPr/>
        </p:nvGrpSpPr>
        <p:grpSpPr>
          <a:xfrm>
            <a:off x="360884" y="3903189"/>
            <a:ext cx="2194560" cy="1260003"/>
            <a:chOff x="332936" y="4580523"/>
            <a:chExt cx="2926080" cy="168000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8B4FDC7-4599-BDEC-F217-CA7F6363CDD7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691141C-C702-FE00-4715-11F45C9FB2CE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55B8E9E-CE3A-CEB9-40DB-E94360DD617F}"/>
              </a:ext>
            </a:extLst>
          </p:cNvPr>
          <p:cNvGrpSpPr/>
          <p:nvPr/>
        </p:nvGrpSpPr>
        <p:grpSpPr>
          <a:xfrm>
            <a:off x="6588557" y="1984368"/>
            <a:ext cx="2194560" cy="1260003"/>
            <a:chOff x="8921977" y="1170335"/>
            <a:chExt cx="2926080" cy="168000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BA29B9B-F84E-0223-82CE-E1740784547F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D9FB745-F909-802C-7555-133DD6A88D8A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F85E4CB-7ECE-EC16-676F-E53FBAE6DA60}"/>
              </a:ext>
            </a:extLst>
          </p:cNvPr>
          <p:cNvGrpSpPr/>
          <p:nvPr/>
        </p:nvGrpSpPr>
        <p:grpSpPr>
          <a:xfrm>
            <a:off x="360884" y="1984368"/>
            <a:ext cx="2194560" cy="1260003"/>
            <a:chOff x="332936" y="2555951"/>
            <a:chExt cx="2926080" cy="168000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81F162E-84CD-6D82-25B3-0DEE4F8C4EA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F9C6A29-C8C2-F21C-BBE9-BD38054512F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45535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10451</TotalTime>
  <Words>396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4-Blade Pinwheel Diagram – Slide Template</vt:lpstr>
      <vt:lpstr>4-Blade Pinwheel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4-Blade Pinwheel Diagram</dc:title>
  <dc:creator>PresentationGO.com</dc:creator>
  <dc:description>© Copyright PresentationGO.com - Do not distribute or sale without written permission.</dc:description>
  <cp:lastModifiedBy>Christophe Barroche</cp:lastModifiedBy>
  <cp:revision>26</cp:revision>
  <dcterms:created xsi:type="dcterms:W3CDTF">2014-11-26T05:14:11Z</dcterms:created>
  <dcterms:modified xsi:type="dcterms:W3CDTF">2024-04-29T17:50:11Z</dcterms:modified>
  <cp:category>Charts &amp; Diagrams</cp:category>
</cp:coreProperties>
</file>