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2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06" autoAdjust="0"/>
  </p:normalViewPr>
  <p:slideViewPr>
    <p:cSldViewPr snapToGrid="0" showGuides="1">
      <p:cViewPr varScale="1">
        <p:scale>
          <a:sx n="97" d="100"/>
          <a:sy n="97" d="100"/>
        </p:scale>
        <p:origin x="10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389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84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4-Blade Pinwheel Diagram – Slide Template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A6C883C-AA9D-8AFE-8A03-BF615E6FD398}"/>
              </a:ext>
            </a:extLst>
          </p:cNvPr>
          <p:cNvSpPr/>
          <p:nvPr/>
        </p:nvSpPr>
        <p:spPr>
          <a:xfrm>
            <a:off x="4095835" y="1309784"/>
            <a:ext cx="1750930" cy="2399250"/>
          </a:xfrm>
          <a:custGeom>
            <a:avLst/>
            <a:gdLst>
              <a:gd name="connsiteX0" fmla="*/ 136073 w 141242"/>
              <a:gd name="connsiteY0" fmla="*/ 82275 h 193540"/>
              <a:gd name="connsiteX1" fmla="*/ 110462 w 141242"/>
              <a:gd name="connsiteY1" fmla="*/ 193541 h 193540"/>
              <a:gd name="connsiteX2" fmla="*/ 605 w 141242"/>
              <a:gd name="connsiteY2" fmla="*/ 29677 h 193540"/>
              <a:gd name="connsiteX3" fmla="*/ 45761 w 141242"/>
              <a:gd name="connsiteY3" fmla="*/ 2704 h 193540"/>
              <a:gd name="connsiteX4" fmla="*/ 121920 w 141242"/>
              <a:gd name="connsiteY4" fmla="*/ 36420 h 193540"/>
              <a:gd name="connsiteX5" fmla="*/ 136073 w 141242"/>
              <a:gd name="connsiteY5" fmla="*/ 82950 h 19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242" h="193540">
                <a:moveTo>
                  <a:pt x="136073" y="82275"/>
                </a:moveTo>
                <a:cubicBezTo>
                  <a:pt x="121920" y="104528"/>
                  <a:pt x="107092" y="140268"/>
                  <a:pt x="110462" y="193541"/>
                </a:cubicBezTo>
                <a:cubicBezTo>
                  <a:pt x="110462" y="193541"/>
                  <a:pt x="-9505" y="158475"/>
                  <a:pt x="605" y="29677"/>
                </a:cubicBezTo>
                <a:cubicBezTo>
                  <a:pt x="2627" y="7424"/>
                  <a:pt x="25542" y="-6063"/>
                  <a:pt x="45761" y="2704"/>
                </a:cubicBezTo>
                <a:lnTo>
                  <a:pt x="121920" y="36420"/>
                </a:lnTo>
                <a:cubicBezTo>
                  <a:pt x="140117" y="44512"/>
                  <a:pt x="146857" y="66766"/>
                  <a:pt x="136073" y="8295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03865BA-301E-6D4B-ED66-6B61B1C06CFC}"/>
              </a:ext>
            </a:extLst>
          </p:cNvPr>
          <p:cNvSpPr/>
          <p:nvPr/>
        </p:nvSpPr>
        <p:spPr>
          <a:xfrm>
            <a:off x="5816108" y="1444474"/>
            <a:ext cx="2397961" cy="1751884"/>
          </a:xfrm>
          <a:custGeom>
            <a:avLst/>
            <a:gdLst>
              <a:gd name="connsiteX0" fmla="*/ 191408 w 193436"/>
              <a:gd name="connsiteY0" fmla="*/ 45786 h 141319"/>
              <a:gd name="connsiteX1" fmla="*/ 157710 w 193436"/>
              <a:gd name="connsiteY1" fmla="*/ 121986 h 141319"/>
              <a:gd name="connsiteX2" fmla="*/ 111205 w 193436"/>
              <a:gd name="connsiteY2" fmla="*/ 136147 h 141319"/>
              <a:gd name="connsiteX3" fmla="*/ 0 w 193436"/>
              <a:gd name="connsiteY3" fmla="*/ 110522 h 141319"/>
              <a:gd name="connsiteX4" fmla="*/ 163775 w 193436"/>
              <a:gd name="connsiteY4" fmla="*/ 605 h 141319"/>
              <a:gd name="connsiteX5" fmla="*/ 190734 w 193436"/>
              <a:gd name="connsiteY5" fmla="*/ 45786 h 1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36" h="141319">
                <a:moveTo>
                  <a:pt x="191408" y="45786"/>
                </a:moveTo>
                <a:lnTo>
                  <a:pt x="157710" y="121986"/>
                </a:lnTo>
                <a:cubicBezTo>
                  <a:pt x="149622" y="140193"/>
                  <a:pt x="127381" y="146936"/>
                  <a:pt x="111205" y="136147"/>
                </a:cubicBezTo>
                <a:cubicBezTo>
                  <a:pt x="88964" y="121986"/>
                  <a:pt x="53244" y="107150"/>
                  <a:pt x="0" y="110522"/>
                </a:cubicBezTo>
                <a:cubicBezTo>
                  <a:pt x="0" y="110522"/>
                  <a:pt x="35047" y="-9510"/>
                  <a:pt x="163775" y="605"/>
                </a:cubicBezTo>
                <a:cubicBezTo>
                  <a:pt x="186016" y="2628"/>
                  <a:pt x="199496" y="25556"/>
                  <a:pt x="190734" y="4578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22EA3E9-FE1F-E719-B957-6A5EC08C586C}"/>
              </a:ext>
            </a:extLst>
          </p:cNvPr>
          <p:cNvSpPr/>
          <p:nvPr/>
        </p:nvSpPr>
        <p:spPr>
          <a:xfrm>
            <a:off x="6345234" y="3140598"/>
            <a:ext cx="1750930" cy="2407618"/>
          </a:xfrm>
          <a:custGeom>
            <a:avLst/>
            <a:gdLst>
              <a:gd name="connsiteX0" fmla="*/ 140638 w 141242"/>
              <a:gd name="connsiteY0" fmla="*/ 164538 h 194215"/>
              <a:gd name="connsiteX1" fmla="*/ 95482 w 141242"/>
              <a:gd name="connsiteY1" fmla="*/ 191512 h 194215"/>
              <a:gd name="connsiteX2" fmla="*/ 19323 w 141242"/>
              <a:gd name="connsiteY2" fmla="*/ 157795 h 194215"/>
              <a:gd name="connsiteX3" fmla="*/ 5170 w 141242"/>
              <a:gd name="connsiteY3" fmla="*/ 111265 h 194215"/>
              <a:gd name="connsiteX4" fmla="*/ 30781 w 141242"/>
              <a:gd name="connsiteY4" fmla="*/ 0 h 194215"/>
              <a:gd name="connsiteX5" fmla="*/ 140638 w 141242"/>
              <a:gd name="connsiteY5" fmla="*/ 163864 h 194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242" h="194215">
                <a:moveTo>
                  <a:pt x="140638" y="164538"/>
                </a:moveTo>
                <a:cubicBezTo>
                  <a:pt x="138616" y="186791"/>
                  <a:pt x="115701" y="200278"/>
                  <a:pt x="95482" y="191512"/>
                </a:cubicBezTo>
                <a:lnTo>
                  <a:pt x="19323" y="157795"/>
                </a:lnTo>
                <a:cubicBezTo>
                  <a:pt x="1126" y="149703"/>
                  <a:pt x="-5614" y="127450"/>
                  <a:pt x="5170" y="111265"/>
                </a:cubicBezTo>
                <a:cubicBezTo>
                  <a:pt x="19323" y="89012"/>
                  <a:pt x="34150" y="53273"/>
                  <a:pt x="30781" y="0"/>
                </a:cubicBezTo>
                <a:cubicBezTo>
                  <a:pt x="30781" y="0"/>
                  <a:pt x="150748" y="35065"/>
                  <a:pt x="140638" y="163864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2F6791F-C62D-1C19-0663-29920B3E094C}"/>
              </a:ext>
            </a:extLst>
          </p:cNvPr>
          <p:cNvSpPr/>
          <p:nvPr/>
        </p:nvSpPr>
        <p:spPr>
          <a:xfrm>
            <a:off x="3977930" y="3661654"/>
            <a:ext cx="2406317" cy="1751884"/>
          </a:xfrm>
          <a:custGeom>
            <a:avLst/>
            <a:gdLst>
              <a:gd name="connsiteX0" fmla="*/ 193436 w 194110"/>
              <a:gd name="connsiteY0" fmla="*/ 30797 h 141319"/>
              <a:gd name="connsiteX1" fmla="*/ 29661 w 194110"/>
              <a:gd name="connsiteY1" fmla="*/ 140714 h 141319"/>
              <a:gd name="connsiteX2" fmla="*/ 2702 w 194110"/>
              <a:gd name="connsiteY2" fmla="*/ 95533 h 141319"/>
              <a:gd name="connsiteX3" fmla="*/ 36401 w 194110"/>
              <a:gd name="connsiteY3" fmla="*/ 19333 h 141319"/>
              <a:gd name="connsiteX4" fmla="*/ 82905 w 194110"/>
              <a:gd name="connsiteY4" fmla="*/ 5172 h 141319"/>
              <a:gd name="connsiteX5" fmla="*/ 194110 w 194110"/>
              <a:gd name="connsiteY5" fmla="*/ 30797 h 1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110" h="141319">
                <a:moveTo>
                  <a:pt x="193436" y="30797"/>
                </a:moveTo>
                <a:cubicBezTo>
                  <a:pt x="193436" y="30797"/>
                  <a:pt x="158390" y="150829"/>
                  <a:pt x="29661" y="140714"/>
                </a:cubicBezTo>
                <a:cubicBezTo>
                  <a:pt x="7420" y="138691"/>
                  <a:pt x="-6059" y="115764"/>
                  <a:pt x="2702" y="95533"/>
                </a:cubicBezTo>
                <a:lnTo>
                  <a:pt x="36401" y="19333"/>
                </a:lnTo>
                <a:cubicBezTo>
                  <a:pt x="44488" y="1126"/>
                  <a:pt x="66730" y="-5617"/>
                  <a:pt x="82905" y="5172"/>
                </a:cubicBezTo>
                <a:cubicBezTo>
                  <a:pt x="105146" y="19333"/>
                  <a:pt x="140867" y="34169"/>
                  <a:pt x="194110" y="3079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4" name="Graphic 53" descr="Bullseye with solid fill">
            <a:extLst>
              <a:ext uri="{FF2B5EF4-FFF2-40B4-BE49-F238E27FC236}">
                <a16:creationId xmlns:a16="http://schemas.microsoft.com/office/drawing/2014/main" id="{AF79D66E-25EC-37C6-0D16-5F042CB96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0177" y="4164965"/>
            <a:ext cx="687795" cy="687795"/>
          </a:xfrm>
          <a:prstGeom prst="rect">
            <a:avLst/>
          </a:prstGeom>
        </p:spPr>
      </p:pic>
      <p:pic>
        <p:nvPicPr>
          <p:cNvPr id="55" name="Graphic 54" descr="Hourglass 30% with solid fill">
            <a:extLst>
              <a:ext uri="{FF2B5EF4-FFF2-40B4-BE49-F238E27FC236}">
                <a16:creationId xmlns:a16="http://schemas.microsoft.com/office/drawing/2014/main" id="{120B0B0F-332F-0C95-91DE-1325A3F00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27402" y="4174330"/>
            <a:ext cx="687795" cy="687795"/>
          </a:xfrm>
          <a:prstGeom prst="rect">
            <a:avLst/>
          </a:prstGeom>
        </p:spPr>
      </p:pic>
      <p:pic>
        <p:nvPicPr>
          <p:cNvPr id="56" name="Graphic 55" descr="Lightbulb with solid fill">
            <a:extLst>
              <a:ext uri="{FF2B5EF4-FFF2-40B4-BE49-F238E27FC236}">
                <a16:creationId xmlns:a16="http://schemas.microsoft.com/office/drawing/2014/main" id="{CFF60647-8AEE-C083-7F75-0CB385B2E0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7641" y="1904800"/>
            <a:ext cx="687795" cy="687795"/>
          </a:xfrm>
          <a:prstGeom prst="rect">
            <a:avLst/>
          </a:prstGeom>
        </p:spPr>
      </p:pic>
      <p:pic>
        <p:nvPicPr>
          <p:cNvPr id="57" name="Graphic 56" descr="Research with solid fill">
            <a:extLst>
              <a:ext uri="{FF2B5EF4-FFF2-40B4-BE49-F238E27FC236}">
                <a16:creationId xmlns:a16="http://schemas.microsoft.com/office/drawing/2014/main" id="{61D482BB-778C-A53E-710F-69AD204754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52510" y="1898610"/>
            <a:ext cx="687795" cy="687795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6FA1D517-F782-39FC-6D46-5B78F329340A}"/>
              </a:ext>
            </a:extLst>
          </p:cNvPr>
          <p:cNvSpPr txBox="1"/>
          <p:nvPr/>
        </p:nvSpPr>
        <p:spPr>
          <a:xfrm>
            <a:off x="4743814" y="2989615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A3F4FD-B63D-2B3A-8D58-5B2A378C7E23}"/>
              </a:ext>
            </a:extLst>
          </p:cNvPr>
          <p:cNvSpPr txBox="1"/>
          <p:nvPr/>
        </p:nvSpPr>
        <p:spPr>
          <a:xfrm>
            <a:off x="5904793" y="2315716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757EC47-8FE4-2DF2-7DA1-F2D674827DAC}"/>
              </a:ext>
            </a:extLst>
          </p:cNvPr>
          <p:cNvSpPr txBox="1"/>
          <p:nvPr/>
        </p:nvSpPr>
        <p:spPr>
          <a:xfrm>
            <a:off x="6592589" y="3340544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1BEBA4E-80D4-C3F8-DA50-D6196CC83305}"/>
              </a:ext>
            </a:extLst>
          </p:cNvPr>
          <p:cNvSpPr txBox="1"/>
          <p:nvPr/>
        </p:nvSpPr>
        <p:spPr>
          <a:xfrm>
            <a:off x="5499534" y="406760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6A442A9-283B-681D-3DF9-8551CE3A4BE5}"/>
              </a:ext>
            </a:extLst>
          </p:cNvPr>
          <p:cNvGrpSpPr/>
          <p:nvPr/>
        </p:nvGrpSpPr>
        <p:grpSpPr>
          <a:xfrm>
            <a:off x="8784742" y="3957858"/>
            <a:ext cx="2926080" cy="1290153"/>
            <a:chOff x="8921977" y="4652338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0FBF7FD-57B1-BF27-6F46-A6FE7B4CF59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87AEF9-4F1A-4AF9-3A48-D3D2E4A2B2D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10DE055-978F-FC5D-2D9F-63099808D12C}"/>
              </a:ext>
            </a:extLst>
          </p:cNvPr>
          <p:cNvGrpSpPr/>
          <p:nvPr/>
        </p:nvGrpSpPr>
        <p:grpSpPr>
          <a:xfrm>
            <a:off x="481178" y="3957858"/>
            <a:ext cx="2926080" cy="1290153"/>
            <a:chOff x="332936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C713098-5BF8-33F1-676F-10FEC55FCEE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03 -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50096BB-BC2A-367B-46D4-C5C92565534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628DBCF-2AC7-CC05-7664-8A767C4ACB84}"/>
              </a:ext>
            </a:extLst>
          </p:cNvPr>
          <p:cNvGrpSpPr/>
          <p:nvPr/>
        </p:nvGrpSpPr>
        <p:grpSpPr>
          <a:xfrm>
            <a:off x="8784742" y="1802298"/>
            <a:ext cx="2926080" cy="1290153"/>
            <a:chOff x="8921977" y="1242150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A06F42-2028-6A08-B3C4-DB1B9F0C3CA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A68D74-11E9-4198-DA45-1B494EC3622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C5682AD-F262-5B41-F8A2-19BEDAB15118}"/>
              </a:ext>
            </a:extLst>
          </p:cNvPr>
          <p:cNvGrpSpPr/>
          <p:nvPr/>
        </p:nvGrpSpPr>
        <p:grpSpPr>
          <a:xfrm>
            <a:off x="481178" y="1802298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52EC33-E984-BA55-414D-5815CCF3C39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04 -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538108-1BA8-F3FA-6613-E10DD8B29B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2165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4-Blade Pinwheel Diagram – Slide Template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A6C883C-AA9D-8AFE-8A03-BF615E6FD398}"/>
              </a:ext>
            </a:extLst>
          </p:cNvPr>
          <p:cNvSpPr/>
          <p:nvPr/>
        </p:nvSpPr>
        <p:spPr>
          <a:xfrm>
            <a:off x="4095835" y="1309784"/>
            <a:ext cx="1750930" cy="2399250"/>
          </a:xfrm>
          <a:custGeom>
            <a:avLst/>
            <a:gdLst>
              <a:gd name="connsiteX0" fmla="*/ 136073 w 141242"/>
              <a:gd name="connsiteY0" fmla="*/ 82275 h 193540"/>
              <a:gd name="connsiteX1" fmla="*/ 110462 w 141242"/>
              <a:gd name="connsiteY1" fmla="*/ 193541 h 193540"/>
              <a:gd name="connsiteX2" fmla="*/ 605 w 141242"/>
              <a:gd name="connsiteY2" fmla="*/ 29677 h 193540"/>
              <a:gd name="connsiteX3" fmla="*/ 45761 w 141242"/>
              <a:gd name="connsiteY3" fmla="*/ 2704 h 193540"/>
              <a:gd name="connsiteX4" fmla="*/ 121920 w 141242"/>
              <a:gd name="connsiteY4" fmla="*/ 36420 h 193540"/>
              <a:gd name="connsiteX5" fmla="*/ 136073 w 141242"/>
              <a:gd name="connsiteY5" fmla="*/ 82950 h 19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242" h="193540">
                <a:moveTo>
                  <a:pt x="136073" y="82275"/>
                </a:moveTo>
                <a:cubicBezTo>
                  <a:pt x="121920" y="104528"/>
                  <a:pt x="107092" y="140268"/>
                  <a:pt x="110462" y="193541"/>
                </a:cubicBezTo>
                <a:cubicBezTo>
                  <a:pt x="110462" y="193541"/>
                  <a:pt x="-9505" y="158475"/>
                  <a:pt x="605" y="29677"/>
                </a:cubicBezTo>
                <a:cubicBezTo>
                  <a:pt x="2627" y="7424"/>
                  <a:pt x="25542" y="-6063"/>
                  <a:pt x="45761" y="2704"/>
                </a:cubicBezTo>
                <a:lnTo>
                  <a:pt x="121920" y="36420"/>
                </a:lnTo>
                <a:cubicBezTo>
                  <a:pt x="140117" y="44512"/>
                  <a:pt x="146857" y="66766"/>
                  <a:pt x="136073" y="8295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03865BA-301E-6D4B-ED66-6B61B1C06CFC}"/>
              </a:ext>
            </a:extLst>
          </p:cNvPr>
          <p:cNvSpPr/>
          <p:nvPr/>
        </p:nvSpPr>
        <p:spPr>
          <a:xfrm>
            <a:off x="5816108" y="1444474"/>
            <a:ext cx="2397961" cy="1751884"/>
          </a:xfrm>
          <a:custGeom>
            <a:avLst/>
            <a:gdLst>
              <a:gd name="connsiteX0" fmla="*/ 191408 w 193436"/>
              <a:gd name="connsiteY0" fmla="*/ 45786 h 141319"/>
              <a:gd name="connsiteX1" fmla="*/ 157710 w 193436"/>
              <a:gd name="connsiteY1" fmla="*/ 121986 h 141319"/>
              <a:gd name="connsiteX2" fmla="*/ 111205 w 193436"/>
              <a:gd name="connsiteY2" fmla="*/ 136147 h 141319"/>
              <a:gd name="connsiteX3" fmla="*/ 0 w 193436"/>
              <a:gd name="connsiteY3" fmla="*/ 110522 h 141319"/>
              <a:gd name="connsiteX4" fmla="*/ 163775 w 193436"/>
              <a:gd name="connsiteY4" fmla="*/ 605 h 141319"/>
              <a:gd name="connsiteX5" fmla="*/ 190734 w 193436"/>
              <a:gd name="connsiteY5" fmla="*/ 45786 h 1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436" h="141319">
                <a:moveTo>
                  <a:pt x="191408" y="45786"/>
                </a:moveTo>
                <a:lnTo>
                  <a:pt x="157710" y="121986"/>
                </a:lnTo>
                <a:cubicBezTo>
                  <a:pt x="149622" y="140193"/>
                  <a:pt x="127381" y="146936"/>
                  <a:pt x="111205" y="136147"/>
                </a:cubicBezTo>
                <a:cubicBezTo>
                  <a:pt x="88964" y="121986"/>
                  <a:pt x="53244" y="107150"/>
                  <a:pt x="0" y="110522"/>
                </a:cubicBezTo>
                <a:cubicBezTo>
                  <a:pt x="0" y="110522"/>
                  <a:pt x="35047" y="-9510"/>
                  <a:pt x="163775" y="605"/>
                </a:cubicBezTo>
                <a:cubicBezTo>
                  <a:pt x="186016" y="2628"/>
                  <a:pt x="199496" y="25556"/>
                  <a:pt x="190734" y="45786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22EA3E9-FE1F-E719-B957-6A5EC08C586C}"/>
              </a:ext>
            </a:extLst>
          </p:cNvPr>
          <p:cNvSpPr/>
          <p:nvPr/>
        </p:nvSpPr>
        <p:spPr>
          <a:xfrm>
            <a:off x="6345234" y="3140598"/>
            <a:ext cx="1750930" cy="2407618"/>
          </a:xfrm>
          <a:custGeom>
            <a:avLst/>
            <a:gdLst>
              <a:gd name="connsiteX0" fmla="*/ 140638 w 141242"/>
              <a:gd name="connsiteY0" fmla="*/ 164538 h 194215"/>
              <a:gd name="connsiteX1" fmla="*/ 95482 w 141242"/>
              <a:gd name="connsiteY1" fmla="*/ 191512 h 194215"/>
              <a:gd name="connsiteX2" fmla="*/ 19323 w 141242"/>
              <a:gd name="connsiteY2" fmla="*/ 157795 h 194215"/>
              <a:gd name="connsiteX3" fmla="*/ 5170 w 141242"/>
              <a:gd name="connsiteY3" fmla="*/ 111265 h 194215"/>
              <a:gd name="connsiteX4" fmla="*/ 30781 w 141242"/>
              <a:gd name="connsiteY4" fmla="*/ 0 h 194215"/>
              <a:gd name="connsiteX5" fmla="*/ 140638 w 141242"/>
              <a:gd name="connsiteY5" fmla="*/ 163864 h 194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242" h="194215">
                <a:moveTo>
                  <a:pt x="140638" y="164538"/>
                </a:moveTo>
                <a:cubicBezTo>
                  <a:pt x="138616" y="186791"/>
                  <a:pt x="115701" y="200278"/>
                  <a:pt x="95482" y="191512"/>
                </a:cubicBezTo>
                <a:lnTo>
                  <a:pt x="19323" y="157795"/>
                </a:lnTo>
                <a:cubicBezTo>
                  <a:pt x="1126" y="149703"/>
                  <a:pt x="-5614" y="127450"/>
                  <a:pt x="5170" y="111265"/>
                </a:cubicBezTo>
                <a:cubicBezTo>
                  <a:pt x="19323" y="89012"/>
                  <a:pt x="34150" y="53273"/>
                  <a:pt x="30781" y="0"/>
                </a:cubicBezTo>
                <a:cubicBezTo>
                  <a:pt x="30781" y="0"/>
                  <a:pt x="150748" y="35065"/>
                  <a:pt x="140638" y="163864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2F6791F-C62D-1C19-0663-29920B3E094C}"/>
              </a:ext>
            </a:extLst>
          </p:cNvPr>
          <p:cNvSpPr/>
          <p:nvPr/>
        </p:nvSpPr>
        <p:spPr>
          <a:xfrm>
            <a:off x="3977930" y="3661654"/>
            <a:ext cx="2406317" cy="1751884"/>
          </a:xfrm>
          <a:custGeom>
            <a:avLst/>
            <a:gdLst>
              <a:gd name="connsiteX0" fmla="*/ 193436 w 194110"/>
              <a:gd name="connsiteY0" fmla="*/ 30797 h 141319"/>
              <a:gd name="connsiteX1" fmla="*/ 29661 w 194110"/>
              <a:gd name="connsiteY1" fmla="*/ 140714 h 141319"/>
              <a:gd name="connsiteX2" fmla="*/ 2702 w 194110"/>
              <a:gd name="connsiteY2" fmla="*/ 95533 h 141319"/>
              <a:gd name="connsiteX3" fmla="*/ 36401 w 194110"/>
              <a:gd name="connsiteY3" fmla="*/ 19333 h 141319"/>
              <a:gd name="connsiteX4" fmla="*/ 82905 w 194110"/>
              <a:gd name="connsiteY4" fmla="*/ 5172 h 141319"/>
              <a:gd name="connsiteX5" fmla="*/ 194110 w 194110"/>
              <a:gd name="connsiteY5" fmla="*/ 30797 h 1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110" h="141319">
                <a:moveTo>
                  <a:pt x="193436" y="30797"/>
                </a:moveTo>
                <a:cubicBezTo>
                  <a:pt x="193436" y="30797"/>
                  <a:pt x="158390" y="150829"/>
                  <a:pt x="29661" y="140714"/>
                </a:cubicBezTo>
                <a:cubicBezTo>
                  <a:pt x="7420" y="138691"/>
                  <a:pt x="-6059" y="115764"/>
                  <a:pt x="2702" y="95533"/>
                </a:cubicBezTo>
                <a:lnTo>
                  <a:pt x="36401" y="19333"/>
                </a:lnTo>
                <a:cubicBezTo>
                  <a:pt x="44488" y="1126"/>
                  <a:pt x="66730" y="-5617"/>
                  <a:pt x="82905" y="5172"/>
                </a:cubicBezTo>
                <a:cubicBezTo>
                  <a:pt x="105146" y="19333"/>
                  <a:pt x="140867" y="34169"/>
                  <a:pt x="194110" y="3079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4" name="Graphic 53" descr="Bullseye with solid fill">
            <a:extLst>
              <a:ext uri="{FF2B5EF4-FFF2-40B4-BE49-F238E27FC236}">
                <a16:creationId xmlns:a16="http://schemas.microsoft.com/office/drawing/2014/main" id="{AF79D66E-25EC-37C6-0D16-5F042CB96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0177" y="4164965"/>
            <a:ext cx="687795" cy="687795"/>
          </a:xfrm>
          <a:prstGeom prst="rect">
            <a:avLst/>
          </a:prstGeom>
        </p:spPr>
      </p:pic>
      <p:pic>
        <p:nvPicPr>
          <p:cNvPr id="55" name="Graphic 54" descr="Hourglass 30% with solid fill">
            <a:extLst>
              <a:ext uri="{FF2B5EF4-FFF2-40B4-BE49-F238E27FC236}">
                <a16:creationId xmlns:a16="http://schemas.microsoft.com/office/drawing/2014/main" id="{120B0B0F-332F-0C95-91DE-1325A3F009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27402" y="4174330"/>
            <a:ext cx="687795" cy="687795"/>
          </a:xfrm>
          <a:prstGeom prst="rect">
            <a:avLst/>
          </a:prstGeom>
        </p:spPr>
      </p:pic>
      <p:pic>
        <p:nvPicPr>
          <p:cNvPr id="56" name="Graphic 55" descr="Lightbulb with solid fill">
            <a:extLst>
              <a:ext uri="{FF2B5EF4-FFF2-40B4-BE49-F238E27FC236}">
                <a16:creationId xmlns:a16="http://schemas.microsoft.com/office/drawing/2014/main" id="{CFF60647-8AEE-C083-7F75-0CB385B2E0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57641" y="1904800"/>
            <a:ext cx="687795" cy="687795"/>
          </a:xfrm>
          <a:prstGeom prst="rect">
            <a:avLst/>
          </a:prstGeom>
        </p:spPr>
      </p:pic>
      <p:pic>
        <p:nvPicPr>
          <p:cNvPr id="57" name="Graphic 56" descr="Research with solid fill">
            <a:extLst>
              <a:ext uri="{FF2B5EF4-FFF2-40B4-BE49-F238E27FC236}">
                <a16:creationId xmlns:a16="http://schemas.microsoft.com/office/drawing/2014/main" id="{61D482BB-778C-A53E-710F-69AD204754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52510" y="1898610"/>
            <a:ext cx="687795" cy="687795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6FA1D517-F782-39FC-6D46-5B78F329340A}"/>
              </a:ext>
            </a:extLst>
          </p:cNvPr>
          <p:cNvSpPr txBox="1"/>
          <p:nvPr/>
        </p:nvSpPr>
        <p:spPr>
          <a:xfrm>
            <a:off x="4743814" y="2989615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A3F4FD-B63D-2B3A-8D58-5B2A378C7E23}"/>
              </a:ext>
            </a:extLst>
          </p:cNvPr>
          <p:cNvSpPr txBox="1"/>
          <p:nvPr/>
        </p:nvSpPr>
        <p:spPr>
          <a:xfrm>
            <a:off x="5904793" y="2315716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757EC47-8FE4-2DF2-7DA1-F2D674827DAC}"/>
              </a:ext>
            </a:extLst>
          </p:cNvPr>
          <p:cNvSpPr txBox="1"/>
          <p:nvPr/>
        </p:nvSpPr>
        <p:spPr>
          <a:xfrm>
            <a:off x="6592589" y="3340544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1BEBA4E-80D4-C3F8-DA50-D6196CC83305}"/>
              </a:ext>
            </a:extLst>
          </p:cNvPr>
          <p:cNvSpPr txBox="1"/>
          <p:nvPr/>
        </p:nvSpPr>
        <p:spPr>
          <a:xfrm>
            <a:off x="5499534" y="406760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6A442A9-283B-681D-3DF9-8551CE3A4BE5}"/>
              </a:ext>
            </a:extLst>
          </p:cNvPr>
          <p:cNvGrpSpPr/>
          <p:nvPr/>
        </p:nvGrpSpPr>
        <p:grpSpPr>
          <a:xfrm>
            <a:off x="8784742" y="3957858"/>
            <a:ext cx="2926080" cy="1290153"/>
            <a:chOff x="8921977" y="4652338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0FBF7FD-57B1-BF27-6F46-A6FE7B4CF59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87AEF9-4F1A-4AF9-3A48-D3D2E4A2B2D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10DE055-978F-FC5D-2D9F-63099808D12C}"/>
              </a:ext>
            </a:extLst>
          </p:cNvPr>
          <p:cNvGrpSpPr/>
          <p:nvPr/>
        </p:nvGrpSpPr>
        <p:grpSpPr>
          <a:xfrm>
            <a:off x="481178" y="3957858"/>
            <a:ext cx="2926080" cy="1290153"/>
            <a:chOff x="332936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C713098-5BF8-33F1-676F-10FEC55FCEE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50096BB-BC2A-367B-46D4-C5C92565534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628DBCF-2AC7-CC05-7664-8A767C4ACB84}"/>
              </a:ext>
            </a:extLst>
          </p:cNvPr>
          <p:cNvGrpSpPr/>
          <p:nvPr/>
        </p:nvGrpSpPr>
        <p:grpSpPr>
          <a:xfrm>
            <a:off x="8784742" y="1802298"/>
            <a:ext cx="2926080" cy="1290153"/>
            <a:chOff x="8921977" y="1242150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AA06F42-2028-6A08-B3C4-DB1B9F0C3CA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A68D74-11E9-4198-DA45-1B494EC3622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C5682AD-F262-5B41-F8A2-19BEDAB15118}"/>
              </a:ext>
            </a:extLst>
          </p:cNvPr>
          <p:cNvGrpSpPr/>
          <p:nvPr/>
        </p:nvGrpSpPr>
        <p:grpSpPr>
          <a:xfrm>
            <a:off x="481178" y="1802298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52EC33-E984-BA55-414D-5815CCF3C39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538108-1BA8-F3FA-6613-E10DD8B29B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553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9526</TotalTime>
  <Words>396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4-Blade Pinwheel Diagram – Slide Template</vt:lpstr>
      <vt:lpstr>4-Blade 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4-Blade Pinwheel Diagram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2024-04-29T17:50:29Z</dcterms:modified>
  <cp:category>Charts &amp; Diagrams</cp:category>
</cp:coreProperties>
</file>