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2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06" autoAdjust="0"/>
  </p:normalViewPr>
  <p:slideViewPr>
    <p:cSldViewPr snapToGrid="0" showGuides="1">
      <p:cViewPr varScale="1">
        <p:scale>
          <a:sx n="97" d="100"/>
          <a:sy n="97" d="100"/>
        </p:scale>
        <p:origin x="108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244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3-Blade Pinwheel Diagram – Slide Template</a:t>
            </a:r>
          </a:p>
        </p:txBody>
      </p:sp>
      <p:sp>
        <p:nvSpPr>
          <p:cNvPr id="355" name="Freeform 354">
            <a:extLst>
              <a:ext uri="{FF2B5EF4-FFF2-40B4-BE49-F238E27FC236}">
                <a16:creationId xmlns:a16="http://schemas.microsoft.com/office/drawing/2014/main" id="{B653D897-3807-1847-1FA8-06C1EE2384B9}"/>
              </a:ext>
            </a:extLst>
          </p:cNvPr>
          <p:cNvSpPr/>
          <p:nvPr/>
        </p:nvSpPr>
        <p:spPr>
          <a:xfrm>
            <a:off x="5019961" y="1336623"/>
            <a:ext cx="2105140" cy="2673365"/>
          </a:xfrm>
          <a:custGeom>
            <a:avLst/>
            <a:gdLst>
              <a:gd name="connsiteX0" fmla="*/ 140719 w 169815"/>
              <a:gd name="connsiteY0" fmla="*/ 126640 h 215652"/>
              <a:gd name="connsiteX1" fmla="*/ 40971 w 169815"/>
              <a:gd name="connsiteY1" fmla="*/ 215652 h 215652"/>
              <a:gd name="connsiteX2" fmla="*/ 3228 w 169815"/>
              <a:gd name="connsiteY2" fmla="*/ 96295 h 215652"/>
              <a:gd name="connsiteX3" fmla="*/ 109716 w 169815"/>
              <a:gd name="connsiteY3" fmla="*/ 1213 h 215652"/>
              <a:gd name="connsiteX4" fmla="*/ 148806 w 169815"/>
              <a:gd name="connsiteY4" fmla="*/ 22792 h 215652"/>
              <a:gd name="connsiteX5" fmla="*/ 168352 w 169815"/>
              <a:gd name="connsiteY5" fmla="*/ 86180 h 215652"/>
              <a:gd name="connsiteX6" fmla="*/ 140719 w 169815"/>
              <a:gd name="connsiteY6" fmla="*/ 126640 h 21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9815" h="215652">
                <a:moveTo>
                  <a:pt x="140719" y="126640"/>
                </a:moveTo>
                <a:cubicBezTo>
                  <a:pt x="107020" y="130686"/>
                  <a:pt x="61864" y="148893"/>
                  <a:pt x="40971" y="215652"/>
                </a:cubicBezTo>
                <a:cubicBezTo>
                  <a:pt x="40971" y="215652"/>
                  <a:pt x="-13621" y="165077"/>
                  <a:pt x="3228" y="96295"/>
                </a:cubicBezTo>
                <a:cubicBezTo>
                  <a:pt x="16708" y="40325"/>
                  <a:pt x="65234" y="14026"/>
                  <a:pt x="109716" y="1213"/>
                </a:cubicBezTo>
                <a:cubicBezTo>
                  <a:pt x="126565" y="-3507"/>
                  <a:pt x="144089" y="5934"/>
                  <a:pt x="148806" y="22792"/>
                </a:cubicBezTo>
                <a:lnTo>
                  <a:pt x="168352" y="86180"/>
                </a:lnTo>
                <a:cubicBezTo>
                  <a:pt x="174417" y="105061"/>
                  <a:pt x="160938" y="124617"/>
                  <a:pt x="140719" y="12664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D52F958-4028-C13C-22AA-6F898868A602}"/>
              </a:ext>
            </a:extLst>
          </p:cNvPr>
          <p:cNvSpPr/>
          <p:nvPr/>
        </p:nvSpPr>
        <p:spPr>
          <a:xfrm>
            <a:off x="6413482" y="3056025"/>
            <a:ext cx="1903951" cy="2465358"/>
          </a:xfrm>
          <a:custGeom>
            <a:avLst/>
            <a:gdLst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827949 w 1903951"/>
              <a:gd name="connsiteY4" fmla="*/ 2059507 h 2465358"/>
              <a:gd name="connsiteX5" fmla="*/ 1814752 w 1903951"/>
              <a:gd name="connsiteY5" fmla="*/ 2109232 h 2465358"/>
              <a:gd name="connsiteX6" fmla="*/ 1796327 w 1903951"/>
              <a:gd name="connsiteY6" fmla="*/ 2182806 h 2465358"/>
              <a:gd name="connsiteX7" fmla="*/ 1793418 w 1903951"/>
              <a:gd name="connsiteY7" fmla="*/ 2182806 h 2465358"/>
              <a:gd name="connsiteX8" fmla="*/ 1770970 w 1903951"/>
              <a:gd name="connsiteY8" fmla="*/ 2242464 h 2465358"/>
              <a:gd name="connsiteX9" fmla="*/ 1468328 w 1903951"/>
              <a:gd name="connsiteY9" fmla="*/ 2460562 h 2465358"/>
              <a:gd name="connsiteX10" fmla="*/ 1458028 w 1903951"/>
              <a:gd name="connsiteY10" fmla="*/ 2460991 h 2465358"/>
              <a:gd name="connsiteX11" fmla="*/ 1450640 w 1903951"/>
              <a:gd name="connsiteY11" fmla="*/ 2462596 h 2465358"/>
              <a:gd name="connsiteX12" fmla="*/ 1295030 w 1903951"/>
              <a:gd name="connsiteY12" fmla="*/ 2450314 h 2465358"/>
              <a:gd name="connsiteX13" fmla="*/ 1015861 w 1903951"/>
              <a:gd name="connsiteY13" fmla="*/ 2373055 h 2465358"/>
              <a:gd name="connsiteX14" fmla="*/ 893437 w 1903951"/>
              <a:gd name="connsiteY14" fmla="*/ 2340564 h 2465358"/>
              <a:gd name="connsiteX15" fmla="*/ 879478 w 1903951"/>
              <a:gd name="connsiteY15" fmla="*/ 2335311 h 2465358"/>
              <a:gd name="connsiteX16" fmla="*/ 509652 w 1903951"/>
              <a:gd name="connsiteY16" fmla="*/ 2232963 h 2465358"/>
              <a:gd name="connsiteX17" fmla="*/ 267359 w 1903951"/>
              <a:gd name="connsiteY17" fmla="*/ 1672882 h 2465358"/>
              <a:gd name="connsiteX18" fmla="*/ 0 w 1903951"/>
              <a:gd name="connsiteY18" fmla="*/ 42771 h 2465358"/>
              <a:gd name="connsiteX19" fmla="*/ 411994 w 1903951"/>
              <a:gd name="connsiteY19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827949 w 1903951"/>
              <a:gd name="connsiteY4" fmla="*/ 2059507 h 2465358"/>
              <a:gd name="connsiteX5" fmla="*/ 1814752 w 1903951"/>
              <a:gd name="connsiteY5" fmla="*/ 2109232 h 2465358"/>
              <a:gd name="connsiteX6" fmla="*/ 1796327 w 1903951"/>
              <a:gd name="connsiteY6" fmla="*/ 2182806 h 2465358"/>
              <a:gd name="connsiteX7" fmla="*/ 1793418 w 1903951"/>
              <a:gd name="connsiteY7" fmla="*/ 2182806 h 2465358"/>
              <a:gd name="connsiteX8" fmla="*/ 1770970 w 1903951"/>
              <a:gd name="connsiteY8" fmla="*/ 2242464 h 2465358"/>
              <a:gd name="connsiteX9" fmla="*/ 1468328 w 1903951"/>
              <a:gd name="connsiteY9" fmla="*/ 2460562 h 2465358"/>
              <a:gd name="connsiteX10" fmla="*/ 1458028 w 1903951"/>
              <a:gd name="connsiteY10" fmla="*/ 2460991 h 2465358"/>
              <a:gd name="connsiteX11" fmla="*/ 1450640 w 1903951"/>
              <a:gd name="connsiteY11" fmla="*/ 2462596 h 2465358"/>
              <a:gd name="connsiteX12" fmla="*/ 1295030 w 1903951"/>
              <a:gd name="connsiteY12" fmla="*/ 2450314 h 2465358"/>
              <a:gd name="connsiteX13" fmla="*/ 1015861 w 1903951"/>
              <a:gd name="connsiteY13" fmla="*/ 2373055 h 2465358"/>
              <a:gd name="connsiteX14" fmla="*/ 879478 w 1903951"/>
              <a:gd name="connsiteY14" fmla="*/ 2335311 h 2465358"/>
              <a:gd name="connsiteX15" fmla="*/ 509652 w 1903951"/>
              <a:gd name="connsiteY15" fmla="*/ 2232963 h 2465358"/>
              <a:gd name="connsiteX16" fmla="*/ 267359 w 1903951"/>
              <a:gd name="connsiteY16" fmla="*/ 1672882 h 2465358"/>
              <a:gd name="connsiteX17" fmla="*/ 0 w 1903951"/>
              <a:gd name="connsiteY17" fmla="*/ 42771 h 2465358"/>
              <a:gd name="connsiteX18" fmla="*/ 411994 w 1903951"/>
              <a:gd name="connsiteY18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827949 w 1903951"/>
              <a:gd name="connsiteY4" fmla="*/ 2059507 h 2465358"/>
              <a:gd name="connsiteX5" fmla="*/ 1814752 w 1903951"/>
              <a:gd name="connsiteY5" fmla="*/ 2109232 h 2465358"/>
              <a:gd name="connsiteX6" fmla="*/ 1796327 w 1903951"/>
              <a:gd name="connsiteY6" fmla="*/ 2182806 h 2465358"/>
              <a:gd name="connsiteX7" fmla="*/ 1770970 w 1903951"/>
              <a:gd name="connsiteY7" fmla="*/ 2242464 h 2465358"/>
              <a:gd name="connsiteX8" fmla="*/ 1468328 w 1903951"/>
              <a:gd name="connsiteY8" fmla="*/ 2460562 h 2465358"/>
              <a:gd name="connsiteX9" fmla="*/ 1458028 w 1903951"/>
              <a:gd name="connsiteY9" fmla="*/ 2460991 h 2465358"/>
              <a:gd name="connsiteX10" fmla="*/ 1450640 w 1903951"/>
              <a:gd name="connsiteY10" fmla="*/ 2462596 h 2465358"/>
              <a:gd name="connsiteX11" fmla="*/ 1295030 w 1903951"/>
              <a:gd name="connsiteY11" fmla="*/ 2450314 h 2465358"/>
              <a:gd name="connsiteX12" fmla="*/ 1015861 w 1903951"/>
              <a:gd name="connsiteY12" fmla="*/ 2373055 h 2465358"/>
              <a:gd name="connsiteX13" fmla="*/ 879478 w 1903951"/>
              <a:gd name="connsiteY13" fmla="*/ 2335311 h 2465358"/>
              <a:gd name="connsiteX14" fmla="*/ 509652 w 1903951"/>
              <a:gd name="connsiteY14" fmla="*/ 2232963 h 2465358"/>
              <a:gd name="connsiteX15" fmla="*/ 267359 w 1903951"/>
              <a:gd name="connsiteY15" fmla="*/ 1672882 h 2465358"/>
              <a:gd name="connsiteX16" fmla="*/ 0 w 1903951"/>
              <a:gd name="connsiteY16" fmla="*/ 42771 h 2465358"/>
              <a:gd name="connsiteX17" fmla="*/ 411994 w 1903951"/>
              <a:gd name="connsiteY17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827949 w 1903951"/>
              <a:gd name="connsiteY4" fmla="*/ 2059507 h 2465358"/>
              <a:gd name="connsiteX5" fmla="*/ 1796327 w 1903951"/>
              <a:gd name="connsiteY5" fmla="*/ 2182806 h 2465358"/>
              <a:gd name="connsiteX6" fmla="*/ 1770970 w 1903951"/>
              <a:gd name="connsiteY6" fmla="*/ 2242464 h 2465358"/>
              <a:gd name="connsiteX7" fmla="*/ 1468328 w 1903951"/>
              <a:gd name="connsiteY7" fmla="*/ 2460562 h 2465358"/>
              <a:gd name="connsiteX8" fmla="*/ 1458028 w 1903951"/>
              <a:gd name="connsiteY8" fmla="*/ 2460991 h 2465358"/>
              <a:gd name="connsiteX9" fmla="*/ 1450640 w 1903951"/>
              <a:gd name="connsiteY9" fmla="*/ 2462596 h 2465358"/>
              <a:gd name="connsiteX10" fmla="*/ 1295030 w 1903951"/>
              <a:gd name="connsiteY10" fmla="*/ 2450314 h 2465358"/>
              <a:gd name="connsiteX11" fmla="*/ 1015861 w 1903951"/>
              <a:gd name="connsiteY11" fmla="*/ 2373055 h 2465358"/>
              <a:gd name="connsiteX12" fmla="*/ 879478 w 1903951"/>
              <a:gd name="connsiteY12" fmla="*/ 2335311 h 2465358"/>
              <a:gd name="connsiteX13" fmla="*/ 509652 w 1903951"/>
              <a:gd name="connsiteY13" fmla="*/ 2232963 h 2465358"/>
              <a:gd name="connsiteX14" fmla="*/ 267359 w 1903951"/>
              <a:gd name="connsiteY14" fmla="*/ 1672882 h 2465358"/>
              <a:gd name="connsiteX15" fmla="*/ 0 w 1903951"/>
              <a:gd name="connsiteY15" fmla="*/ 42771 h 2465358"/>
              <a:gd name="connsiteX16" fmla="*/ 411994 w 1903951"/>
              <a:gd name="connsiteY16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796327 w 1903951"/>
              <a:gd name="connsiteY4" fmla="*/ 2182806 h 2465358"/>
              <a:gd name="connsiteX5" fmla="*/ 1770970 w 1903951"/>
              <a:gd name="connsiteY5" fmla="*/ 2242464 h 2465358"/>
              <a:gd name="connsiteX6" fmla="*/ 1468328 w 1903951"/>
              <a:gd name="connsiteY6" fmla="*/ 2460562 h 2465358"/>
              <a:gd name="connsiteX7" fmla="*/ 1458028 w 1903951"/>
              <a:gd name="connsiteY7" fmla="*/ 2460991 h 2465358"/>
              <a:gd name="connsiteX8" fmla="*/ 1450640 w 1903951"/>
              <a:gd name="connsiteY8" fmla="*/ 2462596 h 2465358"/>
              <a:gd name="connsiteX9" fmla="*/ 1295030 w 1903951"/>
              <a:gd name="connsiteY9" fmla="*/ 2450314 h 2465358"/>
              <a:gd name="connsiteX10" fmla="*/ 1015861 w 1903951"/>
              <a:gd name="connsiteY10" fmla="*/ 2373055 h 2465358"/>
              <a:gd name="connsiteX11" fmla="*/ 879478 w 1903951"/>
              <a:gd name="connsiteY11" fmla="*/ 2335311 h 2465358"/>
              <a:gd name="connsiteX12" fmla="*/ 509652 w 1903951"/>
              <a:gd name="connsiteY12" fmla="*/ 2232963 h 2465358"/>
              <a:gd name="connsiteX13" fmla="*/ 267359 w 1903951"/>
              <a:gd name="connsiteY13" fmla="*/ 1672882 h 2465358"/>
              <a:gd name="connsiteX14" fmla="*/ 0 w 1903951"/>
              <a:gd name="connsiteY14" fmla="*/ 42771 h 2465358"/>
              <a:gd name="connsiteX15" fmla="*/ 411994 w 1903951"/>
              <a:gd name="connsiteY15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796327 w 1903951"/>
              <a:gd name="connsiteY4" fmla="*/ 2182806 h 2465358"/>
              <a:gd name="connsiteX5" fmla="*/ 1770970 w 1903951"/>
              <a:gd name="connsiteY5" fmla="*/ 2242464 h 2465358"/>
              <a:gd name="connsiteX6" fmla="*/ 1468328 w 1903951"/>
              <a:gd name="connsiteY6" fmla="*/ 2460562 h 2465358"/>
              <a:gd name="connsiteX7" fmla="*/ 1458028 w 1903951"/>
              <a:gd name="connsiteY7" fmla="*/ 2460991 h 2465358"/>
              <a:gd name="connsiteX8" fmla="*/ 1450640 w 1903951"/>
              <a:gd name="connsiteY8" fmla="*/ 2462596 h 2465358"/>
              <a:gd name="connsiteX9" fmla="*/ 1295030 w 1903951"/>
              <a:gd name="connsiteY9" fmla="*/ 2450314 h 2465358"/>
              <a:gd name="connsiteX10" fmla="*/ 1015861 w 1903951"/>
              <a:gd name="connsiteY10" fmla="*/ 2373055 h 2465358"/>
              <a:gd name="connsiteX11" fmla="*/ 879478 w 1903951"/>
              <a:gd name="connsiteY11" fmla="*/ 2335311 h 2465358"/>
              <a:gd name="connsiteX12" fmla="*/ 509652 w 1903951"/>
              <a:gd name="connsiteY12" fmla="*/ 2232963 h 2465358"/>
              <a:gd name="connsiteX13" fmla="*/ 267359 w 1903951"/>
              <a:gd name="connsiteY13" fmla="*/ 1672882 h 2465358"/>
              <a:gd name="connsiteX14" fmla="*/ 0 w 1903951"/>
              <a:gd name="connsiteY14" fmla="*/ 42771 h 2465358"/>
              <a:gd name="connsiteX15" fmla="*/ 411994 w 1903951"/>
              <a:gd name="connsiteY15" fmla="*/ 71 h 2465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3951" h="2465358">
                <a:moveTo>
                  <a:pt x="411994" y="71"/>
                </a:moveTo>
                <a:cubicBezTo>
                  <a:pt x="723752" y="2772"/>
                  <a:pt x="1156124" y="83005"/>
                  <a:pt x="1503902" y="435670"/>
                </a:cubicBezTo>
                <a:cubicBezTo>
                  <a:pt x="1935236" y="881865"/>
                  <a:pt x="1957167" y="1462455"/>
                  <a:pt x="1849559" y="1970244"/>
                </a:cubicBezTo>
                <a:lnTo>
                  <a:pt x="1829273" y="2051250"/>
                </a:lnTo>
                <a:cubicBezTo>
                  <a:pt x="1815910" y="2123677"/>
                  <a:pt x="1807309" y="2138954"/>
                  <a:pt x="1796327" y="2182806"/>
                </a:cubicBezTo>
                <a:lnTo>
                  <a:pt x="1770970" y="2242464"/>
                </a:lnTo>
                <a:cubicBezTo>
                  <a:pt x="1711724" y="2361668"/>
                  <a:pt x="1597158" y="2442311"/>
                  <a:pt x="1468328" y="2460562"/>
                </a:cubicBezTo>
                <a:lnTo>
                  <a:pt x="1458028" y="2460991"/>
                </a:lnTo>
                <a:lnTo>
                  <a:pt x="1450640" y="2462596"/>
                </a:lnTo>
                <a:cubicBezTo>
                  <a:pt x="1399988" y="2468604"/>
                  <a:pt x="1347248" y="2464945"/>
                  <a:pt x="1295030" y="2450314"/>
                </a:cubicBezTo>
                <a:lnTo>
                  <a:pt x="1015861" y="2373055"/>
                </a:lnTo>
                <a:lnTo>
                  <a:pt x="879478" y="2335311"/>
                </a:lnTo>
                <a:lnTo>
                  <a:pt x="509652" y="2232963"/>
                </a:lnTo>
                <a:cubicBezTo>
                  <a:pt x="267359" y="2166096"/>
                  <a:pt x="158752" y="1898588"/>
                  <a:pt x="267359" y="1672882"/>
                </a:cubicBezTo>
                <a:cubicBezTo>
                  <a:pt x="451177" y="1296705"/>
                  <a:pt x="559784" y="703178"/>
                  <a:pt x="0" y="42771"/>
                </a:cubicBezTo>
                <a:cubicBezTo>
                  <a:pt x="0" y="42771"/>
                  <a:pt x="169515" y="-2030"/>
                  <a:pt x="411994" y="7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57" name="Freeform 356">
            <a:extLst>
              <a:ext uri="{FF2B5EF4-FFF2-40B4-BE49-F238E27FC236}">
                <a16:creationId xmlns:a16="http://schemas.microsoft.com/office/drawing/2014/main" id="{E32728E0-7DC0-437A-8F94-A82AB0D9596A}"/>
              </a:ext>
            </a:extLst>
          </p:cNvPr>
          <p:cNvSpPr/>
          <p:nvPr/>
        </p:nvSpPr>
        <p:spPr>
          <a:xfrm>
            <a:off x="3874583" y="3618886"/>
            <a:ext cx="2856390" cy="1890640"/>
          </a:xfrm>
          <a:custGeom>
            <a:avLst/>
            <a:gdLst>
              <a:gd name="connsiteX0" fmla="*/ 229742 w 230416"/>
              <a:gd name="connsiteY0" fmla="*/ 56500 h 152512"/>
              <a:gd name="connsiteX1" fmla="*/ 144148 w 230416"/>
              <a:gd name="connsiteY1" fmla="*/ 148210 h 152512"/>
              <a:gd name="connsiteX2" fmla="*/ 9353 w 230416"/>
              <a:gd name="connsiteY2" fmla="*/ 102355 h 152512"/>
              <a:gd name="connsiteX3" fmla="*/ 9353 w 230416"/>
              <a:gd name="connsiteY3" fmla="*/ 57849 h 152512"/>
              <a:gd name="connsiteX4" fmla="*/ 55183 w 230416"/>
              <a:gd name="connsiteY4" fmla="*/ 9971 h 152512"/>
              <a:gd name="connsiteX5" fmla="*/ 104383 w 230416"/>
              <a:gd name="connsiteY5" fmla="*/ 14017 h 152512"/>
              <a:gd name="connsiteX6" fmla="*/ 230416 w 230416"/>
              <a:gd name="connsiteY6" fmla="*/ 57174 h 15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16" h="152512">
                <a:moveTo>
                  <a:pt x="229742" y="56500"/>
                </a:moveTo>
                <a:cubicBezTo>
                  <a:pt x="229742" y="56500"/>
                  <a:pt x="212893" y="128654"/>
                  <a:pt x="144148" y="148210"/>
                </a:cubicBezTo>
                <a:cubicBezTo>
                  <a:pt x="88882" y="163720"/>
                  <a:pt x="42378" y="134723"/>
                  <a:pt x="9353" y="102355"/>
                </a:cubicBezTo>
                <a:cubicBezTo>
                  <a:pt x="-2778" y="90217"/>
                  <a:pt x="-3452" y="69987"/>
                  <a:pt x="9353" y="57849"/>
                </a:cubicBezTo>
                <a:lnTo>
                  <a:pt x="55183" y="9971"/>
                </a:lnTo>
                <a:cubicBezTo>
                  <a:pt x="69337" y="-4864"/>
                  <a:pt x="92252" y="-2842"/>
                  <a:pt x="104383" y="14017"/>
                </a:cubicBezTo>
                <a:cubicBezTo>
                  <a:pt x="123928" y="41665"/>
                  <a:pt x="162345" y="72010"/>
                  <a:pt x="230416" y="57174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95" name="Graphic 394" descr="Bullseye with solid fill">
            <a:extLst>
              <a:ext uri="{FF2B5EF4-FFF2-40B4-BE49-F238E27FC236}">
                <a16:creationId xmlns:a16="http://schemas.microsoft.com/office/drawing/2014/main" id="{AABE36C6-6395-E5B7-2E98-FD3A099CA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25090" y="3985284"/>
            <a:ext cx="740604" cy="740604"/>
          </a:xfrm>
          <a:prstGeom prst="rect">
            <a:avLst/>
          </a:prstGeom>
        </p:spPr>
      </p:pic>
      <p:pic>
        <p:nvPicPr>
          <p:cNvPr id="396" name="Graphic 395" descr="Hourglass 30% with solid fill">
            <a:extLst>
              <a:ext uri="{FF2B5EF4-FFF2-40B4-BE49-F238E27FC236}">
                <a16:creationId xmlns:a16="http://schemas.microsoft.com/office/drawing/2014/main" id="{A521D626-E58F-4961-7464-A02A09096A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20748" y="4288702"/>
            <a:ext cx="740604" cy="740604"/>
          </a:xfrm>
          <a:prstGeom prst="rect">
            <a:avLst/>
          </a:prstGeom>
        </p:spPr>
      </p:pic>
      <p:pic>
        <p:nvPicPr>
          <p:cNvPr id="397" name="Graphic 396" descr="Lightbulb with solid fill">
            <a:extLst>
              <a:ext uri="{FF2B5EF4-FFF2-40B4-BE49-F238E27FC236}">
                <a16:creationId xmlns:a16="http://schemas.microsoft.com/office/drawing/2014/main" id="{604832FA-6EEB-6A78-0F85-0EFDC765BD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62645" y="1986641"/>
            <a:ext cx="740604" cy="740604"/>
          </a:xfrm>
          <a:prstGeom prst="rect">
            <a:avLst/>
          </a:prstGeom>
        </p:spPr>
      </p:pic>
      <p:sp>
        <p:nvSpPr>
          <p:cNvPr id="399" name="TextBox 398">
            <a:extLst>
              <a:ext uri="{FF2B5EF4-FFF2-40B4-BE49-F238E27FC236}">
                <a16:creationId xmlns:a16="http://schemas.microsoft.com/office/drawing/2014/main" id="{66827079-4F90-2089-D2B9-648B1924E017}"/>
              </a:ext>
            </a:extLst>
          </p:cNvPr>
          <p:cNvSpPr txBox="1"/>
          <p:nvPr/>
        </p:nvSpPr>
        <p:spPr>
          <a:xfrm>
            <a:off x="5141191" y="3187829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45C46126-11AE-1231-9BCD-ECEF4ECC5376}"/>
              </a:ext>
            </a:extLst>
          </p:cNvPr>
          <p:cNvSpPr txBox="1"/>
          <p:nvPr/>
        </p:nvSpPr>
        <p:spPr>
          <a:xfrm>
            <a:off x="6579726" y="309322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C13D228E-FA76-2A36-9096-A38195F4D29F}"/>
              </a:ext>
            </a:extLst>
          </p:cNvPr>
          <p:cNvSpPr txBox="1"/>
          <p:nvPr/>
        </p:nvSpPr>
        <p:spPr>
          <a:xfrm>
            <a:off x="5904630" y="4408506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A1F40722-F49E-BB90-4020-F3145DEEBA35}"/>
              </a:ext>
            </a:extLst>
          </p:cNvPr>
          <p:cNvSpPr txBox="1"/>
          <p:nvPr/>
        </p:nvSpPr>
        <p:spPr>
          <a:xfrm>
            <a:off x="6877788" y="3771928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16AB3AE-9165-15CB-6483-C74FB20ADDAA}"/>
              </a:ext>
            </a:extLst>
          </p:cNvPr>
          <p:cNvGrpSpPr/>
          <p:nvPr/>
        </p:nvGrpSpPr>
        <p:grpSpPr>
          <a:xfrm>
            <a:off x="8826282" y="3957858"/>
            <a:ext cx="2926080" cy="1290153"/>
            <a:chOff x="8921977" y="4652338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F9E1F81-6E4C-484A-5612-07E3683BA70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F6C02F2-D3BB-70F5-49C7-E9ED7F98910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F71A9CA-C8DA-90E0-1F68-F8FC9CFC5379}"/>
              </a:ext>
            </a:extLst>
          </p:cNvPr>
          <p:cNvGrpSpPr/>
          <p:nvPr/>
        </p:nvGrpSpPr>
        <p:grpSpPr>
          <a:xfrm>
            <a:off x="442679" y="2880078"/>
            <a:ext cx="2926080" cy="1290153"/>
            <a:chOff x="332936" y="4652338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D3FAF6E-ECDB-5432-AD51-E73F62BE988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03 -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BD0C4FF-56ED-15D0-1EB7-D092B4263B5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95DE27A-0634-54C8-5000-17A357092FEB}"/>
              </a:ext>
            </a:extLst>
          </p:cNvPr>
          <p:cNvGrpSpPr/>
          <p:nvPr/>
        </p:nvGrpSpPr>
        <p:grpSpPr>
          <a:xfrm>
            <a:off x="8826282" y="1802298"/>
            <a:ext cx="2926080" cy="1290153"/>
            <a:chOff x="8921977" y="1242150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7109D5B-90C5-B63E-D10F-643E0966FB9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AAD5EF7-6574-9759-D2A5-C6D5E39777A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2927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3-Blade Pinwheel Diagram – Slide Template</a:t>
            </a:r>
          </a:p>
        </p:txBody>
      </p:sp>
      <p:sp>
        <p:nvSpPr>
          <p:cNvPr id="355" name="Freeform 354">
            <a:extLst>
              <a:ext uri="{FF2B5EF4-FFF2-40B4-BE49-F238E27FC236}">
                <a16:creationId xmlns:a16="http://schemas.microsoft.com/office/drawing/2014/main" id="{B653D897-3807-1847-1FA8-06C1EE2384B9}"/>
              </a:ext>
            </a:extLst>
          </p:cNvPr>
          <p:cNvSpPr/>
          <p:nvPr/>
        </p:nvSpPr>
        <p:spPr>
          <a:xfrm>
            <a:off x="5019961" y="1336623"/>
            <a:ext cx="2105140" cy="2673365"/>
          </a:xfrm>
          <a:custGeom>
            <a:avLst/>
            <a:gdLst>
              <a:gd name="connsiteX0" fmla="*/ 140719 w 169815"/>
              <a:gd name="connsiteY0" fmla="*/ 126640 h 215652"/>
              <a:gd name="connsiteX1" fmla="*/ 40971 w 169815"/>
              <a:gd name="connsiteY1" fmla="*/ 215652 h 215652"/>
              <a:gd name="connsiteX2" fmla="*/ 3228 w 169815"/>
              <a:gd name="connsiteY2" fmla="*/ 96295 h 215652"/>
              <a:gd name="connsiteX3" fmla="*/ 109716 w 169815"/>
              <a:gd name="connsiteY3" fmla="*/ 1213 h 215652"/>
              <a:gd name="connsiteX4" fmla="*/ 148806 w 169815"/>
              <a:gd name="connsiteY4" fmla="*/ 22792 h 215652"/>
              <a:gd name="connsiteX5" fmla="*/ 168352 w 169815"/>
              <a:gd name="connsiteY5" fmla="*/ 86180 h 215652"/>
              <a:gd name="connsiteX6" fmla="*/ 140719 w 169815"/>
              <a:gd name="connsiteY6" fmla="*/ 126640 h 21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9815" h="215652">
                <a:moveTo>
                  <a:pt x="140719" y="126640"/>
                </a:moveTo>
                <a:cubicBezTo>
                  <a:pt x="107020" y="130686"/>
                  <a:pt x="61864" y="148893"/>
                  <a:pt x="40971" y="215652"/>
                </a:cubicBezTo>
                <a:cubicBezTo>
                  <a:pt x="40971" y="215652"/>
                  <a:pt x="-13621" y="165077"/>
                  <a:pt x="3228" y="96295"/>
                </a:cubicBezTo>
                <a:cubicBezTo>
                  <a:pt x="16708" y="40325"/>
                  <a:pt x="65234" y="14026"/>
                  <a:pt x="109716" y="1213"/>
                </a:cubicBezTo>
                <a:cubicBezTo>
                  <a:pt x="126565" y="-3507"/>
                  <a:pt x="144089" y="5934"/>
                  <a:pt x="148806" y="22792"/>
                </a:cubicBezTo>
                <a:lnTo>
                  <a:pt x="168352" y="86180"/>
                </a:lnTo>
                <a:cubicBezTo>
                  <a:pt x="174417" y="105061"/>
                  <a:pt x="160938" y="124617"/>
                  <a:pt x="140719" y="12664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D52F958-4028-C13C-22AA-6F898868A602}"/>
              </a:ext>
            </a:extLst>
          </p:cNvPr>
          <p:cNvSpPr/>
          <p:nvPr/>
        </p:nvSpPr>
        <p:spPr>
          <a:xfrm>
            <a:off x="6413482" y="3056025"/>
            <a:ext cx="1903951" cy="2465358"/>
          </a:xfrm>
          <a:custGeom>
            <a:avLst/>
            <a:gdLst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827949 w 1903951"/>
              <a:gd name="connsiteY4" fmla="*/ 2059507 h 2465358"/>
              <a:gd name="connsiteX5" fmla="*/ 1814752 w 1903951"/>
              <a:gd name="connsiteY5" fmla="*/ 2109232 h 2465358"/>
              <a:gd name="connsiteX6" fmla="*/ 1796327 w 1903951"/>
              <a:gd name="connsiteY6" fmla="*/ 2182806 h 2465358"/>
              <a:gd name="connsiteX7" fmla="*/ 1793418 w 1903951"/>
              <a:gd name="connsiteY7" fmla="*/ 2182806 h 2465358"/>
              <a:gd name="connsiteX8" fmla="*/ 1770970 w 1903951"/>
              <a:gd name="connsiteY8" fmla="*/ 2242464 h 2465358"/>
              <a:gd name="connsiteX9" fmla="*/ 1468328 w 1903951"/>
              <a:gd name="connsiteY9" fmla="*/ 2460562 h 2465358"/>
              <a:gd name="connsiteX10" fmla="*/ 1458028 w 1903951"/>
              <a:gd name="connsiteY10" fmla="*/ 2460991 h 2465358"/>
              <a:gd name="connsiteX11" fmla="*/ 1450640 w 1903951"/>
              <a:gd name="connsiteY11" fmla="*/ 2462596 h 2465358"/>
              <a:gd name="connsiteX12" fmla="*/ 1295030 w 1903951"/>
              <a:gd name="connsiteY12" fmla="*/ 2450314 h 2465358"/>
              <a:gd name="connsiteX13" fmla="*/ 1015861 w 1903951"/>
              <a:gd name="connsiteY13" fmla="*/ 2373055 h 2465358"/>
              <a:gd name="connsiteX14" fmla="*/ 893437 w 1903951"/>
              <a:gd name="connsiteY14" fmla="*/ 2340564 h 2465358"/>
              <a:gd name="connsiteX15" fmla="*/ 879478 w 1903951"/>
              <a:gd name="connsiteY15" fmla="*/ 2335311 h 2465358"/>
              <a:gd name="connsiteX16" fmla="*/ 509652 w 1903951"/>
              <a:gd name="connsiteY16" fmla="*/ 2232963 h 2465358"/>
              <a:gd name="connsiteX17" fmla="*/ 267359 w 1903951"/>
              <a:gd name="connsiteY17" fmla="*/ 1672882 h 2465358"/>
              <a:gd name="connsiteX18" fmla="*/ 0 w 1903951"/>
              <a:gd name="connsiteY18" fmla="*/ 42771 h 2465358"/>
              <a:gd name="connsiteX19" fmla="*/ 411994 w 1903951"/>
              <a:gd name="connsiteY19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827949 w 1903951"/>
              <a:gd name="connsiteY4" fmla="*/ 2059507 h 2465358"/>
              <a:gd name="connsiteX5" fmla="*/ 1814752 w 1903951"/>
              <a:gd name="connsiteY5" fmla="*/ 2109232 h 2465358"/>
              <a:gd name="connsiteX6" fmla="*/ 1796327 w 1903951"/>
              <a:gd name="connsiteY6" fmla="*/ 2182806 h 2465358"/>
              <a:gd name="connsiteX7" fmla="*/ 1793418 w 1903951"/>
              <a:gd name="connsiteY7" fmla="*/ 2182806 h 2465358"/>
              <a:gd name="connsiteX8" fmla="*/ 1770970 w 1903951"/>
              <a:gd name="connsiteY8" fmla="*/ 2242464 h 2465358"/>
              <a:gd name="connsiteX9" fmla="*/ 1468328 w 1903951"/>
              <a:gd name="connsiteY9" fmla="*/ 2460562 h 2465358"/>
              <a:gd name="connsiteX10" fmla="*/ 1458028 w 1903951"/>
              <a:gd name="connsiteY10" fmla="*/ 2460991 h 2465358"/>
              <a:gd name="connsiteX11" fmla="*/ 1450640 w 1903951"/>
              <a:gd name="connsiteY11" fmla="*/ 2462596 h 2465358"/>
              <a:gd name="connsiteX12" fmla="*/ 1295030 w 1903951"/>
              <a:gd name="connsiteY12" fmla="*/ 2450314 h 2465358"/>
              <a:gd name="connsiteX13" fmla="*/ 1015861 w 1903951"/>
              <a:gd name="connsiteY13" fmla="*/ 2373055 h 2465358"/>
              <a:gd name="connsiteX14" fmla="*/ 879478 w 1903951"/>
              <a:gd name="connsiteY14" fmla="*/ 2335311 h 2465358"/>
              <a:gd name="connsiteX15" fmla="*/ 509652 w 1903951"/>
              <a:gd name="connsiteY15" fmla="*/ 2232963 h 2465358"/>
              <a:gd name="connsiteX16" fmla="*/ 267359 w 1903951"/>
              <a:gd name="connsiteY16" fmla="*/ 1672882 h 2465358"/>
              <a:gd name="connsiteX17" fmla="*/ 0 w 1903951"/>
              <a:gd name="connsiteY17" fmla="*/ 42771 h 2465358"/>
              <a:gd name="connsiteX18" fmla="*/ 411994 w 1903951"/>
              <a:gd name="connsiteY18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827949 w 1903951"/>
              <a:gd name="connsiteY4" fmla="*/ 2059507 h 2465358"/>
              <a:gd name="connsiteX5" fmla="*/ 1814752 w 1903951"/>
              <a:gd name="connsiteY5" fmla="*/ 2109232 h 2465358"/>
              <a:gd name="connsiteX6" fmla="*/ 1796327 w 1903951"/>
              <a:gd name="connsiteY6" fmla="*/ 2182806 h 2465358"/>
              <a:gd name="connsiteX7" fmla="*/ 1770970 w 1903951"/>
              <a:gd name="connsiteY7" fmla="*/ 2242464 h 2465358"/>
              <a:gd name="connsiteX8" fmla="*/ 1468328 w 1903951"/>
              <a:gd name="connsiteY8" fmla="*/ 2460562 h 2465358"/>
              <a:gd name="connsiteX9" fmla="*/ 1458028 w 1903951"/>
              <a:gd name="connsiteY9" fmla="*/ 2460991 h 2465358"/>
              <a:gd name="connsiteX10" fmla="*/ 1450640 w 1903951"/>
              <a:gd name="connsiteY10" fmla="*/ 2462596 h 2465358"/>
              <a:gd name="connsiteX11" fmla="*/ 1295030 w 1903951"/>
              <a:gd name="connsiteY11" fmla="*/ 2450314 h 2465358"/>
              <a:gd name="connsiteX12" fmla="*/ 1015861 w 1903951"/>
              <a:gd name="connsiteY12" fmla="*/ 2373055 h 2465358"/>
              <a:gd name="connsiteX13" fmla="*/ 879478 w 1903951"/>
              <a:gd name="connsiteY13" fmla="*/ 2335311 h 2465358"/>
              <a:gd name="connsiteX14" fmla="*/ 509652 w 1903951"/>
              <a:gd name="connsiteY14" fmla="*/ 2232963 h 2465358"/>
              <a:gd name="connsiteX15" fmla="*/ 267359 w 1903951"/>
              <a:gd name="connsiteY15" fmla="*/ 1672882 h 2465358"/>
              <a:gd name="connsiteX16" fmla="*/ 0 w 1903951"/>
              <a:gd name="connsiteY16" fmla="*/ 42771 h 2465358"/>
              <a:gd name="connsiteX17" fmla="*/ 411994 w 1903951"/>
              <a:gd name="connsiteY17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827949 w 1903951"/>
              <a:gd name="connsiteY4" fmla="*/ 2059507 h 2465358"/>
              <a:gd name="connsiteX5" fmla="*/ 1796327 w 1903951"/>
              <a:gd name="connsiteY5" fmla="*/ 2182806 h 2465358"/>
              <a:gd name="connsiteX6" fmla="*/ 1770970 w 1903951"/>
              <a:gd name="connsiteY6" fmla="*/ 2242464 h 2465358"/>
              <a:gd name="connsiteX7" fmla="*/ 1468328 w 1903951"/>
              <a:gd name="connsiteY7" fmla="*/ 2460562 h 2465358"/>
              <a:gd name="connsiteX8" fmla="*/ 1458028 w 1903951"/>
              <a:gd name="connsiteY8" fmla="*/ 2460991 h 2465358"/>
              <a:gd name="connsiteX9" fmla="*/ 1450640 w 1903951"/>
              <a:gd name="connsiteY9" fmla="*/ 2462596 h 2465358"/>
              <a:gd name="connsiteX10" fmla="*/ 1295030 w 1903951"/>
              <a:gd name="connsiteY10" fmla="*/ 2450314 h 2465358"/>
              <a:gd name="connsiteX11" fmla="*/ 1015861 w 1903951"/>
              <a:gd name="connsiteY11" fmla="*/ 2373055 h 2465358"/>
              <a:gd name="connsiteX12" fmla="*/ 879478 w 1903951"/>
              <a:gd name="connsiteY12" fmla="*/ 2335311 h 2465358"/>
              <a:gd name="connsiteX13" fmla="*/ 509652 w 1903951"/>
              <a:gd name="connsiteY13" fmla="*/ 2232963 h 2465358"/>
              <a:gd name="connsiteX14" fmla="*/ 267359 w 1903951"/>
              <a:gd name="connsiteY14" fmla="*/ 1672882 h 2465358"/>
              <a:gd name="connsiteX15" fmla="*/ 0 w 1903951"/>
              <a:gd name="connsiteY15" fmla="*/ 42771 h 2465358"/>
              <a:gd name="connsiteX16" fmla="*/ 411994 w 1903951"/>
              <a:gd name="connsiteY16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796327 w 1903951"/>
              <a:gd name="connsiteY4" fmla="*/ 2182806 h 2465358"/>
              <a:gd name="connsiteX5" fmla="*/ 1770970 w 1903951"/>
              <a:gd name="connsiteY5" fmla="*/ 2242464 h 2465358"/>
              <a:gd name="connsiteX6" fmla="*/ 1468328 w 1903951"/>
              <a:gd name="connsiteY6" fmla="*/ 2460562 h 2465358"/>
              <a:gd name="connsiteX7" fmla="*/ 1458028 w 1903951"/>
              <a:gd name="connsiteY7" fmla="*/ 2460991 h 2465358"/>
              <a:gd name="connsiteX8" fmla="*/ 1450640 w 1903951"/>
              <a:gd name="connsiteY8" fmla="*/ 2462596 h 2465358"/>
              <a:gd name="connsiteX9" fmla="*/ 1295030 w 1903951"/>
              <a:gd name="connsiteY9" fmla="*/ 2450314 h 2465358"/>
              <a:gd name="connsiteX10" fmla="*/ 1015861 w 1903951"/>
              <a:gd name="connsiteY10" fmla="*/ 2373055 h 2465358"/>
              <a:gd name="connsiteX11" fmla="*/ 879478 w 1903951"/>
              <a:gd name="connsiteY11" fmla="*/ 2335311 h 2465358"/>
              <a:gd name="connsiteX12" fmla="*/ 509652 w 1903951"/>
              <a:gd name="connsiteY12" fmla="*/ 2232963 h 2465358"/>
              <a:gd name="connsiteX13" fmla="*/ 267359 w 1903951"/>
              <a:gd name="connsiteY13" fmla="*/ 1672882 h 2465358"/>
              <a:gd name="connsiteX14" fmla="*/ 0 w 1903951"/>
              <a:gd name="connsiteY14" fmla="*/ 42771 h 2465358"/>
              <a:gd name="connsiteX15" fmla="*/ 411994 w 1903951"/>
              <a:gd name="connsiteY15" fmla="*/ 71 h 2465358"/>
              <a:gd name="connsiteX0" fmla="*/ 411994 w 1903951"/>
              <a:gd name="connsiteY0" fmla="*/ 71 h 2465358"/>
              <a:gd name="connsiteX1" fmla="*/ 1503902 w 1903951"/>
              <a:gd name="connsiteY1" fmla="*/ 435670 h 2465358"/>
              <a:gd name="connsiteX2" fmla="*/ 1849559 w 1903951"/>
              <a:gd name="connsiteY2" fmla="*/ 1970244 h 2465358"/>
              <a:gd name="connsiteX3" fmla="*/ 1829273 w 1903951"/>
              <a:gd name="connsiteY3" fmla="*/ 2051250 h 2465358"/>
              <a:gd name="connsiteX4" fmla="*/ 1796327 w 1903951"/>
              <a:gd name="connsiteY4" fmla="*/ 2182806 h 2465358"/>
              <a:gd name="connsiteX5" fmla="*/ 1770970 w 1903951"/>
              <a:gd name="connsiteY5" fmla="*/ 2242464 h 2465358"/>
              <a:gd name="connsiteX6" fmla="*/ 1468328 w 1903951"/>
              <a:gd name="connsiteY6" fmla="*/ 2460562 h 2465358"/>
              <a:gd name="connsiteX7" fmla="*/ 1458028 w 1903951"/>
              <a:gd name="connsiteY7" fmla="*/ 2460991 h 2465358"/>
              <a:gd name="connsiteX8" fmla="*/ 1450640 w 1903951"/>
              <a:gd name="connsiteY8" fmla="*/ 2462596 h 2465358"/>
              <a:gd name="connsiteX9" fmla="*/ 1295030 w 1903951"/>
              <a:gd name="connsiteY9" fmla="*/ 2450314 h 2465358"/>
              <a:gd name="connsiteX10" fmla="*/ 1015861 w 1903951"/>
              <a:gd name="connsiteY10" fmla="*/ 2373055 h 2465358"/>
              <a:gd name="connsiteX11" fmla="*/ 879478 w 1903951"/>
              <a:gd name="connsiteY11" fmla="*/ 2335311 h 2465358"/>
              <a:gd name="connsiteX12" fmla="*/ 509652 w 1903951"/>
              <a:gd name="connsiteY12" fmla="*/ 2232963 h 2465358"/>
              <a:gd name="connsiteX13" fmla="*/ 267359 w 1903951"/>
              <a:gd name="connsiteY13" fmla="*/ 1672882 h 2465358"/>
              <a:gd name="connsiteX14" fmla="*/ 0 w 1903951"/>
              <a:gd name="connsiteY14" fmla="*/ 42771 h 2465358"/>
              <a:gd name="connsiteX15" fmla="*/ 411994 w 1903951"/>
              <a:gd name="connsiteY15" fmla="*/ 71 h 2465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3951" h="2465358">
                <a:moveTo>
                  <a:pt x="411994" y="71"/>
                </a:moveTo>
                <a:cubicBezTo>
                  <a:pt x="723752" y="2772"/>
                  <a:pt x="1156124" y="83005"/>
                  <a:pt x="1503902" y="435670"/>
                </a:cubicBezTo>
                <a:cubicBezTo>
                  <a:pt x="1935236" y="881865"/>
                  <a:pt x="1957167" y="1462455"/>
                  <a:pt x="1849559" y="1970244"/>
                </a:cubicBezTo>
                <a:lnTo>
                  <a:pt x="1829273" y="2051250"/>
                </a:lnTo>
                <a:cubicBezTo>
                  <a:pt x="1815910" y="2123677"/>
                  <a:pt x="1807309" y="2138954"/>
                  <a:pt x="1796327" y="2182806"/>
                </a:cubicBezTo>
                <a:lnTo>
                  <a:pt x="1770970" y="2242464"/>
                </a:lnTo>
                <a:cubicBezTo>
                  <a:pt x="1711724" y="2361668"/>
                  <a:pt x="1597158" y="2442311"/>
                  <a:pt x="1468328" y="2460562"/>
                </a:cubicBezTo>
                <a:lnTo>
                  <a:pt x="1458028" y="2460991"/>
                </a:lnTo>
                <a:lnTo>
                  <a:pt x="1450640" y="2462596"/>
                </a:lnTo>
                <a:cubicBezTo>
                  <a:pt x="1399988" y="2468604"/>
                  <a:pt x="1347248" y="2464945"/>
                  <a:pt x="1295030" y="2450314"/>
                </a:cubicBezTo>
                <a:lnTo>
                  <a:pt x="1015861" y="2373055"/>
                </a:lnTo>
                <a:lnTo>
                  <a:pt x="879478" y="2335311"/>
                </a:lnTo>
                <a:lnTo>
                  <a:pt x="509652" y="2232963"/>
                </a:lnTo>
                <a:cubicBezTo>
                  <a:pt x="267359" y="2166096"/>
                  <a:pt x="158752" y="1898588"/>
                  <a:pt x="267359" y="1672882"/>
                </a:cubicBezTo>
                <a:cubicBezTo>
                  <a:pt x="451177" y="1296705"/>
                  <a:pt x="559784" y="703178"/>
                  <a:pt x="0" y="42771"/>
                </a:cubicBezTo>
                <a:cubicBezTo>
                  <a:pt x="0" y="42771"/>
                  <a:pt x="169515" y="-2030"/>
                  <a:pt x="411994" y="7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57" name="Freeform 356">
            <a:extLst>
              <a:ext uri="{FF2B5EF4-FFF2-40B4-BE49-F238E27FC236}">
                <a16:creationId xmlns:a16="http://schemas.microsoft.com/office/drawing/2014/main" id="{E32728E0-7DC0-437A-8F94-A82AB0D9596A}"/>
              </a:ext>
            </a:extLst>
          </p:cNvPr>
          <p:cNvSpPr/>
          <p:nvPr/>
        </p:nvSpPr>
        <p:spPr>
          <a:xfrm>
            <a:off x="3874583" y="3618886"/>
            <a:ext cx="2856390" cy="1890640"/>
          </a:xfrm>
          <a:custGeom>
            <a:avLst/>
            <a:gdLst>
              <a:gd name="connsiteX0" fmla="*/ 229742 w 230416"/>
              <a:gd name="connsiteY0" fmla="*/ 56500 h 152512"/>
              <a:gd name="connsiteX1" fmla="*/ 144148 w 230416"/>
              <a:gd name="connsiteY1" fmla="*/ 148210 h 152512"/>
              <a:gd name="connsiteX2" fmla="*/ 9353 w 230416"/>
              <a:gd name="connsiteY2" fmla="*/ 102355 h 152512"/>
              <a:gd name="connsiteX3" fmla="*/ 9353 w 230416"/>
              <a:gd name="connsiteY3" fmla="*/ 57849 h 152512"/>
              <a:gd name="connsiteX4" fmla="*/ 55183 w 230416"/>
              <a:gd name="connsiteY4" fmla="*/ 9971 h 152512"/>
              <a:gd name="connsiteX5" fmla="*/ 104383 w 230416"/>
              <a:gd name="connsiteY5" fmla="*/ 14017 h 152512"/>
              <a:gd name="connsiteX6" fmla="*/ 230416 w 230416"/>
              <a:gd name="connsiteY6" fmla="*/ 57174 h 15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16" h="152512">
                <a:moveTo>
                  <a:pt x="229742" y="56500"/>
                </a:moveTo>
                <a:cubicBezTo>
                  <a:pt x="229742" y="56500"/>
                  <a:pt x="212893" y="128654"/>
                  <a:pt x="144148" y="148210"/>
                </a:cubicBezTo>
                <a:cubicBezTo>
                  <a:pt x="88882" y="163720"/>
                  <a:pt x="42378" y="134723"/>
                  <a:pt x="9353" y="102355"/>
                </a:cubicBezTo>
                <a:cubicBezTo>
                  <a:pt x="-2778" y="90217"/>
                  <a:pt x="-3452" y="69987"/>
                  <a:pt x="9353" y="57849"/>
                </a:cubicBezTo>
                <a:lnTo>
                  <a:pt x="55183" y="9971"/>
                </a:lnTo>
                <a:cubicBezTo>
                  <a:pt x="69337" y="-4864"/>
                  <a:pt x="92252" y="-2842"/>
                  <a:pt x="104383" y="14017"/>
                </a:cubicBezTo>
                <a:cubicBezTo>
                  <a:pt x="123928" y="41665"/>
                  <a:pt x="162345" y="72010"/>
                  <a:pt x="230416" y="57174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95" name="Graphic 394" descr="Bullseye with solid fill">
            <a:extLst>
              <a:ext uri="{FF2B5EF4-FFF2-40B4-BE49-F238E27FC236}">
                <a16:creationId xmlns:a16="http://schemas.microsoft.com/office/drawing/2014/main" id="{AABE36C6-6395-E5B7-2E98-FD3A099CA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25090" y="3985284"/>
            <a:ext cx="740604" cy="740604"/>
          </a:xfrm>
          <a:prstGeom prst="rect">
            <a:avLst/>
          </a:prstGeom>
        </p:spPr>
      </p:pic>
      <p:pic>
        <p:nvPicPr>
          <p:cNvPr id="396" name="Graphic 395" descr="Hourglass 30% with solid fill">
            <a:extLst>
              <a:ext uri="{FF2B5EF4-FFF2-40B4-BE49-F238E27FC236}">
                <a16:creationId xmlns:a16="http://schemas.microsoft.com/office/drawing/2014/main" id="{A521D626-E58F-4961-7464-A02A09096A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20748" y="4288702"/>
            <a:ext cx="740604" cy="740604"/>
          </a:xfrm>
          <a:prstGeom prst="rect">
            <a:avLst/>
          </a:prstGeom>
        </p:spPr>
      </p:pic>
      <p:pic>
        <p:nvPicPr>
          <p:cNvPr id="397" name="Graphic 396" descr="Lightbulb with solid fill">
            <a:extLst>
              <a:ext uri="{FF2B5EF4-FFF2-40B4-BE49-F238E27FC236}">
                <a16:creationId xmlns:a16="http://schemas.microsoft.com/office/drawing/2014/main" id="{604832FA-6EEB-6A78-0F85-0EFDC765BD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62645" y="1986641"/>
            <a:ext cx="740604" cy="740604"/>
          </a:xfrm>
          <a:prstGeom prst="rect">
            <a:avLst/>
          </a:prstGeom>
        </p:spPr>
      </p:pic>
      <p:sp>
        <p:nvSpPr>
          <p:cNvPr id="399" name="TextBox 398">
            <a:extLst>
              <a:ext uri="{FF2B5EF4-FFF2-40B4-BE49-F238E27FC236}">
                <a16:creationId xmlns:a16="http://schemas.microsoft.com/office/drawing/2014/main" id="{66827079-4F90-2089-D2B9-648B1924E017}"/>
              </a:ext>
            </a:extLst>
          </p:cNvPr>
          <p:cNvSpPr txBox="1"/>
          <p:nvPr/>
        </p:nvSpPr>
        <p:spPr>
          <a:xfrm>
            <a:off x="5141191" y="3187829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45C46126-11AE-1231-9BCD-ECEF4ECC5376}"/>
              </a:ext>
            </a:extLst>
          </p:cNvPr>
          <p:cNvSpPr txBox="1"/>
          <p:nvPr/>
        </p:nvSpPr>
        <p:spPr>
          <a:xfrm>
            <a:off x="6579726" y="309322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C13D228E-FA76-2A36-9096-A38195F4D29F}"/>
              </a:ext>
            </a:extLst>
          </p:cNvPr>
          <p:cNvSpPr txBox="1"/>
          <p:nvPr/>
        </p:nvSpPr>
        <p:spPr>
          <a:xfrm>
            <a:off x="5904630" y="4408506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A1F40722-F49E-BB90-4020-F3145DEEBA35}"/>
              </a:ext>
            </a:extLst>
          </p:cNvPr>
          <p:cNvSpPr txBox="1"/>
          <p:nvPr/>
        </p:nvSpPr>
        <p:spPr>
          <a:xfrm>
            <a:off x="6877788" y="3771928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16AB3AE-9165-15CB-6483-C74FB20ADDAA}"/>
              </a:ext>
            </a:extLst>
          </p:cNvPr>
          <p:cNvGrpSpPr/>
          <p:nvPr/>
        </p:nvGrpSpPr>
        <p:grpSpPr>
          <a:xfrm>
            <a:off x="8826282" y="3957858"/>
            <a:ext cx="2926080" cy="1290153"/>
            <a:chOff x="8921977" y="4652338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F9E1F81-6E4C-484A-5612-07E3683BA70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F6C02F2-D3BB-70F5-49C7-E9ED7F98910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F71A9CA-C8DA-90E0-1F68-F8FC9CFC5379}"/>
              </a:ext>
            </a:extLst>
          </p:cNvPr>
          <p:cNvGrpSpPr/>
          <p:nvPr/>
        </p:nvGrpSpPr>
        <p:grpSpPr>
          <a:xfrm>
            <a:off x="442679" y="2880078"/>
            <a:ext cx="2926080" cy="1290153"/>
            <a:chOff x="332936" y="4652338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D3FAF6E-ECDB-5432-AD51-E73F62BE988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BD0C4FF-56ED-15D0-1EB7-D092B4263B5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95DE27A-0634-54C8-5000-17A357092FEB}"/>
              </a:ext>
            </a:extLst>
          </p:cNvPr>
          <p:cNvGrpSpPr/>
          <p:nvPr/>
        </p:nvGrpSpPr>
        <p:grpSpPr>
          <a:xfrm>
            <a:off x="8826282" y="1802298"/>
            <a:ext cx="2926080" cy="1290153"/>
            <a:chOff x="8921977" y="1242150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7109D5B-90C5-B63E-D10F-643E0966FB9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AAD5EF7-6574-9759-D2A5-C6D5E39777A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280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9526</TotalTime>
  <Words>314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3-Blade Pinwheel Diagram – Slide Template</vt:lpstr>
      <vt:lpstr>3-Blade Pinwheel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3-Blade Pinwheel Diagram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2024-04-29T17:49:30Z</dcterms:modified>
  <cp:category>Charts &amp; Diagrams</cp:category>
</cp:coreProperties>
</file>