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94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3D Blocks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2EB209-17BD-D5B2-56E8-7B1CC1902548}"/>
              </a:ext>
            </a:extLst>
          </p:cNvPr>
          <p:cNvSpPr/>
          <p:nvPr/>
        </p:nvSpPr>
        <p:spPr>
          <a:xfrm>
            <a:off x="2905060" y="1863464"/>
            <a:ext cx="3333881" cy="608826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8646 w 419088"/>
              <a:gd name="connsiteY0" fmla="*/ 0 h 76533"/>
              <a:gd name="connsiteX1" fmla="*/ 0 w 419088"/>
              <a:gd name="connsiteY1" fmla="*/ 2620 h 76533"/>
              <a:gd name="connsiteX2" fmla="*/ 0 w 419088"/>
              <a:gd name="connsiteY2" fmla="*/ 55953 h 76533"/>
              <a:gd name="connsiteX3" fmla="*/ 209544 w 419088"/>
              <a:gd name="connsiteY3" fmla="*/ 76533 h 76533"/>
              <a:gd name="connsiteX4" fmla="*/ 419088 w 419088"/>
              <a:gd name="connsiteY4" fmla="*/ 55953 h 76533"/>
              <a:gd name="connsiteX5" fmla="*/ 419088 w 419088"/>
              <a:gd name="connsiteY5" fmla="*/ 2620 h 76533"/>
              <a:gd name="connsiteX6" fmla="*/ 208646 w 419088"/>
              <a:gd name="connsiteY6" fmla="*/ 0 h 7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6533">
                <a:moveTo>
                  <a:pt x="208646" y="0"/>
                </a:moveTo>
                <a:lnTo>
                  <a:pt x="0" y="2620"/>
                </a:lnTo>
                <a:lnTo>
                  <a:pt x="0" y="55953"/>
                </a:lnTo>
                <a:lnTo>
                  <a:pt x="209544" y="76533"/>
                </a:lnTo>
                <a:lnTo>
                  <a:pt x="419088" y="55953"/>
                </a:lnTo>
                <a:lnTo>
                  <a:pt x="419088" y="2620"/>
                </a:lnTo>
                <a:lnTo>
                  <a:pt x="20864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E8F98B-D7F1-8FA2-A81A-1EF82CCB3ED4}"/>
              </a:ext>
            </a:extLst>
          </p:cNvPr>
          <p:cNvSpPr/>
          <p:nvPr/>
        </p:nvSpPr>
        <p:spPr>
          <a:xfrm>
            <a:off x="2905060" y="1720591"/>
            <a:ext cx="1666940" cy="587984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CA6849F-4504-32F1-97C7-4606515A107A}"/>
              </a:ext>
            </a:extLst>
          </p:cNvPr>
          <p:cNvSpPr/>
          <p:nvPr/>
        </p:nvSpPr>
        <p:spPr>
          <a:xfrm>
            <a:off x="4572008" y="1720591"/>
            <a:ext cx="1666932" cy="587984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EB78089-B604-76CB-7C6A-B5F3BBB24599}"/>
              </a:ext>
            </a:extLst>
          </p:cNvPr>
          <p:cNvSpPr/>
          <p:nvPr/>
        </p:nvSpPr>
        <p:spPr>
          <a:xfrm>
            <a:off x="2905060" y="2393351"/>
            <a:ext cx="3333881" cy="62080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EDA25FD2-04F6-7762-6496-8D1507322D98}"/>
              </a:ext>
            </a:extLst>
          </p:cNvPr>
          <p:cNvSpPr/>
          <p:nvPr/>
        </p:nvSpPr>
        <p:spPr>
          <a:xfrm>
            <a:off x="2905060" y="2264766"/>
            <a:ext cx="1666940" cy="585677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A6AAE325-DE34-696D-A004-5BB967B6016F}"/>
              </a:ext>
            </a:extLst>
          </p:cNvPr>
          <p:cNvSpPr/>
          <p:nvPr/>
        </p:nvSpPr>
        <p:spPr>
          <a:xfrm>
            <a:off x="4572008" y="2264766"/>
            <a:ext cx="1666932" cy="585677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5A01C8E5-B5E9-F9D8-A13D-9F66C0FAA9EF}"/>
              </a:ext>
            </a:extLst>
          </p:cNvPr>
          <p:cNvSpPr/>
          <p:nvPr/>
        </p:nvSpPr>
        <p:spPr>
          <a:xfrm>
            <a:off x="2905060" y="2916097"/>
            <a:ext cx="3333881" cy="642238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29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290 h 94203"/>
              <a:gd name="connsiteX6" fmla="*/ 209544 w 419088"/>
              <a:gd name="connsiteY6" fmla="*/ 0 h 94203"/>
              <a:gd name="connsiteX0" fmla="*/ 209544 w 419088"/>
              <a:gd name="connsiteY0" fmla="*/ 0 h 80733"/>
              <a:gd name="connsiteX1" fmla="*/ 0 w 419088"/>
              <a:gd name="connsiteY1" fmla="*/ 6820 h 80733"/>
              <a:gd name="connsiteX2" fmla="*/ 0 w 419088"/>
              <a:gd name="connsiteY2" fmla="*/ 60443 h 80733"/>
              <a:gd name="connsiteX3" fmla="*/ 209544 w 419088"/>
              <a:gd name="connsiteY3" fmla="*/ 80733 h 80733"/>
              <a:gd name="connsiteX4" fmla="*/ 419088 w 419088"/>
              <a:gd name="connsiteY4" fmla="*/ 60443 h 80733"/>
              <a:gd name="connsiteX5" fmla="*/ 419088 w 419088"/>
              <a:gd name="connsiteY5" fmla="*/ 6820 h 80733"/>
              <a:gd name="connsiteX6" fmla="*/ 209544 w 419088"/>
              <a:gd name="connsiteY6" fmla="*/ 0 h 80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0733">
                <a:moveTo>
                  <a:pt x="209544" y="0"/>
                </a:moveTo>
                <a:lnTo>
                  <a:pt x="0" y="6820"/>
                </a:lnTo>
                <a:lnTo>
                  <a:pt x="0" y="60443"/>
                </a:lnTo>
                <a:lnTo>
                  <a:pt x="209544" y="80733"/>
                </a:lnTo>
                <a:lnTo>
                  <a:pt x="419088" y="60443"/>
                </a:lnTo>
                <a:lnTo>
                  <a:pt x="419088" y="6820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4EC6F5DD-C9E6-A303-83AF-6E0123B33243}"/>
              </a:ext>
            </a:extLst>
          </p:cNvPr>
          <p:cNvSpPr/>
          <p:nvPr/>
        </p:nvSpPr>
        <p:spPr>
          <a:xfrm>
            <a:off x="2905060" y="2808942"/>
            <a:ext cx="1666940" cy="585677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4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4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1864AF4-D680-9939-B717-E05EC872AF5C}"/>
              </a:ext>
            </a:extLst>
          </p:cNvPr>
          <p:cNvSpPr/>
          <p:nvPr/>
        </p:nvSpPr>
        <p:spPr>
          <a:xfrm>
            <a:off x="4572008" y="2808942"/>
            <a:ext cx="1666932" cy="585677"/>
          </a:xfrm>
          <a:custGeom>
            <a:avLst/>
            <a:gdLst>
              <a:gd name="connsiteX0" fmla="*/ 209544 w 209543"/>
              <a:gd name="connsiteY0" fmla="*/ 73624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4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4D4ED175-B7F1-9F4B-B7AE-C47706ED3EDB}"/>
              </a:ext>
            </a:extLst>
          </p:cNvPr>
          <p:cNvSpPr/>
          <p:nvPr/>
        </p:nvSpPr>
        <p:spPr>
          <a:xfrm>
            <a:off x="2905060" y="3457973"/>
            <a:ext cx="3333881" cy="644545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7748 w 419088"/>
              <a:gd name="connsiteY0" fmla="*/ 0 h 81023"/>
              <a:gd name="connsiteX1" fmla="*/ 0 w 419088"/>
              <a:gd name="connsiteY1" fmla="*/ 7110 h 81023"/>
              <a:gd name="connsiteX2" fmla="*/ 0 w 419088"/>
              <a:gd name="connsiteY2" fmla="*/ 60443 h 81023"/>
              <a:gd name="connsiteX3" fmla="*/ 209544 w 419088"/>
              <a:gd name="connsiteY3" fmla="*/ 81023 h 81023"/>
              <a:gd name="connsiteX4" fmla="*/ 419088 w 419088"/>
              <a:gd name="connsiteY4" fmla="*/ 60443 h 81023"/>
              <a:gd name="connsiteX5" fmla="*/ 419088 w 419088"/>
              <a:gd name="connsiteY5" fmla="*/ 7110 h 81023"/>
              <a:gd name="connsiteX6" fmla="*/ 207748 w 419088"/>
              <a:gd name="connsiteY6" fmla="*/ 0 h 8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1023">
                <a:moveTo>
                  <a:pt x="207748" y="0"/>
                </a:moveTo>
                <a:lnTo>
                  <a:pt x="0" y="7110"/>
                </a:lnTo>
                <a:lnTo>
                  <a:pt x="0" y="60443"/>
                </a:lnTo>
                <a:lnTo>
                  <a:pt x="209544" y="81023"/>
                </a:lnTo>
                <a:lnTo>
                  <a:pt x="419088" y="60443"/>
                </a:lnTo>
                <a:lnTo>
                  <a:pt x="419088" y="7110"/>
                </a:lnTo>
                <a:lnTo>
                  <a:pt x="2077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9FD40302-AC03-3863-B6E7-545116459BDC}"/>
              </a:ext>
            </a:extLst>
          </p:cNvPr>
          <p:cNvSpPr/>
          <p:nvPr/>
        </p:nvSpPr>
        <p:spPr>
          <a:xfrm>
            <a:off x="2905060" y="3350819"/>
            <a:ext cx="1666940" cy="587984"/>
          </a:xfrm>
          <a:custGeom>
            <a:avLst/>
            <a:gdLst>
              <a:gd name="connsiteX0" fmla="*/ 209544 w 209544"/>
              <a:gd name="connsiteY0" fmla="*/ 53623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62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623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3FF60B1B-FE79-7985-8110-572D2FDC7764}"/>
              </a:ext>
            </a:extLst>
          </p:cNvPr>
          <p:cNvSpPr/>
          <p:nvPr/>
        </p:nvSpPr>
        <p:spPr>
          <a:xfrm>
            <a:off x="4572008" y="3350819"/>
            <a:ext cx="1666932" cy="587984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623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623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56FBD4FC-B54B-C660-AA76-9C2914DB6139}"/>
              </a:ext>
            </a:extLst>
          </p:cNvPr>
          <p:cNvSpPr/>
          <p:nvPr/>
        </p:nvSpPr>
        <p:spPr>
          <a:xfrm>
            <a:off x="2905060" y="4023579"/>
            <a:ext cx="3333881" cy="62080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2118070F-1F40-6914-CA3F-C5896B22C8CA}"/>
              </a:ext>
            </a:extLst>
          </p:cNvPr>
          <p:cNvSpPr/>
          <p:nvPr/>
        </p:nvSpPr>
        <p:spPr>
          <a:xfrm>
            <a:off x="2905060" y="3894994"/>
            <a:ext cx="1666940" cy="587984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29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rgbClr val="6B4C9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FD3E9046-0211-AE6C-934C-68FBB40CC59F}"/>
              </a:ext>
            </a:extLst>
          </p:cNvPr>
          <p:cNvSpPr/>
          <p:nvPr/>
        </p:nvSpPr>
        <p:spPr>
          <a:xfrm>
            <a:off x="4572008" y="3894994"/>
            <a:ext cx="1666932" cy="587984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29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913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87C4F646-9221-3054-181F-8B9B2D2B6229}"/>
              </a:ext>
            </a:extLst>
          </p:cNvPr>
          <p:cNvSpPr/>
          <p:nvPr/>
        </p:nvSpPr>
        <p:spPr>
          <a:xfrm>
            <a:off x="2905060" y="4602885"/>
            <a:ext cx="3333881" cy="58567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972 h 73623"/>
              <a:gd name="connsiteX1" fmla="*/ 0 w 419088"/>
              <a:gd name="connsiteY1" fmla="*/ 0 h 73623"/>
              <a:gd name="connsiteX2" fmla="*/ 0 w 419088"/>
              <a:gd name="connsiteY2" fmla="*/ 53333 h 73623"/>
              <a:gd name="connsiteX3" fmla="*/ 209544 w 419088"/>
              <a:gd name="connsiteY3" fmla="*/ 73623 h 73623"/>
              <a:gd name="connsiteX4" fmla="*/ 419088 w 419088"/>
              <a:gd name="connsiteY4" fmla="*/ 53333 h 73623"/>
              <a:gd name="connsiteX5" fmla="*/ 419088 w 419088"/>
              <a:gd name="connsiteY5" fmla="*/ 0 h 73623"/>
              <a:gd name="connsiteX6" fmla="*/ 209544 w 419088"/>
              <a:gd name="connsiteY6" fmla="*/ 972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3623">
                <a:moveTo>
                  <a:pt x="209544" y="972"/>
                </a:moveTo>
                <a:lnTo>
                  <a:pt x="0" y="0"/>
                </a:lnTo>
                <a:lnTo>
                  <a:pt x="0" y="53333"/>
                </a:lnTo>
                <a:lnTo>
                  <a:pt x="209544" y="73623"/>
                </a:lnTo>
                <a:lnTo>
                  <a:pt x="419088" y="53333"/>
                </a:lnTo>
                <a:lnTo>
                  <a:pt x="419088" y="0"/>
                </a:lnTo>
                <a:lnTo>
                  <a:pt x="209544" y="9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B4BF77AC-2ED6-0C35-200A-8FD48A26154C}"/>
              </a:ext>
            </a:extLst>
          </p:cNvPr>
          <p:cNvSpPr/>
          <p:nvPr/>
        </p:nvSpPr>
        <p:spPr>
          <a:xfrm>
            <a:off x="2905060" y="4439170"/>
            <a:ext cx="1666940" cy="585677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FB2244FF-E68F-E54C-1C65-2D9FE669D37B}"/>
              </a:ext>
            </a:extLst>
          </p:cNvPr>
          <p:cNvSpPr/>
          <p:nvPr/>
        </p:nvSpPr>
        <p:spPr>
          <a:xfrm>
            <a:off x="4572008" y="4439170"/>
            <a:ext cx="1666932" cy="585677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DD3A53-337E-284E-04AF-44641DDCE0DC}"/>
              </a:ext>
            </a:extLst>
          </p:cNvPr>
          <p:cNvSpPr txBox="1"/>
          <p:nvPr/>
        </p:nvSpPr>
        <p:spPr>
          <a:xfrm>
            <a:off x="2842239" y="1918740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59AEF3-4D1C-E329-47AE-D6518CC533D9}"/>
              </a:ext>
            </a:extLst>
          </p:cNvPr>
          <p:cNvSpPr txBox="1"/>
          <p:nvPr/>
        </p:nvSpPr>
        <p:spPr>
          <a:xfrm>
            <a:off x="2842239" y="245915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2FD22-179E-7D1C-54CC-457D9287275B}"/>
              </a:ext>
            </a:extLst>
          </p:cNvPr>
          <p:cNvSpPr txBox="1"/>
          <p:nvPr/>
        </p:nvSpPr>
        <p:spPr>
          <a:xfrm>
            <a:off x="2842239" y="3012085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0E18EF-BC44-6A15-59D2-CDDEE342CCCC}"/>
              </a:ext>
            </a:extLst>
          </p:cNvPr>
          <p:cNvSpPr txBox="1"/>
          <p:nvPr/>
        </p:nvSpPr>
        <p:spPr>
          <a:xfrm>
            <a:off x="2842239" y="355890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3310F2-20C9-090F-FBCD-A3932C64B9A5}"/>
              </a:ext>
            </a:extLst>
          </p:cNvPr>
          <p:cNvSpPr txBox="1"/>
          <p:nvPr/>
        </p:nvSpPr>
        <p:spPr>
          <a:xfrm>
            <a:off x="2842239" y="4104135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2A8D85-5D38-C960-7742-995F9FD18958}"/>
              </a:ext>
            </a:extLst>
          </p:cNvPr>
          <p:cNvSpPr txBox="1"/>
          <p:nvPr/>
        </p:nvSpPr>
        <p:spPr>
          <a:xfrm>
            <a:off x="2842239" y="4635649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088851-CF0C-395D-8301-FE04908328E5}"/>
              </a:ext>
            </a:extLst>
          </p:cNvPr>
          <p:cNvSpPr txBox="1"/>
          <p:nvPr/>
        </p:nvSpPr>
        <p:spPr>
          <a:xfrm rot="334262">
            <a:off x="4836770" y="187094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21382F-2562-7979-0818-FB9723370F6E}"/>
              </a:ext>
            </a:extLst>
          </p:cNvPr>
          <p:cNvSpPr txBox="1"/>
          <p:nvPr/>
        </p:nvSpPr>
        <p:spPr>
          <a:xfrm rot="334262">
            <a:off x="4836770" y="241108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C6EDC3-3835-445D-893C-7D58C462569D}"/>
              </a:ext>
            </a:extLst>
          </p:cNvPr>
          <p:cNvSpPr txBox="1"/>
          <p:nvPr/>
        </p:nvSpPr>
        <p:spPr>
          <a:xfrm rot="334262">
            <a:off x="4836770" y="2945157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B2BF89-931C-6C77-E87D-AF7F8F96BAF0}"/>
              </a:ext>
            </a:extLst>
          </p:cNvPr>
          <p:cNvSpPr txBox="1"/>
          <p:nvPr/>
        </p:nvSpPr>
        <p:spPr>
          <a:xfrm rot="334262">
            <a:off x="4836770" y="349137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2"/>
                </a:solidFill>
              </a:defRPr>
            </a:lvl1pPr>
          </a:lstStyle>
          <a:p>
            <a:r>
              <a:rPr lang="en-US" sz="1350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53E80B-0FDC-065F-154B-CD1BE9262767}"/>
              </a:ext>
            </a:extLst>
          </p:cNvPr>
          <p:cNvSpPr txBox="1"/>
          <p:nvPr/>
        </p:nvSpPr>
        <p:spPr>
          <a:xfrm rot="334262">
            <a:off x="4836770" y="40436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608A8A-A598-4397-53C4-B2420C96E9F8}"/>
              </a:ext>
            </a:extLst>
          </p:cNvPr>
          <p:cNvSpPr txBox="1"/>
          <p:nvPr/>
        </p:nvSpPr>
        <p:spPr>
          <a:xfrm rot="334262">
            <a:off x="4836771" y="457772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D7B711-41AC-8E27-7C32-C62101279F88}"/>
              </a:ext>
            </a:extLst>
          </p:cNvPr>
          <p:cNvSpPr txBox="1"/>
          <p:nvPr/>
        </p:nvSpPr>
        <p:spPr>
          <a:xfrm rot="21263654">
            <a:off x="3270962" y="457772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CE8BDEF-F2C3-4B77-395B-C4E53E7B5319}"/>
              </a:ext>
            </a:extLst>
          </p:cNvPr>
          <p:cNvSpPr txBox="1"/>
          <p:nvPr/>
        </p:nvSpPr>
        <p:spPr>
          <a:xfrm rot="21263654">
            <a:off x="3270963" y="402544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6FBAF36-0B7C-0AA9-63EA-9B1B73C8A050}"/>
              </a:ext>
            </a:extLst>
          </p:cNvPr>
          <p:cNvSpPr txBox="1"/>
          <p:nvPr/>
        </p:nvSpPr>
        <p:spPr>
          <a:xfrm rot="21263654">
            <a:off x="3270963" y="348530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BA79AC-F3C9-8C4B-DC75-BEFD1B7E8E55}"/>
              </a:ext>
            </a:extLst>
          </p:cNvPr>
          <p:cNvSpPr txBox="1"/>
          <p:nvPr/>
        </p:nvSpPr>
        <p:spPr>
          <a:xfrm rot="21263654">
            <a:off x="3270964" y="29451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D30AEE-558C-29F3-42BD-41E1539E7F0D}"/>
              </a:ext>
            </a:extLst>
          </p:cNvPr>
          <p:cNvSpPr txBox="1"/>
          <p:nvPr/>
        </p:nvSpPr>
        <p:spPr>
          <a:xfrm rot="21263654">
            <a:off x="3270965" y="2392876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73FAFA-2456-6439-2BBB-D076DE9209BA}"/>
              </a:ext>
            </a:extLst>
          </p:cNvPr>
          <p:cNvSpPr txBox="1"/>
          <p:nvPr/>
        </p:nvSpPr>
        <p:spPr>
          <a:xfrm rot="21263654">
            <a:off x="3270966" y="185273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6687655-F3C0-FE79-079C-36C568EA5F31}"/>
              </a:ext>
            </a:extLst>
          </p:cNvPr>
          <p:cNvGrpSpPr/>
          <p:nvPr/>
        </p:nvGrpSpPr>
        <p:grpSpPr>
          <a:xfrm>
            <a:off x="6695611" y="2910773"/>
            <a:ext cx="2194560" cy="1106115"/>
            <a:chOff x="8921977" y="2875429"/>
            <a:chExt cx="2926080" cy="1474819"/>
          </a:xfrm>
        </p:grpSpPr>
        <p:sp>
          <p:nvSpPr>
            <p:cNvPr id="6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1"/>
                  </a:solidFill>
                </a:rPr>
                <a:t>04 - Lorem Ipsum</a:t>
              </a:r>
            </a:p>
          </p:txBody>
        </p:sp>
        <p:sp>
          <p:nvSpPr>
            <p:cNvPr id="6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2FAD397-0FF6-E00D-40BD-31471E651219}"/>
              </a:ext>
            </a:extLst>
          </p:cNvPr>
          <p:cNvGrpSpPr/>
          <p:nvPr/>
        </p:nvGrpSpPr>
        <p:grpSpPr>
          <a:xfrm>
            <a:off x="6695611" y="4392803"/>
            <a:ext cx="2194560" cy="1106115"/>
            <a:chOff x="8921977" y="4580523"/>
            <a:chExt cx="2926080" cy="1474819"/>
          </a:xfrm>
        </p:grpSpPr>
        <p:sp>
          <p:nvSpPr>
            <p:cNvPr id="64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65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271500-01E5-822C-D1CF-BC07A135E37D}"/>
              </a:ext>
            </a:extLst>
          </p:cNvPr>
          <p:cNvGrpSpPr/>
          <p:nvPr/>
        </p:nvGrpSpPr>
        <p:grpSpPr>
          <a:xfrm>
            <a:off x="253830" y="2910774"/>
            <a:ext cx="2194560" cy="1106115"/>
            <a:chOff x="332936" y="2875429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6F6B55A-9BE5-EF4D-685C-0C02E7B9B927}"/>
              </a:ext>
            </a:extLst>
          </p:cNvPr>
          <p:cNvGrpSpPr/>
          <p:nvPr/>
        </p:nvGrpSpPr>
        <p:grpSpPr>
          <a:xfrm>
            <a:off x="253830" y="4392803"/>
            <a:ext cx="2194560" cy="1106115"/>
            <a:chOff x="332936" y="4580523"/>
            <a:chExt cx="2926080" cy="1474819"/>
          </a:xfrm>
        </p:grpSpPr>
        <p:sp>
          <p:nvSpPr>
            <p:cNvPr id="60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05 - Lorem Ipsum</a:t>
              </a:r>
            </a:p>
          </p:txBody>
        </p:sp>
        <p:sp>
          <p:nvSpPr>
            <p:cNvPr id="61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6695611" y="1428743"/>
            <a:ext cx="2194560" cy="1106115"/>
            <a:chOff x="8921977" y="1170335"/>
            <a:chExt cx="2926080" cy="1474819"/>
          </a:xfrm>
        </p:grpSpPr>
        <p:sp>
          <p:nvSpPr>
            <p:cNvPr id="5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5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3830" y="1428745"/>
            <a:ext cx="2194560" cy="1106115"/>
            <a:chOff x="332936" y="2555951"/>
            <a:chExt cx="2926080" cy="1474819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3D Blocks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2EB209-17BD-D5B2-56E8-7B1CC1902548}"/>
              </a:ext>
            </a:extLst>
          </p:cNvPr>
          <p:cNvSpPr/>
          <p:nvPr/>
        </p:nvSpPr>
        <p:spPr>
          <a:xfrm>
            <a:off x="2905060" y="1863464"/>
            <a:ext cx="3333881" cy="608826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8646 w 419088"/>
              <a:gd name="connsiteY0" fmla="*/ 0 h 76533"/>
              <a:gd name="connsiteX1" fmla="*/ 0 w 419088"/>
              <a:gd name="connsiteY1" fmla="*/ 2620 h 76533"/>
              <a:gd name="connsiteX2" fmla="*/ 0 w 419088"/>
              <a:gd name="connsiteY2" fmla="*/ 55953 h 76533"/>
              <a:gd name="connsiteX3" fmla="*/ 209544 w 419088"/>
              <a:gd name="connsiteY3" fmla="*/ 76533 h 76533"/>
              <a:gd name="connsiteX4" fmla="*/ 419088 w 419088"/>
              <a:gd name="connsiteY4" fmla="*/ 55953 h 76533"/>
              <a:gd name="connsiteX5" fmla="*/ 419088 w 419088"/>
              <a:gd name="connsiteY5" fmla="*/ 2620 h 76533"/>
              <a:gd name="connsiteX6" fmla="*/ 208646 w 419088"/>
              <a:gd name="connsiteY6" fmla="*/ 0 h 7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6533">
                <a:moveTo>
                  <a:pt x="208646" y="0"/>
                </a:moveTo>
                <a:lnTo>
                  <a:pt x="0" y="2620"/>
                </a:lnTo>
                <a:lnTo>
                  <a:pt x="0" y="55953"/>
                </a:lnTo>
                <a:lnTo>
                  <a:pt x="209544" y="76533"/>
                </a:lnTo>
                <a:lnTo>
                  <a:pt x="419088" y="55953"/>
                </a:lnTo>
                <a:lnTo>
                  <a:pt x="419088" y="2620"/>
                </a:lnTo>
                <a:lnTo>
                  <a:pt x="20864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E8F98B-D7F1-8FA2-A81A-1EF82CCB3ED4}"/>
              </a:ext>
            </a:extLst>
          </p:cNvPr>
          <p:cNvSpPr/>
          <p:nvPr/>
        </p:nvSpPr>
        <p:spPr>
          <a:xfrm>
            <a:off x="2905060" y="1720591"/>
            <a:ext cx="1666940" cy="587984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CA6849F-4504-32F1-97C7-4606515A107A}"/>
              </a:ext>
            </a:extLst>
          </p:cNvPr>
          <p:cNvSpPr/>
          <p:nvPr/>
        </p:nvSpPr>
        <p:spPr>
          <a:xfrm>
            <a:off x="4572008" y="1720591"/>
            <a:ext cx="1666932" cy="587984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EB78089-B604-76CB-7C6A-B5F3BBB24599}"/>
              </a:ext>
            </a:extLst>
          </p:cNvPr>
          <p:cNvSpPr/>
          <p:nvPr/>
        </p:nvSpPr>
        <p:spPr>
          <a:xfrm>
            <a:off x="2905060" y="2393351"/>
            <a:ext cx="3333881" cy="62080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EDA25FD2-04F6-7762-6496-8D1507322D98}"/>
              </a:ext>
            </a:extLst>
          </p:cNvPr>
          <p:cNvSpPr/>
          <p:nvPr/>
        </p:nvSpPr>
        <p:spPr>
          <a:xfrm>
            <a:off x="2905060" y="2264766"/>
            <a:ext cx="1666940" cy="585677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A6AAE325-DE34-696D-A004-5BB967B6016F}"/>
              </a:ext>
            </a:extLst>
          </p:cNvPr>
          <p:cNvSpPr/>
          <p:nvPr/>
        </p:nvSpPr>
        <p:spPr>
          <a:xfrm>
            <a:off x="4572008" y="2264766"/>
            <a:ext cx="1666932" cy="585677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5A01C8E5-B5E9-F9D8-A13D-9F66C0FAA9EF}"/>
              </a:ext>
            </a:extLst>
          </p:cNvPr>
          <p:cNvSpPr/>
          <p:nvPr/>
        </p:nvSpPr>
        <p:spPr>
          <a:xfrm>
            <a:off x="2905060" y="2916097"/>
            <a:ext cx="3333881" cy="642238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29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290 h 94203"/>
              <a:gd name="connsiteX6" fmla="*/ 209544 w 419088"/>
              <a:gd name="connsiteY6" fmla="*/ 0 h 94203"/>
              <a:gd name="connsiteX0" fmla="*/ 209544 w 419088"/>
              <a:gd name="connsiteY0" fmla="*/ 0 h 80733"/>
              <a:gd name="connsiteX1" fmla="*/ 0 w 419088"/>
              <a:gd name="connsiteY1" fmla="*/ 6820 h 80733"/>
              <a:gd name="connsiteX2" fmla="*/ 0 w 419088"/>
              <a:gd name="connsiteY2" fmla="*/ 60443 h 80733"/>
              <a:gd name="connsiteX3" fmla="*/ 209544 w 419088"/>
              <a:gd name="connsiteY3" fmla="*/ 80733 h 80733"/>
              <a:gd name="connsiteX4" fmla="*/ 419088 w 419088"/>
              <a:gd name="connsiteY4" fmla="*/ 60443 h 80733"/>
              <a:gd name="connsiteX5" fmla="*/ 419088 w 419088"/>
              <a:gd name="connsiteY5" fmla="*/ 6820 h 80733"/>
              <a:gd name="connsiteX6" fmla="*/ 209544 w 419088"/>
              <a:gd name="connsiteY6" fmla="*/ 0 h 80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0733">
                <a:moveTo>
                  <a:pt x="209544" y="0"/>
                </a:moveTo>
                <a:lnTo>
                  <a:pt x="0" y="6820"/>
                </a:lnTo>
                <a:lnTo>
                  <a:pt x="0" y="60443"/>
                </a:lnTo>
                <a:lnTo>
                  <a:pt x="209544" y="80733"/>
                </a:lnTo>
                <a:lnTo>
                  <a:pt x="419088" y="60443"/>
                </a:lnTo>
                <a:lnTo>
                  <a:pt x="419088" y="6820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4EC6F5DD-C9E6-A303-83AF-6E0123B33243}"/>
              </a:ext>
            </a:extLst>
          </p:cNvPr>
          <p:cNvSpPr/>
          <p:nvPr/>
        </p:nvSpPr>
        <p:spPr>
          <a:xfrm>
            <a:off x="2905060" y="2808942"/>
            <a:ext cx="1666940" cy="585677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4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4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1864AF4-D680-9939-B717-E05EC872AF5C}"/>
              </a:ext>
            </a:extLst>
          </p:cNvPr>
          <p:cNvSpPr/>
          <p:nvPr/>
        </p:nvSpPr>
        <p:spPr>
          <a:xfrm>
            <a:off x="4572008" y="2808942"/>
            <a:ext cx="1666932" cy="585677"/>
          </a:xfrm>
          <a:custGeom>
            <a:avLst/>
            <a:gdLst>
              <a:gd name="connsiteX0" fmla="*/ 209544 w 209543"/>
              <a:gd name="connsiteY0" fmla="*/ 73624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4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4D4ED175-B7F1-9F4B-B7AE-C47706ED3EDB}"/>
              </a:ext>
            </a:extLst>
          </p:cNvPr>
          <p:cNvSpPr/>
          <p:nvPr/>
        </p:nvSpPr>
        <p:spPr>
          <a:xfrm>
            <a:off x="2905060" y="3457973"/>
            <a:ext cx="3333881" cy="644545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7748 w 419088"/>
              <a:gd name="connsiteY0" fmla="*/ 0 h 81023"/>
              <a:gd name="connsiteX1" fmla="*/ 0 w 419088"/>
              <a:gd name="connsiteY1" fmla="*/ 7110 h 81023"/>
              <a:gd name="connsiteX2" fmla="*/ 0 w 419088"/>
              <a:gd name="connsiteY2" fmla="*/ 60443 h 81023"/>
              <a:gd name="connsiteX3" fmla="*/ 209544 w 419088"/>
              <a:gd name="connsiteY3" fmla="*/ 81023 h 81023"/>
              <a:gd name="connsiteX4" fmla="*/ 419088 w 419088"/>
              <a:gd name="connsiteY4" fmla="*/ 60443 h 81023"/>
              <a:gd name="connsiteX5" fmla="*/ 419088 w 419088"/>
              <a:gd name="connsiteY5" fmla="*/ 7110 h 81023"/>
              <a:gd name="connsiteX6" fmla="*/ 207748 w 419088"/>
              <a:gd name="connsiteY6" fmla="*/ 0 h 8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1023">
                <a:moveTo>
                  <a:pt x="207748" y="0"/>
                </a:moveTo>
                <a:lnTo>
                  <a:pt x="0" y="7110"/>
                </a:lnTo>
                <a:lnTo>
                  <a:pt x="0" y="60443"/>
                </a:lnTo>
                <a:lnTo>
                  <a:pt x="209544" y="81023"/>
                </a:lnTo>
                <a:lnTo>
                  <a:pt x="419088" y="60443"/>
                </a:lnTo>
                <a:lnTo>
                  <a:pt x="419088" y="7110"/>
                </a:lnTo>
                <a:lnTo>
                  <a:pt x="2077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9FD40302-AC03-3863-B6E7-545116459BDC}"/>
              </a:ext>
            </a:extLst>
          </p:cNvPr>
          <p:cNvSpPr/>
          <p:nvPr/>
        </p:nvSpPr>
        <p:spPr>
          <a:xfrm>
            <a:off x="2905060" y="3350819"/>
            <a:ext cx="1666940" cy="587984"/>
          </a:xfrm>
          <a:custGeom>
            <a:avLst/>
            <a:gdLst>
              <a:gd name="connsiteX0" fmla="*/ 209544 w 209544"/>
              <a:gd name="connsiteY0" fmla="*/ 53623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62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623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3FF60B1B-FE79-7985-8110-572D2FDC7764}"/>
              </a:ext>
            </a:extLst>
          </p:cNvPr>
          <p:cNvSpPr/>
          <p:nvPr/>
        </p:nvSpPr>
        <p:spPr>
          <a:xfrm>
            <a:off x="4572008" y="3350819"/>
            <a:ext cx="1666932" cy="587984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623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623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56FBD4FC-B54B-C660-AA76-9C2914DB6139}"/>
              </a:ext>
            </a:extLst>
          </p:cNvPr>
          <p:cNvSpPr/>
          <p:nvPr/>
        </p:nvSpPr>
        <p:spPr>
          <a:xfrm>
            <a:off x="2905060" y="4023579"/>
            <a:ext cx="3333881" cy="62080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2118070F-1F40-6914-CA3F-C5896B22C8CA}"/>
              </a:ext>
            </a:extLst>
          </p:cNvPr>
          <p:cNvSpPr/>
          <p:nvPr/>
        </p:nvSpPr>
        <p:spPr>
          <a:xfrm>
            <a:off x="2905060" y="3894994"/>
            <a:ext cx="1666940" cy="587984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29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rgbClr val="6B4C9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FD3E9046-0211-AE6C-934C-68FBB40CC59F}"/>
              </a:ext>
            </a:extLst>
          </p:cNvPr>
          <p:cNvSpPr/>
          <p:nvPr/>
        </p:nvSpPr>
        <p:spPr>
          <a:xfrm>
            <a:off x="4572008" y="3894994"/>
            <a:ext cx="1666932" cy="587984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29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913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87C4F646-9221-3054-181F-8B9B2D2B6229}"/>
              </a:ext>
            </a:extLst>
          </p:cNvPr>
          <p:cNvSpPr/>
          <p:nvPr/>
        </p:nvSpPr>
        <p:spPr>
          <a:xfrm>
            <a:off x="2905060" y="4602885"/>
            <a:ext cx="3333881" cy="58567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972 h 73623"/>
              <a:gd name="connsiteX1" fmla="*/ 0 w 419088"/>
              <a:gd name="connsiteY1" fmla="*/ 0 h 73623"/>
              <a:gd name="connsiteX2" fmla="*/ 0 w 419088"/>
              <a:gd name="connsiteY2" fmla="*/ 53333 h 73623"/>
              <a:gd name="connsiteX3" fmla="*/ 209544 w 419088"/>
              <a:gd name="connsiteY3" fmla="*/ 73623 h 73623"/>
              <a:gd name="connsiteX4" fmla="*/ 419088 w 419088"/>
              <a:gd name="connsiteY4" fmla="*/ 53333 h 73623"/>
              <a:gd name="connsiteX5" fmla="*/ 419088 w 419088"/>
              <a:gd name="connsiteY5" fmla="*/ 0 h 73623"/>
              <a:gd name="connsiteX6" fmla="*/ 209544 w 419088"/>
              <a:gd name="connsiteY6" fmla="*/ 972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3623">
                <a:moveTo>
                  <a:pt x="209544" y="972"/>
                </a:moveTo>
                <a:lnTo>
                  <a:pt x="0" y="0"/>
                </a:lnTo>
                <a:lnTo>
                  <a:pt x="0" y="53333"/>
                </a:lnTo>
                <a:lnTo>
                  <a:pt x="209544" y="73623"/>
                </a:lnTo>
                <a:lnTo>
                  <a:pt x="419088" y="53333"/>
                </a:lnTo>
                <a:lnTo>
                  <a:pt x="419088" y="0"/>
                </a:lnTo>
                <a:lnTo>
                  <a:pt x="209544" y="9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B4BF77AC-2ED6-0C35-200A-8FD48A26154C}"/>
              </a:ext>
            </a:extLst>
          </p:cNvPr>
          <p:cNvSpPr/>
          <p:nvPr/>
        </p:nvSpPr>
        <p:spPr>
          <a:xfrm>
            <a:off x="2905060" y="4439170"/>
            <a:ext cx="1666940" cy="585677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FB2244FF-E68F-E54C-1C65-2D9FE669D37B}"/>
              </a:ext>
            </a:extLst>
          </p:cNvPr>
          <p:cNvSpPr/>
          <p:nvPr/>
        </p:nvSpPr>
        <p:spPr>
          <a:xfrm>
            <a:off x="4572008" y="4439170"/>
            <a:ext cx="1666932" cy="585677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DD3A53-337E-284E-04AF-44641DDCE0DC}"/>
              </a:ext>
            </a:extLst>
          </p:cNvPr>
          <p:cNvSpPr txBox="1"/>
          <p:nvPr/>
        </p:nvSpPr>
        <p:spPr>
          <a:xfrm>
            <a:off x="2842239" y="1918740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59AEF3-4D1C-E329-47AE-D6518CC533D9}"/>
              </a:ext>
            </a:extLst>
          </p:cNvPr>
          <p:cNvSpPr txBox="1"/>
          <p:nvPr/>
        </p:nvSpPr>
        <p:spPr>
          <a:xfrm>
            <a:off x="2842239" y="245915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2FD22-179E-7D1C-54CC-457D9287275B}"/>
              </a:ext>
            </a:extLst>
          </p:cNvPr>
          <p:cNvSpPr txBox="1"/>
          <p:nvPr/>
        </p:nvSpPr>
        <p:spPr>
          <a:xfrm>
            <a:off x="2842239" y="3012085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0E18EF-BC44-6A15-59D2-CDDEE342CCCC}"/>
              </a:ext>
            </a:extLst>
          </p:cNvPr>
          <p:cNvSpPr txBox="1"/>
          <p:nvPr/>
        </p:nvSpPr>
        <p:spPr>
          <a:xfrm>
            <a:off x="2842239" y="355890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3310F2-20C9-090F-FBCD-A3932C64B9A5}"/>
              </a:ext>
            </a:extLst>
          </p:cNvPr>
          <p:cNvSpPr txBox="1"/>
          <p:nvPr/>
        </p:nvSpPr>
        <p:spPr>
          <a:xfrm>
            <a:off x="2842239" y="4104135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2A8D85-5D38-C960-7742-995F9FD18958}"/>
              </a:ext>
            </a:extLst>
          </p:cNvPr>
          <p:cNvSpPr txBox="1"/>
          <p:nvPr/>
        </p:nvSpPr>
        <p:spPr>
          <a:xfrm>
            <a:off x="2842239" y="4635649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088851-CF0C-395D-8301-FE04908328E5}"/>
              </a:ext>
            </a:extLst>
          </p:cNvPr>
          <p:cNvSpPr txBox="1"/>
          <p:nvPr/>
        </p:nvSpPr>
        <p:spPr>
          <a:xfrm rot="334262">
            <a:off x="4836770" y="187094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21382F-2562-7979-0818-FB9723370F6E}"/>
              </a:ext>
            </a:extLst>
          </p:cNvPr>
          <p:cNvSpPr txBox="1"/>
          <p:nvPr/>
        </p:nvSpPr>
        <p:spPr>
          <a:xfrm rot="334262">
            <a:off x="4836770" y="241108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C6EDC3-3835-445D-893C-7D58C462569D}"/>
              </a:ext>
            </a:extLst>
          </p:cNvPr>
          <p:cNvSpPr txBox="1"/>
          <p:nvPr/>
        </p:nvSpPr>
        <p:spPr>
          <a:xfrm rot="334262">
            <a:off x="4836770" y="2945157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B2BF89-931C-6C77-E87D-AF7F8F96BAF0}"/>
              </a:ext>
            </a:extLst>
          </p:cNvPr>
          <p:cNvSpPr txBox="1"/>
          <p:nvPr/>
        </p:nvSpPr>
        <p:spPr>
          <a:xfrm rot="334262">
            <a:off x="4836770" y="349137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2"/>
                </a:solidFill>
              </a:defRPr>
            </a:lvl1pPr>
          </a:lstStyle>
          <a:p>
            <a:r>
              <a:rPr lang="en-US" sz="1350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53E80B-0FDC-065F-154B-CD1BE9262767}"/>
              </a:ext>
            </a:extLst>
          </p:cNvPr>
          <p:cNvSpPr txBox="1"/>
          <p:nvPr/>
        </p:nvSpPr>
        <p:spPr>
          <a:xfrm rot="334262">
            <a:off x="4836770" y="404365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608A8A-A598-4397-53C4-B2420C96E9F8}"/>
              </a:ext>
            </a:extLst>
          </p:cNvPr>
          <p:cNvSpPr txBox="1"/>
          <p:nvPr/>
        </p:nvSpPr>
        <p:spPr>
          <a:xfrm rot="334262">
            <a:off x="4836771" y="457772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D7B711-41AC-8E27-7C32-C62101279F88}"/>
              </a:ext>
            </a:extLst>
          </p:cNvPr>
          <p:cNvSpPr txBox="1"/>
          <p:nvPr/>
        </p:nvSpPr>
        <p:spPr>
          <a:xfrm rot="21263654">
            <a:off x="3270962" y="457772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CE8BDEF-F2C3-4B77-395B-C4E53E7B5319}"/>
              </a:ext>
            </a:extLst>
          </p:cNvPr>
          <p:cNvSpPr txBox="1"/>
          <p:nvPr/>
        </p:nvSpPr>
        <p:spPr>
          <a:xfrm rot="21263654">
            <a:off x="3270963" y="402544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6FBAF36-0B7C-0AA9-63EA-9B1B73C8A050}"/>
              </a:ext>
            </a:extLst>
          </p:cNvPr>
          <p:cNvSpPr txBox="1"/>
          <p:nvPr/>
        </p:nvSpPr>
        <p:spPr>
          <a:xfrm rot="21263654">
            <a:off x="3270963" y="348530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BA79AC-F3C9-8C4B-DC75-BEFD1B7E8E55}"/>
              </a:ext>
            </a:extLst>
          </p:cNvPr>
          <p:cNvSpPr txBox="1"/>
          <p:nvPr/>
        </p:nvSpPr>
        <p:spPr>
          <a:xfrm rot="21263654">
            <a:off x="3270964" y="29451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D30AEE-558C-29F3-42BD-41E1539E7F0D}"/>
              </a:ext>
            </a:extLst>
          </p:cNvPr>
          <p:cNvSpPr txBox="1"/>
          <p:nvPr/>
        </p:nvSpPr>
        <p:spPr>
          <a:xfrm rot="21263654">
            <a:off x="3270965" y="2392876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73FAFA-2456-6439-2BBB-D076DE9209BA}"/>
              </a:ext>
            </a:extLst>
          </p:cNvPr>
          <p:cNvSpPr txBox="1"/>
          <p:nvPr/>
        </p:nvSpPr>
        <p:spPr>
          <a:xfrm rot="21263654">
            <a:off x="3270966" y="185273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6687655-F3C0-FE79-079C-36C568EA5F31}"/>
              </a:ext>
            </a:extLst>
          </p:cNvPr>
          <p:cNvGrpSpPr/>
          <p:nvPr/>
        </p:nvGrpSpPr>
        <p:grpSpPr>
          <a:xfrm>
            <a:off x="6695611" y="2910773"/>
            <a:ext cx="2194560" cy="1106115"/>
            <a:chOff x="8921977" y="2875429"/>
            <a:chExt cx="2926080" cy="1474819"/>
          </a:xfrm>
        </p:grpSpPr>
        <p:sp>
          <p:nvSpPr>
            <p:cNvPr id="6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1"/>
                  </a:solidFill>
                </a:rPr>
                <a:t>04 - Lorem Ipsum</a:t>
              </a:r>
            </a:p>
          </p:txBody>
        </p:sp>
        <p:sp>
          <p:nvSpPr>
            <p:cNvPr id="6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2FAD397-0FF6-E00D-40BD-31471E651219}"/>
              </a:ext>
            </a:extLst>
          </p:cNvPr>
          <p:cNvGrpSpPr/>
          <p:nvPr/>
        </p:nvGrpSpPr>
        <p:grpSpPr>
          <a:xfrm>
            <a:off x="6695611" y="4392803"/>
            <a:ext cx="2194560" cy="1106115"/>
            <a:chOff x="8921977" y="4580523"/>
            <a:chExt cx="2926080" cy="1474819"/>
          </a:xfrm>
        </p:grpSpPr>
        <p:sp>
          <p:nvSpPr>
            <p:cNvPr id="64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/>
                  </a:solidFill>
                </a:rPr>
                <a:t>06 - Lorem Ipsum</a:t>
              </a:r>
            </a:p>
          </p:txBody>
        </p:sp>
        <p:sp>
          <p:nvSpPr>
            <p:cNvPr id="65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271500-01E5-822C-D1CF-BC07A135E37D}"/>
              </a:ext>
            </a:extLst>
          </p:cNvPr>
          <p:cNvGrpSpPr/>
          <p:nvPr/>
        </p:nvGrpSpPr>
        <p:grpSpPr>
          <a:xfrm>
            <a:off x="253830" y="2910774"/>
            <a:ext cx="2194560" cy="1106115"/>
            <a:chOff x="332936" y="2875429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6F6B55A-9BE5-EF4D-685C-0C02E7B9B927}"/>
              </a:ext>
            </a:extLst>
          </p:cNvPr>
          <p:cNvGrpSpPr/>
          <p:nvPr/>
        </p:nvGrpSpPr>
        <p:grpSpPr>
          <a:xfrm>
            <a:off x="253830" y="4392803"/>
            <a:ext cx="2194560" cy="1106115"/>
            <a:chOff x="332936" y="4580523"/>
            <a:chExt cx="2926080" cy="1474819"/>
          </a:xfrm>
        </p:grpSpPr>
        <p:sp>
          <p:nvSpPr>
            <p:cNvPr id="60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05 - Lorem Ipsum</a:t>
              </a:r>
            </a:p>
          </p:txBody>
        </p:sp>
        <p:sp>
          <p:nvSpPr>
            <p:cNvPr id="61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6695611" y="1428743"/>
            <a:ext cx="2194560" cy="1106115"/>
            <a:chOff x="8921977" y="1170335"/>
            <a:chExt cx="2926080" cy="1474819"/>
          </a:xfrm>
        </p:grpSpPr>
        <p:sp>
          <p:nvSpPr>
            <p:cNvPr id="5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/>
                  </a:solidFill>
                </a:rPr>
                <a:t>02 - Lorem Ipsum</a:t>
              </a:r>
            </a:p>
          </p:txBody>
        </p:sp>
        <p:sp>
          <p:nvSpPr>
            <p:cNvPr id="5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3830" y="1428745"/>
            <a:ext cx="2194560" cy="1106115"/>
            <a:chOff x="332936" y="2555951"/>
            <a:chExt cx="2926080" cy="1474819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33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552</Words>
  <Application>Microsoft Office PowerPoint</Application>
  <PresentationFormat>On-screen Show (4:3)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3D Blocks – Slide Template</vt:lpstr>
      <vt:lpstr>Stacked 3D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3D Blocks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2024-04-23T17:50:46Z</dcterms:modified>
  <cp:category>Charts &amp; Diagrams</cp:category>
</cp:coreProperties>
</file>