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790" y="1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79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3D Blocks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A2EB209-17BD-D5B2-56E8-7B1CC1902548}"/>
              </a:ext>
            </a:extLst>
          </p:cNvPr>
          <p:cNvSpPr/>
          <p:nvPr/>
        </p:nvSpPr>
        <p:spPr>
          <a:xfrm>
            <a:off x="3873413" y="1307517"/>
            <a:ext cx="4445174" cy="811768"/>
          </a:xfrm>
          <a:custGeom>
            <a:avLst/>
            <a:gdLst>
              <a:gd name="connsiteX0" fmla="*/ 209544 w 419088"/>
              <a:gd name="connsiteY0" fmla="*/ 0 h 94493"/>
              <a:gd name="connsiteX1" fmla="*/ 0 w 419088"/>
              <a:gd name="connsiteY1" fmla="*/ 20580 h 94493"/>
              <a:gd name="connsiteX2" fmla="*/ 0 w 419088"/>
              <a:gd name="connsiteY2" fmla="*/ 73913 h 94493"/>
              <a:gd name="connsiteX3" fmla="*/ 209544 w 419088"/>
              <a:gd name="connsiteY3" fmla="*/ 94493 h 94493"/>
              <a:gd name="connsiteX4" fmla="*/ 419088 w 419088"/>
              <a:gd name="connsiteY4" fmla="*/ 73913 h 94493"/>
              <a:gd name="connsiteX5" fmla="*/ 419088 w 419088"/>
              <a:gd name="connsiteY5" fmla="*/ 20580 h 94493"/>
              <a:gd name="connsiteX6" fmla="*/ 209544 w 419088"/>
              <a:gd name="connsiteY6" fmla="*/ 0 h 94493"/>
              <a:gd name="connsiteX0" fmla="*/ 208646 w 419088"/>
              <a:gd name="connsiteY0" fmla="*/ 0 h 76533"/>
              <a:gd name="connsiteX1" fmla="*/ 0 w 419088"/>
              <a:gd name="connsiteY1" fmla="*/ 2620 h 76533"/>
              <a:gd name="connsiteX2" fmla="*/ 0 w 419088"/>
              <a:gd name="connsiteY2" fmla="*/ 55953 h 76533"/>
              <a:gd name="connsiteX3" fmla="*/ 209544 w 419088"/>
              <a:gd name="connsiteY3" fmla="*/ 76533 h 76533"/>
              <a:gd name="connsiteX4" fmla="*/ 419088 w 419088"/>
              <a:gd name="connsiteY4" fmla="*/ 55953 h 76533"/>
              <a:gd name="connsiteX5" fmla="*/ 419088 w 419088"/>
              <a:gd name="connsiteY5" fmla="*/ 2620 h 76533"/>
              <a:gd name="connsiteX6" fmla="*/ 208646 w 419088"/>
              <a:gd name="connsiteY6" fmla="*/ 0 h 76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76533">
                <a:moveTo>
                  <a:pt x="208646" y="0"/>
                </a:moveTo>
                <a:lnTo>
                  <a:pt x="0" y="2620"/>
                </a:lnTo>
                <a:lnTo>
                  <a:pt x="0" y="55953"/>
                </a:lnTo>
                <a:lnTo>
                  <a:pt x="209544" y="76533"/>
                </a:lnTo>
                <a:lnTo>
                  <a:pt x="419088" y="55953"/>
                </a:lnTo>
                <a:lnTo>
                  <a:pt x="419088" y="2620"/>
                </a:lnTo>
                <a:lnTo>
                  <a:pt x="208646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7E8F98B-D7F1-8FA2-A81A-1EF82CCB3ED4}"/>
              </a:ext>
            </a:extLst>
          </p:cNvPr>
          <p:cNvSpPr/>
          <p:nvPr/>
        </p:nvSpPr>
        <p:spPr>
          <a:xfrm>
            <a:off x="3873413" y="1117019"/>
            <a:ext cx="2222587" cy="783979"/>
          </a:xfrm>
          <a:custGeom>
            <a:avLst/>
            <a:gdLst>
              <a:gd name="connsiteX0" fmla="*/ 209544 w 209544"/>
              <a:gd name="connsiteY0" fmla="*/ 53334 h 73913"/>
              <a:gd name="connsiteX1" fmla="*/ 0 w 209544"/>
              <a:gd name="connsiteY1" fmla="*/ 73913 h 73913"/>
              <a:gd name="connsiteX2" fmla="*/ 0 w 209544"/>
              <a:gd name="connsiteY2" fmla="*/ 20580 h 73913"/>
              <a:gd name="connsiteX3" fmla="*/ 209544 w 209544"/>
              <a:gd name="connsiteY3" fmla="*/ 0 h 73913"/>
              <a:gd name="connsiteX4" fmla="*/ 209544 w 209544"/>
              <a:gd name="connsiteY4" fmla="*/ 53334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913">
                <a:moveTo>
                  <a:pt x="209544" y="53334"/>
                </a:moveTo>
                <a:lnTo>
                  <a:pt x="0" y="73913"/>
                </a:lnTo>
                <a:lnTo>
                  <a:pt x="0" y="2058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CA6849F-4504-32F1-97C7-4606515A107A}"/>
              </a:ext>
            </a:extLst>
          </p:cNvPr>
          <p:cNvSpPr/>
          <p:nvPr/>
        </p:nvSpPr>
        <p:spPr>
          <a:xfrm>
            <a:off x="6096011" y="1117019"/>
            <a:ext cx="2222576" cy="783979"/>
          </a:xfrm>
          <a:custGeom>
            <a:avLst/>
            <a:gdLst>
              <a:gd name="connsiteX0" fmla="*/ 209544 w 209543"/>
              <a:gd name="connsiteY0" fmla="*/ 73913 h 73913"/>
              <a:gd name="connsiteX1" fmla="*/ 0 w 209543"/>
              <a:gd name="connsiteY1" fmla="*/ 53334 h 73913"/>
              <a:gd name="connsiteX2" fmla="*/ 0 w 209543"/>
              <a:gd name="connsiteY2" fmla="*/ 0 h 73913"/>
              <a:gd name="connsiteX3" fmla="*/ 209544 w 209543"/>
              <a:gd name="connsiteY3" fmla="*/ 20580 h 73913"/>
              <a:gd name="connsiteX4" fmla="*/ 209544 w 209543"/>
              <a:gd name="connsiteY4" fmla="*/ 73913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913">
                <a:moveTo>
                  <a:pt x="209544" y="73913"/>
                </a:moveTo>
                <a:lnTo>
                  <a:pt x="0" y="53334"/>
                </a:lnTo>
                <a:lnTo>
                  <a:pt x="0" y="0"/>
                </a:lnTo>
                <a:lnTo>
                  <a:pt x="209544" y="20580"/>
                </a:lnTo>
                <a:lnTo>
                  <a:pt x="209544" y="73913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3EB78089-B604-76CB-7C6A-B5F3BBB24599}"/>
              </a:ext>
            </a:extLst>
          </p:cNvPr>
          <p:cNvSpPr/>
          <p:nvPr/>
        </p:nvSpPr>
        <p:spPr>
          <a:xfrm>
            <a:off x="3873413" y="2014034"/>
            <a:ext cx="4445174" cy="827742"/>
          </a:xfrm>
          <a:custGeom>
            <a:avLst/>
            <a:gdLst>
              <a:gd name="connsiteX0" fmla="*/ 209544 w 419088"/>
              <a:gd name="connsiteY0" fmla="*/ 0 h 94203"/>
              <a:gd name="connsiteX1" fmla="*/ 0 w 419088"/>
              <a:gd name="connsiteY1" fmla="*/ 20580 h 94203"/>
              <a:gd name="connsiteX2" fmla="*/ 0 w 419088"/>
              <a:gd name="connsiteY2" fmla="*/ 73913 h 94203"/>
              <a:gd name="connsiteX3" fmla="*/ 209544 w 419088"/>
              <a:gd name="connsiteY3" fmla="*/ 94203 h 94203"/>
              <a:gd name="connsiteX4" fmla="*/ 419088 w 419088"/>
              <a:gd name="connsiteY4" fmla="*/ 73913 h 94203"/>
              <a:gd name="connsiteX5" fmla="*/ 419088 w 419088"/>
              <a:gd name="connsiteY5" fmla="*/ 20580 h 94203"/>
              <a:gd name="connsiteX6" fmla="*/ 209544 w 419088"/>
              <a:gd name="connsiteY6" fmla="*/ 0 h 94203"/>
              <a:gd name="connsiteX0" fmla="*/ 209544 w 419088"/>
              <a:gd name="connsiteY0" fmla="*/ 0 h 78039"/>
              <a:gd name="connsiteX1" fmla="*/ 0 w 419088"/>
              <a:gd name="connsiteY1" fmla="*/ 4416 h 78039"/>
              <a:gd name="connsiteX2" fmla="*/ 0 w 419088"/>
              <a:gd name="connsiteY2" fmla="*/ 57749 h 78039"/>
              <a:gd name="connsiteX3" fmla="*/ 209544 w 419088"/>
              <a:gd name="connsiteY3" fmla="*/ 78039 h 78039"/>
              <a:gd name="connsiteX4" fmla="*/ 419088 w 419088"/>
              <a:gd name="connsiteY4" fmla="*/ 57749 h 78039"/>
              <a:gd name="connsiteX5" fmla="*/ 419088 w 419088"/>
              <a:gd name="connsiteY5" fmla="*/ 4416 h 78039"/>
              <a:gd name="connsiteX6" fmla="*/ 209544 w 419088"/>
              <a:gd name="connsiteY6" fmla="*/ 0 h 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78039">
                <a:moveTo>
                  <a:pt x="209544" y="0"/>
                </a:moveTo>
                <a:lnTo>
                  <a:pt x="0" y="4416"/>
                </a:lnTo>
                <a:lnTo>
                  <a:pt x="0" y="57749"/>
                </a:lnTo>
                <a:lnTo>
                  <a:pt x="209544" y="78039"/>
                </a:lnTo>
                <a:lnTo>
                  <a:pt x="419088" y="57749"/>
                </a:lnTo>
                <a:lnTo>
                  <a:pt x="419088" y="4416"/>
                </a:lnTo>
                <a:lnTo>
                  <a:pt x="2095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EDA25FD2-04F6-7762-6496-8D1507322D98}"/>
              </a:ext>
            </a:extLst>
          </p:cNvPr>
          <p:cNvSpPr/>
          <p:nvPr/>
        </p:nvSpPr>
        <p:spPr>
          <a:xfrm>
            <a:off x="3873413" y="1842586"/>
            <a:ext cx="2222587" cy="780903"/>
          </a:xfrm>
          <a:custGeom>
            <a:avLst/>
            <a:gdLst>
              <a:gd name="connsiteX0" fmla="*/ 209544 w 209544"/>
              <a:gd name="connsiteY0" fmla="*/ 53334 h 73623"/>
              <a:gd name="connsiteX1" fmla="*/ 0 w 209544"/>
              <a:gd name="connsiteY1" fmla="*/ 73623 h 73623"/>
              <a:gd name="connsiteX2" fmla="*/ 0 w 209544"/>
              <a:gd name="connsiteY2" fmla="*/ 20290 h 73623"/>
              <a:gd name="connsiteX3" fmla="*/ 209544 w 209544"/>
              <a:gd name="connsiteY3" fmla="*/ 0 h 73623"/>
              <a:gd name="connsiteX4" fmla="*/ 209544 w 209544"/>
              <a:gd name="connsiteY4" fmla="*/ 53334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623">
                <a:moveTo>
                  <a:pt x="209544" y="53334"/>
                </a:moveTo>
                <a:lnTo>
                  <a:pt x="0" y="73623"/>
                </a:lnTo>
                <a:lnTo>
                  <a:pt x="0" y="2029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A6AAE325-DE34-696D-A004-5BB967B6016F}"/>
              </a:ext>
            </a:extLst>
          </p:cNvPr>
          <p:cNvSpPr/>
          <p:nvPr/>
        </p:nvSpPr>
        <p:spPr>
          <a:xfrm>
            <a:off x="6096011" y="1842586"/>
            <a:ext cx="2222576" cy="780903"/>
          </a:xfrm>
          <a:custGeom>
            <a:avLst/>
            <a:gdLst>
              <a:gd name="connsiteX0" fmla="*/ 209544 w 209543"/>
              <a:gd name="connsiteY0" fmla="*/ 73623 h 73623"/>
              <a:gd name="connsiteX1" fmla="*/ 0 w 209543"/>
              <a:gd name="connsiteY1" fmla="*/ 53334 h 73623"/>
              <a:gd name="connsiteX2" fmla="*/ 0 w 209543"/>
              <a:gd name="connsiteY2" fmla="*/ 0 h 73623"/>
              <a:gd name="connsiteX3" fmla="*/ 209544 w 209543"/>
              <a:gd name="connsiteY3" fmla="*/ 20290 h 73623"/>
              <a:gd name="connsiteX4" fmla="*/ 209544 w 209543"/>
              <a:gd name="connsiteY4" fmla="*/ 73623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623">
                <a:moveTo>
                  <a:pt x="209544" y="73623"/>
                </a:moveTo>
                <a:lnTo>
                  <a:pt x="0" y="53334"/>
                </a:lnTo>
                <a:lnTo>
                  <a:pt x="0" y="0"/>
                </a:lnTo>
                <a:lnTo>
                  <a:pt x="209544" y="20290"/>
                </a:lnTo>
                <a:lnTo>
                  <a:pt x="209544" y="73623"/>
                </a:ln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5A01C8E5-B5E9-F9D8-A13D-9F66C0FAA9EF}"/>
              </a:ext>
            </a:extLst>
          </p:cNvPr>
          <p:cNvSpPr/>
          <p:nvPr/>
        </p:nvSpPr>
        <p:spPr>
          <a:xfrm>
            <a:off x="3873413" y="2711027"/>
            <a:ext cx="4445174" cy="856317"/>
          </a:xfrm>
          <a:custGeom>
            <a:avLst/>
            <a:gdLst>
              <a:gd name="connsiteX0" fmla="*/ 209544 w 419088"/>
              <a:gd name="connsiteY0" fmla="*/ 0 h 94203"/>
              <a:gd name="connsiteX1" fmla="*/ 0 w 419088"/>
              <a:gd name="connsiteY1" fmla="*/ 20290 h 94203"/>
              <a:gd name="connsiteX2" fmla="*/ 0 w 419088"/>
              <a:gd name="connsiteY2" fmla="*/ 73913 h 94203"/>
              <a:gd name="connsiteX3" fmla="*/ 209544 w 419088"/>
              <a:gd name="connsiteY3" fmla="*/ 94203 h 94203"/>
              <a:gd name="connsiteX4" fmla="*/ 419088 w 419088"/>
              <a:gd name="connsiteY4" fmla="*/ 73913 h 94203"/>
              <a:gd name="connsiteX5" fmla="*/ 419088 w 419088"/>
              <a:gd name="connsiteY5" fmla="*/ 20290 h 94203"/>
              <a:gd name="connsiteX6" fmla="*/ 209544 w 419088"/>
              <a:gd name="connsiteY6" fmla="*/ 0 h 94203"/>
              <a:gd name="connsiteX0" fmla="*/ 209544 w 419088"/>
              <a:gd name="connsiteY0" fmla="*/ 0 h 80733"/>
              <a:gd name="connsiteX1" fmla="*/ 0 w 419088"/>
              <a:gd name="connsiteY1" fmla="*/ 6820 h 80733"/>
              <a:gd name="connsiteX2" fmla="*/ 0 w 419088"/>
              <a:gd name="connsiteY2" fmla="*/ 60443 h 80733"/>
              <a:gd name="connsiteX3" fmla="*/ 209544 w 419088"/>
              <a:gd name="connsiteY3" fmla="*/ 80733 h 80733"/>
              <a:gd name="connsiteX4" fmla="*/ 419088 w 419088"/>
              <a:gd name="connsiteY4" fmla="*/ 60443 h 80733"/>
              <a:gd name="connsiteX5" fmla="*/ 419088 w 419088"/>
              <a:gd name="connsiteY5" fmla="*/ 6820 h 80733"/>
              <a:gd name="connsiteX6" fmla="*/ 209544 w 419088"/>
              <a:gd name="connsiteY6" fmla="*/ 0 h 80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80733">
                <a:moveTo>
                  <a:pt x="209544" y="0"/>
                </a:moveTo>
                <a:lnTo>
                  <a:pt x="0" y="6820"/>
                </a:lnTo>
                <a:lnTo>
                  <a:pt x="0" y="60443"/>
                </a:lnTo>
                <a:lnTo>
                  <a:pt x="209544" y="80733"/>
                </a:lnTo>
                <a:lnTo>
                  <a:pt x="419088" y="60443"/>
                </a:lnTo>
                <a:lnTo>
                  <a:pt x="419088" y="6820"/>
                </a:lnTo>
                <a:lnTo>
                  <a:pt x="209544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4EC6F5DD-C9E6-A303-83AF-6E0123B33243}"/>
              </a:ext>
            </a:extLst>
          </p:cNvPr>
          <p:cNvSpPr/>
          <p:nvPr/>
        </p:nvSpPr>
        <p:spPr>
          <a:xfrm>
            <a:off x="3873413" y="2568154"/>
            <a:ext cx="2222587" cy="780903"/>
          </a:xfrm>
          <a:custGeom>
            <a:avLst/>
            <a:gdLst>
              <a:gd name="connsiteX0" fmla="*/ 209544 w 209544"/>
              <a:gd name="connsiteY0" fmla="*/ 53334 h 73623"/>
              <a:gd name="connsiteX1" fmla="*/ 0 w 209544"/>
              <a:gd name="connsiteY1" fmla="*/ 73624 h 73623"/>
              <a:gd name="connsiteX2" fmla="*/ 0 w 209544"/>
              <a:gd name="connsiteY2" fmla="*/ 20290 h 73623"/>
              <a:gd name="connsiteX3" fmla="*/ 209544 w 209544"/>
              <a:gd name="connsiteY3" fmla="*/ 0 h 73623"/>
              <a:gd name="connsiteX4" fmla="*/ 209544 w 209544"/>
              <a:gd name="connsiteY4" fmla="*/ 53334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623">
                <a:moveTo>
                  <a:pt x="209544" y="53334"/>
                </a:moveTo>
                <a:lnTo>
                  <a:pt x="0" y="73624"/>
                </a:lnTo>
                <a:lnTo>
                  <a:pt x="0" y="2029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1864AF4-D680-9939-B717-E05EC872AF5C}"/>
              </a:ext>
            </a:extLst>
          </p:cNvPr>
          <p:cNvSpPr/>
          <p:nvPr/>
        </p:nvSpPr>
        <p:spPr>
          <a:xfrm>
            <a:off x="6096011" y="2568154"/>
            <a:ext cx="2222576" cy="780903"/>
          </a:xfrm>
          <a:custGeom>
            <a:avLst/>
            <a:gdLst>
              <a:gd name="connsiteX0" fmla="*/ 209544 w 209543"/>
              <a:gd name="connsiteY0" fmla="*/ 73624 h 73623"/>
              <a:gd name="connsiteX1" fmla="*/ 0 w 209543"/>
              <a:gd name="connsiteY1" fmla="*/ 53334 h 73623"/>
              <a:gd name="connsiteX2" fmla="*/ 0 w 209543"/>
              <a:gd name="connsiteY2" fmla="*/ 0 h 73623"/>
              <a:gd name="connsiteX3" fmla="*/ 209544 w 209543"/>
              <a:gd name="connsiteY3" fmla="*/ 20290 h 73623"/>
              <a:gd name="connsiteX4" fmla="*/ 209544 w 209543"/>
              <a:gd name="connsiteY4" fmla="*/ 73624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623">
                <a:moveTo>
                  <a:pt x="209544" y="73624"/>
                </a:moveTo>
                <a:lnTo>
                  <a:pt x="0" y="53334"/>
                </a:lnTo>
                <a:lnTo>
                  <a:pt x="0" y="0"/>
                </a:lnTo>
                <a:lnTo>
                  <a:pt x="209544" y="20290"/>
                </a:lnTo>
                <a:lnTo>
                  <a:pt x="209544" y="73624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5">
            <a:extLst>
              <a:ext uri="{FF2B5EF4-FFF2-40B4-BE49-F238E27FC236}">
                <a16:creationId xmlns:a16="http://schemas.microsoft.com/office/drawing/2014/main" id="{4D4ED175-B7F1-9F4B-B7AE-C47706ED3EDB}"/>
              </a:ext>
            </a:extLst>
          </p:cNvPr>
          <p:cNvSpPr/>
          <p:nvPr/>
        </p:nvSpPr>
        <p:spPr>
          <a:xfrm>
            <a:off x="3873413" y="3433529"/>
            <a:ext cx="4445174" cy="859393"/>
          </a:xfrm>
          <a:custGeom>
            <a:avLst/>
            <a:gdLst>
              <a:gd name="connsiteX0" fmla="*/ 209544 w 419088"/>
              <a:gd name="connsiteY0" fmla="*/ 0 h 94493"/>
              <a:gd name="connsiteX1" fmla="*/ 0 w 419088"/>
              <a:gd name="connsiteY1" fmla="*/ 20580 h 94493"/>
              <a:gd name="connsiteX2" fmla="*/ 0 w 419088"/>
              <a:gd name="connsiteY2" fmla="*/ 73913 h 94493"/>
              <a:gd name="connsiteX3" fmla="*/ 209544 w 419088"/>
              <a:gd name="connsiteY3" fmla="*/ 94493 h 94493"/>
              <a:gd name="connsiteX4" fmla="*/ 419088 w 419088"/>
              <a:gd name="connsiteY4" fmla="*/ 73913 h 94493"/>
              <a:gd name="connsiteX5" fmla="*/ 419088 w 419088"/>
              <a:gd name="connsiteY5" fmla="*/ 20580 h 94493"/>
              <a:gd name="connsiteX6" fmla="*/ 209544 w 419088"/>
              <a:gd name="connsiteY6" fmla="*/ 0 h 94493"/>
              <a:gd name="connsiteX0" fmla="*/ 207748 w 419088"/>
              <a:gd name="connsiteY0" fmla="*/ 0 h 81023"/>
              <a:gd name="connsiteX1" fmla="*/ 0 w 419088"/>
              <a:gd name="connsiteY1" fmla="*/ 7110 h 81023"/>
              <a:gd name="connsiteX2" fmla="*/ 0 w 419088"/>
              <a:gd name="connsiteY2" fmla="*/ 60443 h 81023"/>
              <a:gd name="connsiteX3" fmla="*/ 209544 w 419088"/>
              <a:gd name="connsiteY3" fmla="*/ 81023 h 81023"/>
              <a:gd name="connsiteX4" fmla="*/ 419088 w 419088"/>
              <a:gd name="connsiteY4" fmla="*/ 60443 h 81023"/>
              <a:gd name="connsiteX5" fmla="*/ 419088 w 419088"/>
              <a:gd name="connsiteY5" fmla="*/ 7110 h 81023"/>
              <a:gd name="connsiteX6" fmla="*/ 207748 w 419088"/>
              <a:gd name="connsiteY6" fmla="*/ 0 h 8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81023">
                <a:moveTo>
                  <a:pt x="207748" y="0"/>
                </a:moveTo>
                <a:lnTo>
                  <a:pt x="0" y="7110"/>
                </a:lnTo>
                <a:lnTo>
                  <a:pt x="0" y="60443"/>
                </a:lnTo>
                <a:lnTo>
                  <a:pt x="209544" y="81023"/>
                </a:lnTo>
                <a:lnTo>
                  <a:pt x="419088" y="60443"/>
                </a:lnTo>
                <a:lnTo>
                  <a:pt x="419088" y="7110"/>
                </a:lnTo>
                <a:lnTo>
                  <a:pt x="207748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9FD40302-AC03-3863-B6E7-545116459BDC}"/>
              </a:ext>
            </a:extLst>
          </p:cNvPr>
          <p:cNvSpPr/>
          <p:nvPr/>
        </p:nvSpPr>
        <p:spPr>
          <a:xfrm>
            <a:off x="3873413" y="3290656"/>
            <a:ext cx="2222587" cy="783979"/>
          </a:xfrm>
          <a:custGeom>
            <a:avLst/>
            <a:gdLst>
              <a:gd name="connsiteX0" fmla="*/ 209544 w 209544"/>
              <a:gd name="connsiteY0" fmla="*/ 53623 h 73913"/>
              <a:gd name="connsiteX1" fmla="*/ 0 w 209544"/>
              <a:gd name="connsiteY1" fmla="*/ 73913 h 73913"/>
              <a:gd name="connsiteX2" fmla="*/ 0 w 209544"/>
              <a:gd name="connsiteY2" fmla="*/ 20580 h 73913"/>
              <a:gd name="connsiteX3" fmla="*/ 209544 w 209544"/>
              <a:gd name="connsiteY3" fmla="*/ 0 h 73913"/>
              <a:gd name="connsiteX4" fmla="*/ 209544 w 209544"/>
              <a:gd name="connsiteY4" fmla="*/ 53623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913">
                <a:moveTo>
                  <a:pt x="209544" y="53623"/>
                </a:moveTo>
                <a:lnTo>
                  <a:pt x="0" y="73913"/>
                </a:lnTo>
                <a:lnTo>
                  <a:pt x="0" y="20580"/>
                </a:lnTo>
                <a:lnTo>
                  <a:pt x="209544" y="0"/>
                </a:lnTo>
                <a:lnTo>
                  <a:pt x="209544" y="5362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7">
            <a:extLst>
              <a:ext uri="{FF2B5EF4-FFF2-40B4-BE49-F238E27FC236}">
                <a16:creationId xmlns:a16="http://schemas.microsoft.com/office/drawing/2014/main" id="{3FF60B1B-FE79-7985-8110-572D2FDC7764}"/>
              </a:ext>
            </a:extLst>
          </p:cNvPr>
          <p:cNvSpPr/>
          <p:nvPr/>
        </p:nvSpPr>
        <p:spPr>
          <a:xfrm>
            <a:off x="6096011" y="3290656"/>
            <a:ext cx="2222576" cy="783979"/>
          </a:xfrm>
          <a:custGeom>
            <a:avLst/>
            <a:gdLst>
              <a:gd name="connsiteX0" fmla="*/ 209544 w 209543"/>
              <a:gd name="connsiteY0" fmla="*/ 73913 h 73913"/>
              <a:gd name="connsiteX1" fmla="*/ 0 w 209543"/>
              <a:gd name="connsiteY1" fmla="*/ 53623 h 73913"/>
              <a:gd name="connsiteX2" fmla="*/ 0 w 209543"/>
              <a:gd name="connsiteY2" fmla="*/ 0 h 73913"/>
              <a:gd name="connsiteX3" fmla="*/ 209544 w 209543"/>
              <a:gd name="connsiteY3" fmla="*/ 20580 h 73913"/>
              <a:gd name="connsiteX4" fmla="*/ 209544 w 209543"/>
              <a:gd name="connsiteY4" fmla="*/ 73913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913">
                <a:moveTo>
                  <a:pt x="209544" y="73913"/>
                </a:moveTo>
                <a:lnTo>
                  <a:pt x="0" y="53623"/>
                </a:lnTo>
                <a:lnTo>
                  <a:pt x="0" y="0"/>
                </a:lnTo>
                <a:lnTo>
                  <a:pt x="209544" y="20580"/>
                </a:lnTo>
                <a:lnTo>
                  <a:pt x="209544" y="73913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9">
            <a:extLst>
              <a:ext uri="{FF2B5EF4-FFF2-40B4-BE49-F238E27FC236}">
                <a16:creationId xmlns:a16="http://schemas.microsoft.com/office/drawing/2014/main" id="{56FBD4FC-B54B-C660-AA76-9C2914DB6139}"/>
              </a:ext>
            </a:extLst>
          </p:cNvPr>
          <p:cNvSpPr/>
          <p:nvPr/>
        </p:nvSpPr>
        <p:spPr>
          <a:xfrm>
            <a:off x="3873413" y="4187671"/>
            <a:ext cx="4445174" cy="827742"/>
          </a:xfrm>
          <a:custGeom>
            <a:avLst/>
            <a:gdLst>
              <a:gd name="connsiteX0" fmla="*/ 209544 w 419088"/>
              <a:gd name="connsiteY0" fmla="*/ 0 h 94203"/>
              <a:gd name="connsiteX1" fmla="*/ 0 w 419088"/>
              <a:gd name="connsiteY1" fmla="*/ 20580 h 94203"/>
              <a:gd name="connsiteX2" fmla="*/ 0 w 419088"/>
              <a:gd name="connsiteY2" fmla="*/ 73913 h 94203"/>
              <a:gd name="connsiteX3" fmla="*/ 209544 w 419088"/>
              <a:gd name="connsiteY3" fmla="*/ 94203 h 94203"/>
              <a:gd name="connsiteX4" fmla="*/ 419088 w 419088"/>
              <a:gd name="connsiteY4" fmla="*/ 73913 h 94203"/>
              <a:gd name="connsiteX5" fmla="*/ 419088 w 419088"/>
              <a:gd name="connsiteY5" fmla="*/ 20580 h 94203"/>
              <a:gd name="connsiteX6" fmla="*/ 209544 w 419088"/>
              <a:gd name="connsiteY6" fmla="*/ 0 h 94203"/>
              <a:gd name="connsiteX0" fmla="*/ 209544 w 419088"/>
              <a:gd name="connsiteY0" fmla="*/ 0 h 78039"/>
              <a:gd name="connsiteX1" fmla="*/ 0 w 419088"/>
              <a:gd name="connsiteY1" fmla="*/ 4416 h 78039"/>
              <a:gd name="connsiteX2" fmla="*/ 0 w 419088"/>
              <a:gd name="connsiteY2" fmla="*/ 57749 h 78039"/>
              <a:gd name="connsiteX3" fmla="*/ 209544 w 419088"/>
              <a:gd name="connsiteY3" fmla="*/ 78039 h 78039"/>
              <a:gd name="connsiteX4" fmla="*/ 419088 w 419088"/>
              <a:gd name="connsiteY4" fmla="*/ 57749 h 78039"/>
              <a:gd name="connsiteX5" fmla="*/ 419088 w 419088"/>
              <a:gd name="connsiteY5" fmla="*/ 4416 h 78039"/>
              <a:gd name="connsiteX6" fmla="*/ 209544 w 419088"/>
              <a:gd name="connsiteY6" fmla="*/ 0 h 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78039">
                <a:moveTo>
                  <a:pt x="209544" y="0"/>
                </a:moveTo>
                <a:lnTo>
                  <a:pt x="0" y="4416"/>
                </a:lnTo>
                <a:lnTo>
                  <a:pt x="0" y="57749"/>
                </a:lnTo>
                <a:lnTo>
                  <a:pt x="209544" y="78039"/>
                </a:lnTo>
                <a:lnTo>
                  <a:pt x="419088" y="57749"/>
                </a:lnTo>
                <a:lnTo>
                  <a:pt x="419088" y="4416"/>
                </a:lnTo>
                <a:lnTo>
                  <a:pt x="209544" y="0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20">
            <a:extLst>
              <a:ext uri="{FF2B5EF4-FFF2-40B4-BE49-F238E27FC236}">
                <a16:creationId xmlns:a16="http://schemas.microsoft.com/office/drawing/2014/main" id="{2118070F-1F40-6914-CA3F-C5896B22C8CA}"/>
              </a:ext>
            </a:extLst>
          </p:cNvPr>
          <p:cNvSpPr/>
          <p:nvPr/>
        </p:nvSpPr>
        <p:spPr>
          <a:xfrm>
            <a:off x="3873413" y="4016223"/>
            <a:ext cx="2222587" cy="783979"/>
          </a:xfrm>
          <a:custGeom>
            <a:avLst/>
            <a:gdLst>
              <a:gd name="connsiteX0" fmla="*/ 209544 w 209544"/>
              <a:gd name="connsiteY0" fmla="*/ 53334 h 73913"/>
              <a:gd name="connsiteX1" fmla="*/ 0 w 209544"/>
              <a:gd name="connsiteY1" fmla="*/ 73913 h 73913"/>
              <a:gd name="connsiteX2" fmla="*/ 0 w 209544"/>
              <a:gd name="connsiteY2" fmla="*/ 20290 h 73913"/>
              <a:gd name="connsiteX3" fmla="*/ 209544 w 209544"/>
              <a:gd name="connsiteY3" fmla="*/ 0 h 73913"/>
              <a:gd name="connsiteX4" fmla="*/ 209544 w 209544"/>
              <a:gd name="connsiteY4" fmla="*/ 53334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913">
                <a:moveTo>
                  <a:pt x="209544" y="53334"/>
                </a:moveTo>
                <a:lnTo>
                  <a:pt x="0" y="73913"/>
                </a:lnTo>
                <a:lnTo>
                  <a:pt x="0" y="2029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rgbClr val="6B4C9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 21">
            <a:extLst>
              <a:ext uri="{FF2B5EF4-FFF2-40B4-BE49-F238E27FC236}">
                <a16:creationId xmlns:a16="http://schemas.microsoft.com/office/drawing/2014/main" id="{FD3E9046-0211-AE6C-934C-68FBB40CC59F}"/>
              </a:ext>
            </a:extLst>
          </p:cNvPr>
          <p:cNvSpPr/>
          <p:nvPr/>
        </p:nvSpPr>
        <p:spPr>
          <a:xfrm>
            <a:off x="6096011" y="4016223"/>
            <a:ext cx="2222576" cy="783979"/>
          </a:xfrm>
          <a:custGeom>
            <a:avLst/>
            <a:gdLst>
              <a:gd name="connsiteX0" fmla="*/ 209544 w 209543"/>
              <a:gd name="connsiteY0" fmla="*/ 73913 h 73913"/>
              <a:gd name="connsiteX1" fmla="*/ 0 w 209543"/>
              <a:gd name="connsiteY1" fmla="*/ 53334 h 73913"/>
              <a:gd name="connsiteX2" fmla="*/ 0 w 209543"/>
              <a:gd name="connsiteY2" fmla="*/ 0 h 73913"/>
              <a:gd name="connsiteX3" fmla="*/ 209544 w 209543"/>
              <a:gd name="connsiteY3" fmla="*/ 20290 h 73913"/>
              <a:gd name="connsiteX4" fmla="*/ 209544 w 209543"/>
              <a:gd name="connsiteY4" fmla="*/ 73913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913">
                <a:moveTo>
                  <a:pt x="209544" y="73913"/>
                </a:moveTo>
                <a:lnTo>
                  <a:pt x="0" y="53334"/>
                </a:lnTo>
                <a:lnTo>
                  <a:pt x="0" y="0"/>
                </a:lnTo>
                <a:lnTo>
                  <a:pt x="209544" y="20290"/>
                </a:lnTo>
                <a:lnTo>
                  <a:pt x="209544" y="73913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87C4F646-9221-3054-181F-8B9B2D2B6229}"/>
              </a:ext>
            </a:extLst>
          </p:cNvPr>
          <p:cNvSpPr/>
          <p:nvPr/>
        </p:nvSpPr>
        <p:spPr>
          <a:xfrm>
            <a:off x="3873413" y="4960078"/>
            <a:ext cx="4445174" cy="780903"/>
          </a:xfrm>
          <a:custGeom>
            <a:avLst/>
            <a:gdLst>
              <a:gd name="connsiteX0" fmla="*/ 209544 w 419088"/>
              <a:gd name="connsiteY0" fmla="*/ 0 h 94203"/>
              <a:gd name="connsiteX1" fmla="*/ 0 w 419088"/>
              <a:gd name="connsiteY1" fmla="*/ 20580 h 94203"/>
              <a:gd name="connsiteX2" fmla="*/ 0 w 419088"/>
              <a:gd name="connsiteY2" fmla="*/ 73913 h 94203"/>
              <a:gd name="connsiteX3" fmla="*/ 209544 w 419088"/>
              <a:gd name="connsiteY3" fmla="*/ 94203 h 94203"/>
              <a:gd name="connsiteX4" fmla="*/ 419088 w 419088"/>
              <a:gd name="connsiteY4" fmla="*/ 73913 h 94203"/>
              <a:gd name="connsiteX5" fmla="*/ 419088 w 419088"/>
              <a:gd name="connsiteY5" fmla="*/ 20580 h 94203"/>
              <a:gd name="connsiteX6" fmla="*/ 209544 w 419088"/>
              <a:gd name="connsiteY6" fmla="*/ 0 h 94203"/>
              <a:gd name="connsiteX0" fmla="*/ 209544 w 419088"/>
              <a:gd name="connsiteY0" fmla="*/ 972 h 73623"/>
              <a:gd name="connsiteX1" fmla="*/ 0 w 419088"/>
              <a:gd name="connsiteY1" fmla="*/ 0 h 73623"/>
              <a:gd name="connsiteX2" fmla="*/ 0 w 419088"/>
              <a:gd name="connsiteY2" fmla="*/ 53333 h 73623"/>
              <a:gd name="connsiteX3" fmla="*/ 209544 w 419088"/>
              <a:gd name="connsiteY3" fmla="*/ 73623 h 73623"/>
              <a:gd name="connsiteX4" fmla="*/ 419088 w 419088"/>
              <a:gd name="connsiteY4" fmla="*/ 53333 h 73623"/>
              <a:gd name="connsiteX5" fmla="*/ 419088 w 419088"/>
              <a:gd name="connsiteY5" fmla="*/ 0 h 73623"/>
              <a:gd name="connsiteX6" fmla="*/ 209544 w 419088"/>
              <a:gd name="connsiteY6" fmla="*/ 972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73623">
                <a:moveTo>
                  <a:pt x="209544" y="972"/>
                </a:moveTo>
                <a:lnTo>
                  <a:pt x="0" y="0"/>
                </a:lnTo>
                <a:lnTo>
                  <a:pt x="0" y="53333"/>
                </a:lnTo>
                <a:lnTo>
                  <a:pt x="209544" y="73623"/>
                </a:lnTo>
                <a:lnTo>
                  <a:pt x="419088" y="53333"/>
                </a:lnTo>
                <a:lnTo>
                  <a:pt x="419088" y="0"/>
                </a:lnTo>
                <a:lnTo>
                  <a:pt x="209544" y="972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 24">
            <a:extLst>
              <a:ext uri="{FF2B5EF4-FFF2-40B4-BE49-F238E27FC236}">
                <a16:creationId xmlns:a16="http://schemas.microsoft.com/office/drawing/2014/main" id="{B4BF77AC-2ED6-0C35-200A-8FD48A26154C}"/>
              </a:ext>
            </a:extLst>
          </p:cNvPr>
          <p:cNvSpPr/>
          <p:nvPr/>
        </p:nvSpPr>
        <p:spPr>
          <a:xfrm>
            <a:off x="3873413" y="4741791"/>
            <a:ext cx="2222587" cy="780903"/>
          </a:xfrm>
          <a:custGeom>
            <a:avLst/>
            <a:gdLst>
              <a:gd name="connsiteX0" fmla="*/ 209544 w 209544"/>
              <a:gd name="connsiteY0" fmla="*/ 53334 h 73623"/>
              <a:gd name="connsiteX1" fmla="*/ 0 w 209544"/>
              <a:gd name="connsiteY1" fmla="*/ 73623 h 73623"/>
              <a:gd name="connsiteX2" fmla="*/ 0 w 209544"/>
              <a:gd name="connsiteY2" fmla="*/ 20290 h 73623"/>
              <a:gd name="connsiteX3" fmla="*/ 209544 w 209544"/>
              <a:gd name="connsiteY3" fmla="*/ 0 h 73623"/>
              <a:gd name="connsiteX4" fmla="*/ 209544 w 209544"/>
              <a:gd name="connsiteY4" fmla="*/ 53334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623">
                <a:moveTo>
                  <a:pt x="209544" y="53334"/>
                </a:moveTo>
                <a:lnTo>
                  <a:pt x="0" y="73623"/>
                </a:lnTo>
                <a:lnTo>
                  <a:pt x="0" y="2029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FB2244FF-E68F-E54C-1C65-2D9FE669D37B}"/>
              </a:ext>
            </a:extLst>
          </p:cNvPr>
          <p:cNvSpPr/>
          <p:nvPr/>
        </p:nvSpPr>
        <p:spPr>
          <a:xfrm>
            <a:off x="6096011" y="4741791"/>
            <a:ext cx="2222576" cy="780903"/>
          </a:xfrm>
          <a:custGeom>
            <a:avLst/>
            <a:gdLst>
              <a:gd name="connsiteX0" fmla="*/ 209544 w 209543"/>
              <a:gd name="connsiteY0" fmla="*/ 73623 h 73623"/>
              <a:gd name="connsiteX1" fmla="*/ 0 w 209543"/>
              <a:gd name="connsiteY1" fmla="*/ 53334 h 73623"/>
              <a:gd name="connsiteX2" fmla="*/ 0 w 209543"/>
              <a:gd name="connsiteY2" fmla="*/ 0 h 73623"/>
              <a:gd name="connsiteX3" fmla="*/ 209544 w 209543"/>
              <a:gd name="connsiteY3" fmla="*/ 20290 h 73623"/>
              <a:gd name="connsiteX4" fmla="*/ 209544 w 209543"/>
              <a:gd name="connsiteY4" fmla="*/ 73623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623">
                <a:moveTo>
                  <a:pt x="209544" y="73623"/>
                </a:moveTo>
                <a:lnTo>
                  <a:pt x="0" y="53334"/>
                </a:lnTo>
                <a:lnTo>
                  <a:pt x="0" y="0"/>
                </a:lnTo>
                <a:lnTo>
                  <a:pt x="209544" y="20290"/>
                </a:lnTo>
                <a:lnTo>
                  <a:pt x="209544" y="73623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DD3A53-337E-284E-04AF-44641DDCE0DC}"/>
              </a:ext>
            </a:extLst>
          </p:cNvPr>
          <p:cNvSpPr txBox="1"/>
          <p:nvPr/>
        </p:nvSpPr>
        <p:spPr>
          <a:xfrm>
            <a:off x="3789652" y="1411996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59AEF3-4D1C-E329-47AE-D6518CC533D9}"/>
              </a:ext>
            </a:extLst>
          </p:cNvPr>
          <p:cNvSpPr txBox="1"/>
          <p:nvPr/>
        </p:nvSpPr>
        <p:spPr>
          <a:xfrm>
            <a:off x="3789652" y="2132543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F2FD22-179E-7D1C-54CC-457D9287275B}"/>
              </a:ext>
            </a:extLst>
          </p:cNvPr>
          <p:cNvSpPr txBox="1"/>
          <p:nvPr/>
        </p:nvSpPr>
        <p:spPr>
          <a:xfrm>
            <a:off x="3789652" y="2869789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40E18EF-BC44-6A15-59D2-CDDEE342CCCC}"/>
              </a:ext>
            </a:extLst>
          </p:cNvPr>
          <p:cNvSpPr txBox="1"/>
          <p:nvPr/>
        </p:nvSpPr>
        <p:spPr>
          <a:xfrm>
            <a:off x="3789652" y="3598877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3310F2-20C9-090F-FBCD-A3932C64B9A5}"/>
              </a:ext>
            </a:extLst>
          </p:cNvPr>
          <p:cNvSpPr txBox="1"/>
          <p:nvPr/>
        </p:nvSpPr>
        <p:spPr>
          <a:xfrm>
            <a:off x="3789652" y="4325856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82A8D85-5D38-C960-7742-995F9FD18958}"/>
              </a:ext>
            </a:extLst>
          </p:cNvPr>
          <p:cNvSpPr txBox="1"/>
          <p:nvPr/>
        </p:nvSpPr>
        <p:spPr>
          <a:xfrm>
            <a:off x="3789652" y="5034541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088851-CF0C-395D-8301-FE04908328E5}"/>
              </a:ext>
            </a:extLst>
          </p:cNvPr>
          <p:cNvSpPr txBox="1"/>
          <p:nvPr/>
        </p:nvSpPr>
        <p:spPr>
          <a:xfrm rot="334262">
            <a:off x="6449026" y="1332874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21382F-2562-7979-0818-FB9723370F6E}"/>
              </a:ext>
            </a:extLst>
          </p:cNvPr>
          <p:cNvSpPr txBox="1"/>
          <p:nvPr/>
        </p:nvSpPr>
        <p:spPr>
          <a:xfrm rot="334262">
            <a:off x="6449026" y="2053065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FC6EDC3-3835-445D-893C-7D58C462569D}"/>
              </a:ext>
            </a:extLst>
          </p:cNvPr>
          <p:cNvSpPr txBox="1"/>
          <p:nvPr/>
        </p:nvSpPr>
        <p:spPr>
          <a:xfrm rot="334262">
            <a:off x="6449026" y="276516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5B2BF89-931C-6C77-E87D-AF7F8F96BAF0}"/>
              </a:ext>
            </a:extLst>
          </p:cNvPr>
          <p:cNvSpPr txBox="1"/>
          <p:nvPr/>
        </p:nvSpPr>
        <p:spPr>
          <a:xfrm rot="334262">
            <a:off x="6449026" y="3493447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2"/>
                </a:solidFill>
              </a:defRPr>
            </a:lvl1pPr>
          </a:lstStyle>
          <a:p>
            <a:r>
              <a:rPr lang="en-US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53E80B-0FDC-065F-154B-CD1BE9262767}"/>
              </a:ext>
            </a:extLst>
          </p:cNvPr>
          <p:cNvSpPr txBox="1"/>
          <p:nvPr/>
        </p:nvSpPr>
        <p:spPr>
          <a:xfrm rot="334262">
            <a:off x="6449026" y="4229821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8608A8A-A598-4397-53C4-B2420C96E9F8}"/>
              </a:ext>
            </a:extLst>
          </p:cNvPr>
          <p:cNvSpPr txBox="1"/>
          <p:nvPr/>
        </p:nvSpPr>
        <p:spPr>
          <a:xfrm rot="334262">
            <a:off x="6449027" y="4941921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D7B711-41AC-8E27-7C32-C62101279F88}"/>
              </a:ext>
            </a:extLst>
          </p:cNvPr>
          <p:cNvSpPr txBox="1"/>
          <p:nvPr/>
        </p:nvSpPr>
        <p:spPr>
          <a:xfrm rot="21263654">
            <a:off x="4361282" y="4941920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CE8BDEF-F2C3-4B77-395B-C4E53E7B5319}"/>
              </a:ext>
            </a:extLst>
          </p:cNvPr>
          <p:cNvSpPr txBox="1"/>
          <p:nvPr/>
        </p:nvSpPr>
        <p:spPr>
          <a:xfrm rot="21263654">
            <a:off x="4361283" y="4205544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6FBAF36-0B7C-0AA9-63EA-9B1B73C8A050}"/>
              </a:ext>
            </a:extLst>
          </p:cNvPr>
          <p:cNvSpPr txBox="1"/>
          <p:nvPr/>
        </p:nvSpPr>
        <p:spPr>
          <a:xfrm rot="21263654">
            <a:off x="4361284" y="3485354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2BA79AC-F3C9-8C4B-DC75-BEFD1B7E8E55}"/>
              </a:ext>
            </a:extLst>
          </p:cNvPr>
          <p:cNvSpPr txBox="1"/>
          <p:nvPr/>
        </p:nvSpPr>
        <p:spPr>
          <a:xfrm rot="21263654">
            <a:off x="4361285" y="2765164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4D30AEE-558C-29F3-42BD-41E1539E7F0D}"/>
              </a:ext>
            </a:extLst>
          </p:cNvPr>
          <p:cNvSpPr txBox="1"/>
          <p:nvPr/>
        </p:nvSpPr>
        <p:spPr>
          <a:xfrm rot="21263654">
            <a:off x="4361286" y="2028789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973FAFA-2456-6439-2BBB-D076DE9209BA}"/>
              </a:ext>
            </a:extLst>
          </p:cNvPr>
          <p:cNvSpPr txBox="1"/>
          <p:nvPr/>
        </p:nvSpPr>
        <p:spPr>
          <a:xfrm rot="21263654">
            <a:off x="4361287" y="130859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6687655-F3C0-FE79-079C-36C568EA5F31}"/>
              </a:ext>
            </a:extLst>
          </p:cNvPr>
          <p:cNvGrpSpPr/>
          <p:nvPr/>
        </p:nvGrpSpPr>
        <p:grpSpPr>
          <a:xfrm>
            <a:off x="8927481" y="2783924"/>
            <a:ext cx="2926080" cy="1290153"/>
            <a:chOff x="8921977" y="2947244"/>
            <a:chExt cx="2926080" cy="1290153"/>
          </a:xfrm>
        </p:grpSpPr>
        <p:sp>
          <p:nvSpPr>
            <p:cNvPr id="6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1"/>
                  </a:solidFill>
                </a:rPr>
                <a:t>04 - Lorem Ipsum</a:t>
              </a:r>
            </a:p>
          </p:txBody>
        </p:sp>
        <p:sp>
          <p:nvSpPr>
            <p:cNvPr id="6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2FAD397-0FF6-E00D-40BD-31471E651219}"/>
              </a:ext>
            </a:extLst>
          </p:cNvPr>
          <p:cNvGrpSpPr/>
          <p:nvPr/>
        </p:nvGrpSpPr>
        <p:grpSpPr>
          <a:xfrm>
            <a:off x="8927481" y="4489018"/>
            <a:ext cx="2926080" cy="1290153"/>
            <a:chOff x="8921977" y="4652338"/>
            <a:chExt cx="2926080" cy="1290153"/>
          </a:xfrm>
        </p:grpSpPr>
        <p:sp>
          <p:nvSpPr>
            <p:cNvPr id="64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65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1271500-01E5-822C-D1CF-BC07A135E37D}"/>
              </a:ext>
            </a:extLst>
          </p:cNvPr>
          <p:cNvGrpSpPr/>
          <p:nvPr/>
        </p:nvGrpSpPr>
        <p:grpSpPr>
          <a:xfrm>
            <a:off x="338440" y="2783924"/>
            <a:ext cx="2926080" cy="1290153"/>
            <a:chOff x="332936" y="2947244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6F6B55A-9BE5-EF4D-685C-0C02E7B9B927}"/>
              </a:ext>
            </a:extLst>
          </p:cNvPr>
          <p:cNvGrpSpPr/>
          <p:nvPr/>
        </p:nvGrpSpPr>
        <p:grpSpPr>
          <a:xfrm>
            <a:off x="338440" y="4489018"/>
            <a:ext cx="2926080" cy="1290153"/>
            <a:chOff x="332936" y="4652338"/>
            <a:chExt cx="2926080" cy="1290153"/>
          </a:xfrm>
        </p:grpSpPr>
        <p:sp>
          <p:nvSpPr>
            <p:cNvPr id="60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rgbClr val="805AAB"/>
                  </a:solidFill>
                </a:rPr>
                <a:t>05 - Lorem Ipsum</a:t>
              </a:r>
            </a:p>
          </p:txBody>
        </p:sp>
        <p:sp>
          <p:nvSpPr>
            <p:cNvPr id="61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3C8FEBE-C327-3941-9AF4-124FF37849EC}"/>
              </a:ext>
            </a:extLst>
          </p:cNvPr>
          <p:cNvGrpSpPr/>
          <p:nvPr/>
        </p:nvGrpSpPr>
        <p:grpSpPr>
          <a:xfrm>
            <a:off x="8927481" y="1078830"/>
            <a:ext cx="2926080" cy="1290153"/>
            <a:chOff x="8921977" y="1242150"/>
            <a:chExt cx="2926080" cy="1290153"/>
          </a:xfrm>
        </p:grpSpPr>
        <p:sp>
          <p:nvSpPr>
            <p:cNvPr id="5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5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38440" y="1078830"/>
            <a:ext cx="2926080" cy="1290153"/>
            <a:chOff x="332936" y="2627766"/>
            <a:chExt cx="2926080" cy="1290153"/>
          </a:xfrm>
        </p:grpSpPr>
        <p:sp>
          <p:nvSpPr>
            <p:cNvPr id="56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57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3D Blocks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6687655-F3C0-FE79-079C-36C568EA5F31}"/>
              </a:ext>
            </a:extLst>
          </p:cNvPr>
          <p:cNvGrpSpPr/>
          <p:nvPr/>
        </p:nvGrpSpPr>
        <p:grpSpPr>
          <a:xfrm>
            <a:off x="8927481" y="2783924"/>
            <a:ext cx="2926080" cy="1290153"/>
            <a:chOff x="8921977" y="2947244"/>
            <a:chExt cx="2926080" cy="1290153"/>
          </a:xfrm>
        </p:grpSpPr>
        <p:sp>
          <p:nvSpPr>
            <p:cNvPr id="6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1"/>
                  </a:solidFill>
                </a:rPr>
                <a:t>04 - Lorem Ipsum</a:t>
              </a:r>
            </a:p>
          </p:txBody>
        </p:sp>
        <p:sp>
          <p:nvSpPr>
            <p:cNvPr id="6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9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2FAD397-0FF6-E00D-40BD-31471E651219}"/>
              </a:ext>
            </a:extLst>
          </p:cNvPr>
          <p:cNvGrpSpPr/>
          <p:nvPr/>
        </p:nvGrpSpPr>
        <p:grpSpPr>
          <a:xfrm>
            <a:off x="8927481" y="4489018"/>
            <a:ext cx="2926080" cy="1290153"/>
            <a:chOff x="8921977" y="4652338"/>
            <a:chExt cx="2926080" cy="1290153"/>
          </a:xfrm>
        </p:grpSpPr>
        <p:sp>
          <p:nvSpPr>
            <p:cNvPr id="64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2"/>
                  </a:solidFill>
                </a:rPr>
                <a:t>06 - Lorem Ipsum</a:t>
              </a:r>
            </a:p>
          </p:txBody>
        </p:sp>
        <p:sp>
          <p:nvSpPr>
            <p:cNvPr id="65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9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1271500-01E5-822C-D1CF-BC07A135E37D}"/>
              </a:ext>
            </a:extLst>
          </p:cNvPr>
          <p:cNvGrpSpPr/>
          <p:nvPr/>
        </p:nvGrpSpPr>
        <p:grpSpPr>
          <a:xfrm>
            <a:off x="338440" y="2783924"/>
            <a:ext cx="2926080" cy="1290153"/>
            <a:chOff x="332936" y="2947244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03 - 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9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6F6B55A-9BE5-EF4D-685C-0C02E7B9B927}"/>
              </a:ext>
            </a:extLst>
          </p:cNvPr>
          <p:cNvGrpSpPr/>
          <p:nvPr/>
        </p:nvGrpSpPr>
        <p:grpSpPr>
          <a:xfrm>
            <a:off x="338440" y="4489018"/>
            <a:ext cx="2926080" cy="1290153"/>
            <a:chOff x="332936" y="4652338"/>
            <a:chExt cx="2926080" cy="1290153"/>
          </a:xfrm>
        </p:grpSpPr>
        <p:sp>
          <p:nvSpPr>
            <p:cNvPr id="60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dirty="0">
                  <a:solidFill>
                    <a:srgbClr val="805AAB"/>
                  </a:solidFill>
                </a:rPr>
                <a:t>05 - Lorem Ipsum</a:t>
              </a:r>
            </a:p>
          </p:txBody>
        </p:sp>
        <p:sp>
          <p:nvSpPr>
            <p:cNvPr id="61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9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3C8FEBE-C327-3941-9AF4-124FF37849EC}"/>
              </a:ext>
            </a:extLst>
          </p:cNvPr>
          <p:cNvGrpSpPr/>
          <p:nvPr/>
        </p:nvGrpSpPr>
        <p:grpSpPr>
          <a:xfrm>
            <a:off x="8927481" y="1078830"/>
            <a:ext cx="2926080" cy="1290153"/>
            <a:chOff x="8921977" y="1242150"/>
            <a:chExt cx="2926080" cy="1290153"/>
          </a:xfrm>
        </p:grpSpPr>
        <p:sp>
          <p:nvSpPr>
            <p:cNvPr id="5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3"/>
                  </a:solidFill>
                </a:rPr>
                <a:t>02 - Lorem Ipsum</a:t>
              </a:r>
            </a:p>
          </p:txBody>
        </p:sp>
        <p:sp>
          <p:nvSpPr>
            <p:cNvPr id="5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9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38440" y="1078830"/>
            <a:ext cx="2926080" cy="1290153"/>
            <a:chOff x="332936" y="2627766"/>
            <a:chExt cx="2926080" cy="1290153"/>
          </a:xfrm>
        </p:grpSpPr>
        <p:sp>
          <p:nvSpPr>
            <p:cNvPr id="56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57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9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2" name="Freeform 3">
            <a:extLst>
              <a:ext uri="{FF2B5EF4-FFF2-40B4-BE49-F238E27FC236}">
                <a16:creationId xmlns:a16="http://schemas.microsoft.com/office/drawing/2014/main" id="{FF896B1C-6F4C-3ECD-0CBC-0F6D7552136E}"/>
              </a:ext>
            </a:extLst>
          </p:cNvPr>
          <p:cNvSpPr/>
          <p:nvPr/>
        </p:nvSpPr>
        <p:spPr>
          <a:xfrm>
            <a:off x="3873413" y="1307517"/>
            <a:ext cx="4445174" cy="811768"/>
          </a:xfrm>
          <a:custGeom>
            <a:avLst/>
            <a:gdLst>
              <a:gd name="connsiteX0" fmla="*/ 209544 w 419088"/>
              <a:gd name="connsiteY0" fmla="*/ 0 h 94493"/>
              <a:gd name="connsiteX1" fmla="*/ 0 w 419088"/>
              <a:gd name="connsiteY1" fmla="*/ 20580 h 94493"/>
              <a:gd name="connsiteX2" fmla="*/ 0 w 419088"/>
              <a:gd name="connsiteY2" fmla="*/ 73913 h 94493"/>
              <a:gd name="connsiteX3" fmla="*/ 209544 w 419088"/>
              <a:gd name="connsiteY3" fmla="*/ 94493 h 94493"/>
              <a:gd name="connsiteX4" fmla="*/ 419088 w 419088"/>
              <a:gd name="connsiteY4" fmla="*/ 73913 h 94493"/>
              <a:gd name="connsiteX5" fmla="*/ 419088 w 419088"/>
              <a:gd name="connsiteY5" fmla="*/ 20580 h 94493"/>
              <a:gd name="connsiteX6" fmla="*/ 209544 w 419088"/>
              <a:gd name="connsiteY6" fmla="*/ 0 h 94493"/>
              <a:gd name="connsiteX0" fmla="*/ 208646 w 419088"/>
              <a:gd name="connsiteY0" fmla="*/ 0 h 76533"/>
              <a:gd name="connsiteX1" fmla="*/ 0 w 419088"/>
              <a:gd name="connsiteY1" fmla="*/ 2620 h 76533"/>
              <a:gd name="connsiteX2" fmla="*/ 0 w 419088"/>
              <a:gd name="connsiteY2" fmla="*/ 55953 h 76533"/>
              <a:gd name="connsiteX3" fmla="*/ 209544 w 419088"/>
              <a:gd name="connsiteY3" fmla="*/ 76533 h 76533"/>
              <a:gd name="connsiteX4" fmla="*/ 419088 w 419088"/>
              <a:gd name="connsiteY4" fmla="*/ 55953 h 76533"/>
              <a:gd name="connsiteX5" fmla="*/ 419088 w 419088"/>
              <a:gd name="connsiteY5" fmla="*/ 2620 h 76533"/>
              <a:gd name="connsiteX6" fmla="*/ 208646 w 419088"/>
              <a:gd name="connsiteY6" fmla="*/ 0 h 76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76533">
                <a:moveTo>
                  <a:pt x="208646" y="0"/>
                </a:moveTo>
                <a:lnTo>
                  <a:pt x="0" y="2620"/>
                </a:lnTo>
                <a:lnTo>
                  <a:pt x="0" y="55953"/>
                </a:lnTo>
                <a:lnTo>
                  <a:pt x="209544" y="76533"/>
                </a:lnTo>
                <a:lnTo>
                  <a:pt x="419088" y="55953"/>
                </a:lnTo>
                <a:lnTo>
                  <a:pt x="419088" y="2620"/>
                </a:lnTo>
                <a:lnTo>
                  <a:pt x="208646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 4">
            <a:extLst>
              <a:ext uri="{FF2B5EF4-FFF2-40B4-BE49-F238E27FC236}">
                <a16:creationId xmlns:a16="http://schemas.microsoft.com/office/drawing/2014/main" id="{31E61F12-20A4-73D0-C1BE-D6AED621F585}"/>
              </a:ext>
            </a:extLst>
          </p:cNvPr>
          <p:cNvSpPr/>
          <p:nvPr/>
        </p:nvSpPr>
        <p:spPr>
          <a:xfrm>
            <a:off x="3873413" y="1117019"/>
            <a:ext cx="2222587" cy="783979"/>
          </a:xfrm>
          <a:custGeom>
            <a:avLst/>
            <a:gdLst>
              <a:gd name="connsiteX0" fmla="*/ 209544 w 209544"/>
              <a:gd name="connsiteY0" fmla="*/ 53334 h 73913"/>
              <a:gd name="connsiteX1" fmla="*/ 0 w 209544"/>
              <a:gd name="connsiteY1" fmla="*/ 73913 h 73913"/>
              <a:gd name="connsiteX2" fmla="*/ 0 w 209544"/>
              <a:gd name="connsiteY2" fmla="*/ 20580 h 73913"/>
              <a:gd name="connsiteX3" fmla="*/ 209544 w 209544"/>
              <a:gd name="connsiteY3" fmla="*/ 0 h 73913"/>
              <a:gd name="connsiteX4" fmla="*/ 209544 w 209544"/>
              <a:gd name="connsiteY4" fmla="*/ 53334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913">
                <a:moveTo>
                  <a:pt x="209544" y="53334"/>
                </a:moveTo>
                <a:lnTo>
                  <a:pt x="0" y="73913"/>
                </a:lnTo>
                <a:lnTo>
                  <a:pt x="0" y="2058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 5">
            <a:extLst>
              <a:ext uri="{FF2B5EF4-FFF2-40B4-BE49-F238E27FC236}">
                <a16:creationId xmlns:a16="http://schemas.microsoft.com/office/drawing/2014/main" id="{E2B14C4B-6FAD-E380-CC9D-0591D3BB6A38}"/>
              </a:ext>
            </a:extLst>
          </p:cNvPr>
          <p:cNvSpPr/>
          <p:nvPr/>
        </p:nvSpPr>
        <p:spPr>
          <a:xfrm>
            <a:off x="6096011" y="1117019"/>
            <a:ext cx="2222576" cy="783979"/>
          </a:xfrm>
          <a:custGeom>
            <a:avLst/>
            <a:gdLst>
              <a:gd name="connsiteX0" fmla="*/ 209544 w 209543"/>
              <a:gd name="connsiteY0" fmla="*/ 73913 h 73913"/>
              <a:gd name="connsiteX1" fmla="*/ 0 w 209543"/>
              <a:gd name="connsiteY1" fmla="*/ 53334 h 73913"/>
              <a:gd name="connsiteX2" fmla="*/ 0 w 209543"/>
              <a:gd name="connsiteY2" fmla="*/ 0 h 73913"/>
              <a:gd name="connsiteX3" fmla="*/ 209544 w 209543"/>
              <a:gd name="connsiteY3" fmla="*/ 20580 h 73913"/>
              <a:gd name="connsiteX4" fmla="*/ 209544 w 209543"/>
              <a:gd name="connsiteY4" fmla="*/ 73913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913">
                <a:moveTo>
                  <a:pt x="209544" y="73913"/>
                </a:moveTo>
                <a:lnTo>
                  <a:pt x="0" y="53334"/>
                </a:lnTo>
                <a:lnTo>
                  <a:pt x="0" y="0"/>
                </a:lnTo>
                <a:lnTo>
                  <a:pt x="209544" y="20580"/>
                </a:lnTo>
                <a:lnTo>
                  <a:pt x="209544" y="73913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 7">
            <a:extLst>
              <a:ext uri="{FF2B5EF4-FFF2-40B4-BE49-F238E27FC236}">
                <a16:creationId xmlns:a16="http://schemas.microsoft.com/office/drawing/2014/main" id="{83DB669C-81C8-DF35-D26D-D24EB7248580}"/>
              </a:ext>
            </a:extLst>
          </p:cNvPr>
          <p:cNvSpPr/>
          <p:nvPr/>
        </p:nvSpPr>
        <p:spPr>
          <a:xfrm>
            <a:off x="3873413" y="2014034"/>
            <a:ext cx="4445174" cy="827742"/>
          </a:xfrm>
          <a:custGeom>
            <a:avLst/>
            <a:gdLst>
              <a:gd name="connsiteX0" fmla="*/ 209544 w 419088"/>
              <a:gd name="connsiteY0" fmla="*/ 0 h 94203"/>
              <a:gd name="connsiteX1" fmla="*/ 0 w 419088"/>
              <a:gd name="connsiteY1" fmla="*/ 20580 h 94203"/>
              <a:gd name="connsiteX2" fmla="*/ 0 w 419088"/>
              <a:gd name="connsiteY2" fmla="*/ 73913 h 94203"/>
              <a:gd name="connsiteX3" fmla="*/ 209544 w 419088"/>
              <a:gd name="connsiteY3" fmla="*/ 94203 h 94203"/>
              <a:gd name="connsiteX4" fmla="*/ 419088 w 419088"/>
              <a:gd name="connsiteY4" fmla="*/ 73913 h 94203"/>
              <a:gd name="connsiteX5" fmla="*/ 419088 w 419088"/>
              <a:gd name="connsiteY5" fmla="*/ 20580 h 94203"/>
              <a:gd name="connsiteX6" fmla="*/ 209544 w 419088"/>
              <a:gd name="connsiteY6" fmla="*/ 0 h 94203"/>
              <a:gd name="connsiteX0" fmla="*/ 209544 w 419088"/>
              <a:gd name="connsiteY0" fmla="*/ 0 h 78039"/>
              <a:gd name="connsiteX1" fmla="*/ 0 w 419088"/>
              <a:gd name="connsiteY1" fmla="*/ 4416 h 78039"/>
              <a:gd name="connsiteX2" fmla="*/ 0 w 419088"/>
              <a:gd name="connsiteY2" fmla="*/ 57749 h 78039"/>
              <a:gd name="connsiteX3" fmla="*/ 209544 w 419088"/>
              <a:gd name="connsiteY3" fmla="*/ 78039 h 78039"/>
              <a:gd name="connsiteX4" fmla="*/ 419088 w 419088"/>
              <a:gd name="connsiteY4" fmla="*/ 57749 h 78039"/>
              <a:gd name="connsiteX5" fmla="*/ 419088 w 419088"/>
              <a:gd name="connsiteY5" fmla="*/ 4416 h 78039"/>
              <a:gd name="connsiteX6" fmla="*/ 209544 w 419088"/>
              <a:gd name="connsiteY6" fmla="*/ 0 h 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78039">
                <a:moveTo>
                  <a:pt x="209544" y="0"/>
                </a:moveTo>
                <a:lnTo>
                  <a:pt x="0" y="4416"/>
                </a:lnTo>
                <a:lnTo>
                  <a:pt x="0" y="57749"/>
                </a:lnTo>
                <a:lnTo>
                  <a:pt x="209544" y="78039"/>
                </a:lnTo>
                <a:lnTo>
                  <a:pt x="419088" y="57749"/>
                </a:lnTo>
                <a:lnTo>
                  <a:pt x="419088" y="4416"/>
                </a:lnTo>
                <a:lnTo>
                  <a:pt x="2095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 8">
            <a:extLst>
              <a:ext uri="{FF2B5EF4-FFF2-40B4-BE49-F238E27FC236}">
                <a16:creationId xmlns:a16="http://schemas.microsoft.com/office/drawing/2014/main" id="{00ADCFC5-51A0-0EEA-01DB-F55956480A96}"/>
              </a:ext>
            </a:extLst>
          </p:cNvPr>
          <p:cNvSpPr/>
          <p:nvPr/>
        </p:nvSpPr>
        <p:spPr>
          <a:xfrm>
            <a:off x="3873413" y="1842586"/>
            <a:ext cx="2222587" cy="780903"/>
          </a:xfrm>
          <a:custGeom>
            <a:avLst/>
            <a:gdLst>
              <a:gd name="connsiteX0" fmla="*/ 209544 w 209544"/>
              <a:gd name="connsiteY0" fmla="*/ 53334 h 73623"/>
              <a:gd name="connsiteX1" fmla="*/ 0 w 209544"/>
              <a:gd name="connsiteY1" fmla="*/ 73623 h 73623"/>
              <a:gd name="connsiteX2" fmla="*/ 0 w 209544"/>
              <a:gd name="connsiteY2" fmla="*/ 20290 h 73623"/>
              <a:gd name="connsiteX3" fmla="*/ 209544 w 209544"/>
              <a:gd name="connsiteY3" fmla="*/ 0 h 73623"/>
              <a:gd name="connsiteX4" fmla="*/ 209544 w 209544"/>
              <a:gd name="connsiteY4" fmla="*/ 53334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623">
                <a:moveTo>
                  <a:pt x="209544" y="53334"/>
                </a:moveTo>
                <a:lnTo>
                  <a:pt x="0" y="73623"/>
                </a:lnTo>
                <a:lnTo>
                  <a:pt x="0" y="2029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 9">
            <a:extLst>
              <a:ext uri="{FF2B5EF4-FFF2-40B4-BE49-F238E27FC236}">
                <a16:creationId xmlns:a16="http://schemas.microsoft.com/office/drawing/2014/main" id="{35DD946D-796B-6284-3779-089F3C4D40EB}"/>
              </a:ext>
            </a:extLst>
          </p:cNvPr>
          <p:cNvSpPr/>
          <p:nvPr/>
        </p:nvSpPr>
        <p:spPr>
          <a:xfrm>
            <a:off x="6096011" y="1842586"/>
            <a:ext cx="2222576" cy="780903"/>
          </a:xfrm>
          <a:custGeom>
            <a:avLst/>
            <a:gdLst>
              <a:gd name="connsiteX0" fmla="*/ 209544 w 209543"/>
              <a:gd name="connsiteY0" fmla="*/ 73623 h 73623"/>
              <a:gd name="connsiteX1" fmla="*/ 0 w 209543"/>
              <a:gd name="connsiteY1" fmla="*/ 53334 h 73623"/>
              <a:gd name="connsiteX2" fmla="*/ 0 w 209543"/>
              <a:gd name="connsiteY2" fmla="*/ 0 h 73623"/>
              <a:gd name="connsiteX3" fmla="*/ 209544 w 209543"/>
              <a:gd name="connsiteY3" fmla="*/ 20290 h 73623"/>
              <a:gd name="connsiteX4" fmla="*/ 209544 w 209543"/>
              <a:gd name="connsiteY4" fmla="*/ 73623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623">
                <a:moveTo>
                  <a:pt x="209544" y="73623"/>
                </a:moveTo>
                <a:lnTo>
                  <a:pt x="0" y="53334"/>
                </a:lnTo>
                <a:lnTo>
                  <a:pt x="0" y="0"/>
                </a:lnTo>
                <a:lnTo>
                  <a:pt x="209544" y="20290"/>
                </a:lnTo>
                <a:lnTo>
                  <a:pt x="209544" y="73623"/>
                </a:ln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 11">
            <a:extLst>
              <a:ext uri="{FF2B5EF4-FFF2-40B4-BE49-F238E27FC236}">
                <a16:creationId xmlns:a16="http://schemas.microsoft.com/office/drawing/2014/main" id="{F59F2F70-E83B-8ACF-0C59-C4DC73CCFE14}"/>
              </a:ext>
            </a:extLst>
          </p:cNvPr>
          <p:cNvSpPr/>
          <p:nvPr/>
        </p:nvSpPr>
        <p:spPr>
          <a:xfrm>
            <a:off x="3873413" y="2711027"/>
            <a:ext cx="4445174" cy="856317"/>
          </a:xfrm>
          <a:custGeom>
            <a:avLst/>
            <a:gdLst>
              <a:gd name="connsiteX0" fmla="*/ 209544 w 419088"/>
              <a:gd name="connsiteY0" fmla="*/ 0 h 94203"/>
              <a:gd name="connsiteX1" fmla="*/ 0 w 419088"/>
              <a:gd name="connsiteY1" fmla="*/ 20290 h 94203"/>
              <a:gd name="connsiteX2" fmla="*/ 0 w 419088"/>
              <a:gd name="connsiteY2" fmla="*/ 73913 h 94203"/>
              <a:gd name="connsiteX3" fmla="*/ 209544 w 419088"/>
              <a:gd name="connsiteY3" fmla="*/ 94203 h 94203"/>
              <a:gd name="connsiteX4" fmla="*/ 419088 w 419088"/>
              <a:gd name="connsiteY4" fmla="*/ 73913 h 94203"/>
              <a:gd name="connsiteX5" fmla="*/ 419088 w 419088"/>
              <a:gd name="connsiteY5" fmla="*/ 20290 h 94203"/>
              <a:gd name="connsiteX6" fmla="*/ 209544 w 419088"/>
              <a:gd name="connsiteY6" fmla="*/ 0 h 94203"/>
              <a:gd name="connsiteX0" fmla="*/ 209544 w 419088"/>
              <a:gd name="connsiteY0" fmla="*/ 0 h 80733"/>
              <a:gd name="connsiteX1" fmla="*/ 0 w 419088"/>
              <a:gd name="connsiteY1" fmla="*/ 6820 h 80733"/>
              <a:gd name="connsiteX2" fmla="*/ 0 w 419088"/>
              <a:gd name="connsiteY2" fmla="*/ 60443 h 80733"/>
              <a:gd name="connsiteX3" fmla="*/ 209544 w 419088"/>
              <a:gd name="connsiteY3" fmla="*/ 80733 h 80733"/>
              <a:gd name="connsiteX4" fmla="*/ 419088 w 419088"/>
              <a:gd name="connsiteY4" fmla="*/ 60443 h 80733"/>
              <a:gd name="connsiteX5" fmla="*/ 419088 w 419088"/>
              <a:gd name="connsiteY5" fmla="*/ 6820 h 80733"/>
              <a:gd name="connsiteX6" fmla="*/ 209544 w 419088"/>
              <a:gd name="connsiteY6" fmla="*/ 0 h 80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80733">
                <a:moveTo>
                  <a:pt x="209544" y="0"/>
                </a:moveTo>
                <a:lnTo>
                  <a:pt x="0" y="6820"/>
                </a:lnTo>
                <a:lnTo>
                  <a:pt x="0" y="60443"/>
                </a:lnTo>
                <a:lnTo>
                  <a:pt x="209544" y="80733"/>
                </a:lnTo>
                <a:lnTo>
                  <a:pt x="419088" y="60443"/>
                </a:lnTo>
                <a:lnTo>
                  <a:pt x="419088" y="6820"/>
                </a:lnTo>
                <a:lnTo>
                  <a:pt x="209544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 12">
            <a:extLst>
              <a:ext uri="{FF2B5EF4-FFF2-40B4-BE49-F238E27FC236}">
                <a16:creationId xmlns:a16="http://schemas.microsoft.com/office/drawing/2014/main" id="{06B875BC-E05C-3D7A-1702-15F23E37D44D}"/>
              </a:ext>
            </a:extLst>
          </p:cNvPr>
          <p:cNvSpPr/>
          <p:nvPr/>
        </p:nvSpPr>
        <p:spPr>
          <a:xfrm>
            <a:off x="3873413" y="2568154"/>
            <a:ext cx="2222587" cy="780903"/>
          </a:xfrm>
          <a:custGeom>
            <a:avLst/>
            <a:gdLst>
              <a:gd name="connsiteX0" fmla="*/ 209544 w 209544"/>
              <a:gd name="connsiteY0" fmla="*/ 53334 h 73623"/>
              <a:gd name="connsiteX1" fmla="*/ 0 w 209544"/>
              <a:gd name="connsiteY1" fmla="*/ 73624 h 73623"/>
              <a:gd name="connsiteX2" fmla="*/ 0 w 209544"/>
              <a:gd name="connsiteY2" fmla="*/ 20290 h 73623"/>
              <a:gd name="connsiteX3" fmla="*/ 209544 w 209544"/>
              <a:gd name="connsiteY3" fmla="*/ 0 h 73623"/>
              <a:gd name="connsiteX4" fmla="*/ 209544 w 209544"/>
              <a:gd name="connsiteY4" fmla="*/ 53334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623">
                <a:moveTo>
                  <a:pt x="209544" y="53334"/>
                </a:moveTo>
                <a:lnTo>
                  <a:pt x="0" y="73624"/>
                </a:lnTo>
                <a:lnTo>
                  <a:pt x="0" y="2029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 13">
            <a:extLst>
              <a:ext uri="{FF2B5EF4-FFF2-40B4-BE49-F238E27FC236}">
                <a16:creationId xmlns:a16="http://schemas.microsoft.com/office/drawing/2014/main" id="{9D848BA0-A2CA-B232-7AA4-560F93C77636}"/>
              </a:ext>
            </a:extLst>
          </p:cNvPr>
          <p:cNvSpPr/>
          <p:nvPr/>
        </p:nvSpPr>
        <p:spPr>
          <a:xfrm>
            <a:off x="6096011" y="2568154"/>
            <a:ext cx="2222576" cy="780903"/>
          </a:xfrm>
          <a:custGeom>
            <a:avLst/>
            <a:gdLst>
              <a:gd name="connsiteX0" fmla="*/ 209544 w 209543"/>
              <a:gd name="connsiteY0" fmla="*/ 73624 h 73623"/>
              <a:gd name="connsiteX1" fmla="*/ 0 w 209543"/>
              <a:gd name="connsiteY1" fmla="*/ 53334 h 73623"/>
              <a:gd name="connsiteX2" fmla="*/ 0 w 209543"/>
              <a:gd name="connsiteY2" fmla="*/ 0 h 73623"/>
              <a:gd name="connsiteX3" fmla="*/ 209544 w 209543"/>
              <a:gd name="connsiteY3" fmla="*/ 20290 h 73623"/>
              <a:gd name="connsiteX4" fmla="*/ 209544 w 209543"/>
              <a:gd name="connsiteY4" fmla="*/ 73624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623">
                <a:moveTo>
                  <a:pt x="209544" y="73624"/>
                </a:moveTo>
                <a:lnTo>
                  <a:pt x="0" y="53334"/>
                </a:lnTo>
                <a:lnTo>
                  <a:pt x="0" y="0"/>
                </a:lnTo>
                <a:lnTo>
                  <a:pt x="209544" y="20290"/>
                </a:lnTo>
                <a:lnTo>
                  <a:pt x="209544" y="73624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 15">
            <a:extLst>
              <a:ext uri="{FF2B5EF4-FFF2-40B4-BE49-F238E27FC236}">
                <a16:creationId xmlns:a16="http://schemas.microsoft.com/office/drawing/2014/main" id="{6CF555EB-432E-FC11-7CEA-A970449F9719}"/>
              </a:ext>
            </a:extLst>
          </p:cNvPr>
          <p:cNvSpPr/>
          <p:nvPr/>
        </p:nvSpPr>
        <p:spPr>
          <a:xfrm>
            <a:off x="3873413" y="3433529"/>
            <a:ext cx="4445174" cy="859393"/>
          </a:xfrm>
          <a:custGeom>
            <a:avLst/>
            <a:gdLst>
              <a:gd name="connsiteX0" fmla="*/ 209544 w 419088"/>
              <a:gd name="connsiteY0" fmla="*/ 0 h 94493"/>
              <a:gd name="connsiteX1" fmla="*/ 0 w 419088"/>
              <a:gd name="connsiteY1" fmla="*/ 20580 h 94493"/>
              <a:gd name="connsiteX2" fmla="*/ 0 w 419088"/>
              <a:gd name="connsiteY2" fmla="*/ 73913 h 94493"/>
              <a:gd name="connsiteX3" fmla="*/ 209544 w 419088"/>
              <a:gd name="connsiteY3" fmla="*/ 94493 h 94493"/>
              <a:gd name="connsiteX4" fmla="*/ 419088 w 419088"/>
              <a:gd name="connsiteY4" fmla="*/ 73913 h 94493"/>
              <a:gd name="connsiteX5" fmla="*/ 419088 w 419088"/>
              <a:gd name="connsiteY5" fmla="*/ 20580 h 94493"/>
              <a:gd name="connsiteX6" fmla="*/ 209544 w 419088"/>
              <a:gd name="connsiteY6" fmla="*/ 0 h 94493"/>
              <a:gd name="connsiteX0" fmla="*/ 207748 w 419088"/>
              <a:gd name="connsiteY0" fmla="*/ 0 h 81023"/>
              <a:gd name="connsiteX1" fmla="*/ 0 w 419088"/>
              <a:gd name="connsiteY1" fmla="*/ 7110 h 81023"/>
              <a:gd name="connsiteX2" fmla="*/ 0 w 419088"/>
              <a:gd name="connsiteY2" fmla="*/ 60443 h 81023"/>
              <a:gd name="connsiteX3" fmla="*/ 209544 w 419088"/>
              <a:gd name="connsiteY3" fmla="*/ 81023 h 81023"/>
              <a:gd name="connsiteX4" fmla="*/ 419088 w 419088"/>
              <a:gd name="connsiteY4" fmla="*/ 60443 h 81023"/>
              <a:gd name="connsiteX5" fmla="*/ 419088 w 419088"/>
              <a:gd name="connsiteY5" fmla="*/ 7110 h 81023"/>
              <a:gd name="connsiteX6" fmla="*/ 207748 w 419088"/>
              <a:gd name="connsiteY6" fmla="*/ 0 h 8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81023">
                <a:moveTo>
                  <a:pt x="207748" y="0"/>
                </a:moveTo>
                <a:lnTo>
                  <a:pt x="0" y="7110"/>
                </a:lnTo>
                <a:lnTo>
                  <a:pt x="0" y="60443"/>
                </a:lnTo>
                <a:lnTo>
                  <a:pt x="209544" y="81023"/>
                </a:lnTo>
                <a:lnTo>
                  <a:pt x="419088" y="60443"/>
                </a:lnTo>
                <a:lnTo>
                  <a:pt x="419088" y="7110"/>
                </a:lnTo>
                <a:lnTo>
                  <a:pt x="207748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 16">
            <a:extLst>
              <a:ext uri="{FF2B5EF4-FFF2-40B4-BE49-F238E27FC236}">
                <a16:creationId xmlns:a16="http://schemas.microsoft.com/office/drawing/2014/main" id="{B70AFBAC-56DD-5EA4-58A5-A9336A0C4BF1}"/>
              </a:ext>
            </a:extLst>
          </p:cNvPr>
          <p:cNvSpPr/>
          <p:nvPr/>
        </p:nvSpPr>
        <p:spPr>
          <a:xfrm>
            <a:off x="3873413" y="3290656"/>
            <a:ext cx="2222587" cy="783979"/>
          </a:xfrm>
          <a:custGeom>
            <a:avLst/>
            <a:gdLst>
              <a:gd name="connsiteX0" fmla="*/ 209544 w 209544"/>
              <a:gd name="connsiteY0" fmla="*/ 53623 h 73913"/>
              <a:gd name="connsiteX1" fmla="*/ 0 w 209544"/>
              <a:gd name="connsiteY1" fmla="*/ 73913 h 73913"/>
              <a:gd name="connsiteX2" fmla="*/ 0 w 209544"/>
              <a:gd name="connsiteY2" fmla="*/ 20580 h 73913"/>
              <a:gd name="connsiteX3" fmla="*/ 209544 w 209544"/>
              <a:gd name="connsiteY3" fmla="*/ 0 h 73913"/>
              <a:gd name="connsiteX4" fmla="*/ 209544 w 209544"/>
              <a:gd name="connsiteY4" fmla="*/ 53623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913">
                <a:moveTo>
                  <a:pt x="209544" y="53623"/>
                </a:moveTo>
                <a:lnTo>
                  <a:pt x="0" y="73913"/>
                </a:lnTo>
                <a:lnTo>
                  <a:pt x="0" y="20580"/>
                </a:lnTo>
                <a:lnTo>
                  <a:pt x="209544" y="0"/>
                </a:lnTo>
                <a:lnTo>
                  <a:pt x="209544" y="5362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 17">
            <a:extLst>
              <a:ext uri="{FF2B5EF4-FFF2-40B4-BE49-F238E27FC236}">
                <a16:creationId xmlns:a16="http://schemas.microsoft.com/office/drawing/2014/main" id="{3C6FE815-A215-C172-13E0-45459FFD537F}"/>
              </a:ext>
            </a:extLst>
          </p:cNvPr>
          <p:cNvSpPr/>
          <p:nvPr/>
        </p:nvSpPr>
        <p:spPr>
          <a:xfrm>
            <a:off x="6096011" y="3290656"/>
            <a:ext cx="2222576" cy="783979"/>
          </a:xfrm>
          <a:custGeom>
            <a:avLst/>
            <a:gdLst>
              <a:gd name="connsiteX0" fmla="*/ 209544 w 209543"/>
              <a:gd name="connsiteY0" fmla="*/ 73913 h 73913"/>
              <a:gd name="connsiteX1" fmla="*/ 0 w 209543"/>
              <a:gd name="connsiteY1" fmla="*/ 53623 h 73913"/>
              <a:gd name="connsiteX2" fmla="*/ 0 w 209543"/>
              <a:gd name="connsiteY2" fmla="*/ 0 h 73913"/>
              <a:gd name="connsiteX3" fmla="*/ 209544 w 209543"/>
              <a:gd name="connsiteY3" fmla="*/ 20580 h 73913"/>
              <a:gd name="connsiteX4" fmla="*/ 209544 w 209543"/>
              <a:gd name="connsiteY4" fmla="*/ 73913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913">
                <a:moveTo>
                  <a:pt x="209544" y="73913"/>
                </a:moveTo>
                <a:lnTo>
                  <a:pt x="0" y="53623"/>
                </a:lnTo>
                <a:lnTo>
                  <a:pt x="0" y="0"/>
                </a:lnTo>
                <a:lnTo>
                  <a:pt x="209544" y="20580"/>
                </a:lnTo>
                <a:lnTo>
                  <a:pt x="209544" y="73913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 19">
            <a:extLst>
              <a:ext uri="{FF2B5EF4-FFF2-40B4-BE49-F238E27FC236}">
                <a16:creationId xmlns:a16="http://schemas.microsoft.com/office/drawing/2014/main" id="{5DD689AC-969E-139E-6748-777AE5950343}"/>
              </a:ext>
            </a:extLst>
          </p:cNvPr>
          <p:cNvSpPr/>
          <p:nvPr/>
        </p:nvSpPr>
        <p:spPr>
          <a:xfrm>
            <a:off x="3873413" y="4187671"/>
            <a:ext cx="4445174" cy="827742"/>
          </a:xfrm>
          <a:custGeom>
            <a:avLst/>
            <a:gdLst>
              <a:gd name="connsiteX0" fmla="*/ 209544 w 419088"/>
              <a:gd name="connsiteY0" fmla="*/ 0 h 94203"/>
              <a:gd name="connsiteX1" fmla="*/ 0 w 419088"/>
              <a:gd name="connsiteY1" fmla="*/ 20580 h 94203"/>
              <a:gd name="connsiteX2" fmla="*/ 0 w 419088"/>
              <a:gd name="connsiteY2" fmla="*/ 73913 h 94203"/>
              <a:gd name="connsiteX3" fmla="*/ 209544 w 419088"/>
              <a:gd name="connsiteY3" fmla="*/ 94203 h 94203"/>
              <a:gd name="connsiteX4" fmla="*/ 419088 w 419088"/>
              <a:gd name="connsiteY4" fmla="*/ 73913 h 94203"/>
              <a:gd name="connsiteX5" fmla="*/ 419088 w 419088"/>
              <a:gd name="connsiteY5" fmla="*/ 20580 h 94203"/>
              <a:gd name="connsiteX6" fmla="*/ 209544 w 419088"/>
              <a:gd name="connsiteY6" fmla="*/ 0 h 94203"/>
              <a:gd name="connsiteX0" fmla="*/ 209544 w 419088"/>
              <a:gd name="connsiteY0" fmla="*/ 0 h 78039"/>
              <a:gd name="connsiteX1" fmla="*/ 0 w 419088"/>
              <a:gd name="connsiteY1" fmla="*/ 4416 h 78039"/>
              <a:gd name="connsiteX2" fmla="*/ 0 w 419088"/>
              <a:gd name="connsiteY2" fmla="*/ 57749 h 78039"/>
              <a:gd name="connsiteX3" fmla="*/ 209544 w 419088"/>
              <a:gd name="connsiteY3" fmla="*/ 78039 h 78039"/>
              <a:gd name="connsiteX4" fmla="*/ 419088 w 419088"/>
              <a:gd name="connsiteY4" fmla="*/ 57749 h 78039"/>
              <a:gd name="connsiteX5" fmla="*/ 419088 w 419088"/>
              <a:gd name="connsiteY5" fmla="*/ 4416 h 78039"/>
              <a:gd name="connsiteX6" fmla="*/ 209544 w 419088"/>
              <a:gd name="connsiteY6" fmla="*/ 0 h 7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78039">
                <a:moveTo>
                  <a:pt x="209544" y="0"/>
                </a:moveTo>
                <a:lnTo>
                  <a:pt x="0" y="4416"/>
                </a:lnTo>
                <a:lnTo>
                  <a:pt x="0" y="57749"/>
                </a:lnTo>
                <a:lnTo>
                  <a:pt x="209544" y="78039"/>
                </a:lnTo>
                <a:lnTo>
                  <a:pt x="419088" y="57749"/>
                </a:lnTo>
                <a:lnTo>
                  <a:pt x="419088" y="4416"/>
                </a:lnTo>
                <a:lnTo>
                  <a:pt x="209544" y="0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 20">
            <a:extLst>
              <a:ext uri="{FF2B5EF4-FFF2-40B4-BE49-F238E27FC236}">
                <a16:creationId xmlns:a16="http://schemas.microsoft.com/office/drawing/2014/main" id="{AB87F4BF-52A5-FC41-77AE-B9A70BA33ADE}"/>
              </a:ext>
            </a:extLst>
          </p:cNvPr>
          <p:cNvSpPr/>
          <p:nvPr/>
        </p:nvSpPr>
        <p:spPr>
          <a:xfrm>
            <a:off x="3873413" y="4016223"/>
            <a:ext cx="2222587" cy="783979"/>
          </a:xfrm>
          <a:custGeom>
            <a:avLst/>
            <a:gdLst>
              <a:gd name="connsiteX0" fmla="*/ 209544 w 209544"/>
              <a:gd name="connsiteY0" fmla="*/ 53334 h 73913"/>
              <a:gd name="connsiteX1" fmla="*/ 0 w 209544"/>
              <a:gd name="connsiteY1" fmla="*/ 73913 h 73913"/>
              <a:gd name="connsiteX2" fmla="*/ 0 w 209544"/>
              <a:gd name="connsiteY2" fmla="*/ 20290 h 73913"/>
              <a:gd name="connsiteX3" fmla="*/ 209544 w 209544"/>
              <a:gd name="connsiteY3" fmla="*/ 0 h 73913"/>
              <a:gd name="connsiteX4" fmla="*/ 209544 w 209544"/>
              <a:gd name="connsiteY4" fmla="*/ 53334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913">
                <a:moveTo>
                  <a:pt x="209544" y="53334"/>
                </a:moveTo>
                <a:lnTo>
                  <a:pt x="0" y="73913"/>
                </a:lnTo>
                <a:lnTo>
                  <a:pt x="0" y="2029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rgbClr val="6B4C9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 21">
            <a:extLst>
              <a:ext uri="{FF2B5EF4-FFF2-40B4-BE49-F238E27FC236}">
                <a16:creationId xmlns:a16="http://schemas.microsoft.com/office/drawing/2014/main" id="{E4C02DD5-39FE-9099-5576-E3140CA401BE}"/>
              </a:ext>
            </a:extLst>
          </p:cNvPr>
          <p:cNvSpPr/>
          <p:nvPr/>
        </p:nvSpPr>
        <p:spPr>
          <a:xfrm>
            <a:off x="6096011" y="4016223"/>
            <a:ext cx="2222576" cy="783979"/>
          </a:xfrm>
          <a:custGeom>
            <a:avLst/>
            <a:gdLst>
              <a:gd name="connsiteX0" fmla="*/ 209544 w 209543"/>
              <a:gd name="connsiteY0" fmla="*/ 73913 h 73913"/>
              <a:gd name="connsiteX1" fmla="*/ 0 w 209543"/>
              <a:gd name="connsiteY1" fmla="*/ 53334 h 73913"/>
              <a:gd name="connsiteX2" fmla="*/ 0 w 209543"/>
              <a:gd name="connsiteY2" fmla="*/ 0 h 73913"/>
              <a:gd name="connsiteX3" fmla="*/ 209544 w 209543"/>
              <a:gd name="connsiteY3" fmla="*/ 20290 h 73913"/>
              <a:gd name="connsiteX4" fmla="*/ 209544 w 209543"/>
              <a:gd name="connsiteY4" fmla="*/ 73913 h 7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913">
                <a:moveTo>
                  <a:pt x="209544" y="73913"/>
                </a:moveTo>
                <a:lnTo>
                  <a:pt x="0" y="53334"/>
                </a:lnTo>
                <a:lnTo>
                  <a:pt x="0" y="0"/>
                </a:lnTo>
                <a:lnTo>
                  <a:pt x="209544" y="20290"/>
                </a:lnTo>
                <a:lnTo>
                  <a:pt x="209544" y="73913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 23">
            <a:extLst>
              <a:ext uri="{FF2B5EF4-FFF2-40B4-BE49-F238E27FC236}">
                <a16:creationId xmlns:a16="http://schemas.microsoft.com/office/drawing/2014/main" id="{622C2A20-1E62-7FF2-4855-252C798052EF}"/>
              </a:ext>
            </a:extLst>
          </p:cNvPr>
          <p:cNvSpPr/>
          <p:nvPr/>
        </p:nvSpPr>
        <p:spPr>
          <a:xfrm>
            <a:off x="3873413" y="4960078"/>
            <a:ext cx="4445174" cy="780903"/>
          </a:xfrm>
          <a:custGeom>
            <a:avLst/>
            <a:gdLst>
              <a:gd name="connsiteX0" fmla="*/ 209544 w 419088"/>
              <a:gd name="connsiteY0" fmla="*/ 0 h 94203"/>
              <a:gd name="connsiteX1" fmla="*/ 0 w 419088"/>
              <a:gd name="connsiteY1" fmla="*/ 20580 h 94203"/>
              <a:gd name="connsiteX2" fmla="*/ 0 w 419088"/>
              <a:gd name="connsiteY2" fmla="*/ 73913 h 94203"/>
              <a:gd name="connsiteX3" fmla="*/ 209544 w 419088"/>
              <a:gd name="connsiteY3" fmla="*/ 94203 h 94203"/>
              <a:gd name="connsiteX4" fmla="*/ 419088 w 419088"/>
              <a:gd name="connsiteY4" fmla="*/ 73913 h 94203"/>
              <a:gd name="connsiteX5" fmla="*/ 419088 w 419088"/>
              <a:gd name="connsiteY5" fmla="*/ 20580 h 94203"/>
              <a:gd name="connsiteX6" fmla="*/ 209544 w 419088"/>
              <a:gd name="connsiteY6" fmla="*/ 0 h 94203"/>
              <a:gd name="connsiteX0" fmla="*/ 209544 w 419088"/>
              <a:gd name="connsiteY0" fmla="*/ 972 h 73623"/>
              <a:gd name="connsiteX1" fmla="*/ 0 w 419088"/>
              <a:gd name="connsiteY1" fmla="*/ 0 h 73623"/>
              <a:gd name="connsiteX2" fmla="*/ 0 w 419088"/>
              <a:gd name="connsiteY2" fmla="*/ 53333 h 73623"/>
              <a:gd name="connsiteX3" fmla="*/ 209544 w 419088"/>
              <a:gd name="connsiteY3" fmla="*/ 73623 h 73623"/>
              <a:gd name="connsiteX4" fmla="*/ 419088 w 419088"/>
              <a:gd name="connsiteY4" fmla="*/ 53333 h 73623"/>
              <a:gd name="connsiteX5" fmla="*/ 419088 w 419088"/>
              <a:gd name="connsiteY5" fmla="*/ 0 h 73623"/>
              <a:gd name="connsiteX6" fmla="*/ 209544 w 419088"/>
              <a:gd name="connsiteY6" fmla="*/ 972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088" h="73623">
                <a:moveTo>
                  <a:pt x="209544" y="972"/>
                </a:moveTo>
                <a:lnTo>
                  <a:pt x="0" y="0"/>
                </a:lnTo>
                <a:lnTo>
                  <a:pt x="0" y="53333"/>
                </a:lnTo>
                <a:lnTo>
                  <a:pt x="209544" y="73623"/>
                </a:lnTo>
                <a:lnTo>
                  <a:pt x="419088" y="53333"/>
                </a:lnTo>
                <a:lnTo>
                  <a:pt x="419088" y="0"/>
                </a:lnTo>
                <a:lnTo>
                  <a:pt x="209544" y="972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 24">
            <a:extLst>
              <a:ext uri="{FF2B5EF4-FFF2-40B4-BE49-F238E27FC236}">
                <a16:creationId xmlns:a16="http://schemas.microsoft.com/office/drawing/2014/main" id="{F7C287DC-9BBE-93A3-7DC8-DF0CDBCEB0A2}"/>
              </a:ext>
            </a:extLst>
          </p:cNvPr>
          <p:cNvSpPr/>
          <p:nvPr/>
        </p:nvSpPr>
        <p:spPr>
          <a:xfrm>
            <a:off x="3873413" y="4741791"/>
            <a:ext cx="2222587" cy="780903"/>
          </a:xfrm>
          <a:custGeom>
            <a:avLst/>
            <a:gdLst>
              <a:gd name="connsiteX0" fmla="*/ 209544 w 209544"/>
              <a:gd name="connsiteY0" fmla="*/ 53334 h 73623"/>
              <a:gd name="connsiteX1" fmla="*/ 0 w 209544"/>
              <a:gd name="connsiteY1" fmla="*/ 73623 h 73623"/>
              <a:gd name="connsiteX2" fmla="*/ 0 w 209544"/>
              <a:gd name="connsiteY2" fmla="*/ 20290 h 73623"/>
              <a:gd name="connsiteX3" fmla="*/ 209544 w 209544"/>
              <a:gd name="connsiteY3" fmla="*/ 0 h 73623"/>
              <a:gd name="connsiteX4" fmla="*/ 209544 w 209544"/>
              <a:gd name="connsiteY4" fmla="*/ 53334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4" h="73623">
                <a:moveTo>
                  <a:pt x="209544" y="53334"/>
                </a:moveTo>
                <a:lnTo>
                  <a:pt x="0" y="73623"/>
                </a:lnTo>
                <a:lnTo>
                  <a:pt x="0" y="20290"/>
                </a:lnTo>
                <a:lnTo>
                  <a:pt x="209544" y="0"/>
                </a:lnTo>
                <a:lnTo>
                  <a:pt x="209544" y="5333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 25">
            <a:extLst>
              <a:ext uri="{FF2B5EF4-FFF2-40B4-BE49-F238E27FC236}">
                <a16:creationId xmlns:a16="http://schemas.microsoft.com/office/drawing/2014/main" id="{EE100017-2DBA-C4A3-87A3-B14533398737}"/>
              </a:ext>
            </a:extLst>
          </p:cNvPr>
          <p:cNvSpPr/>
          <p:nvPr/>
        </p:nvSpPr>
        <p:spPr>
          <a:xfrm>
            <a:off x="6096011" y="4741791"/>
            <a:ext cx="2222576" cy="780903"/>
          </a:xfrm>
          <a:custGeom>
            <a:avLst/>
            <a:gdLst>
              <a:gd name="connsiteX0" fmla="*/ 209544 w 209543"/>
              <a:gd name="connsiteY0" fmla="*/ 73623 h 73623"/>
              <a:gd name="connsiteX1" fmla="*/ 0 w 209543"/>
              <a:gd name="connsiteY1" fmla="*/ 53334 h 73623"/>
              <a:gd name="connsiteX2" fmla="*/ 0 w 209543"/>
              <a:gd name="connsiteY2" fmla="*/ 0 h 73623"/>
              <a:gd name="connsiteX3" fmla="*/ 209544 w 209543"/>
              <a:gd name="connsiteY3" fmla="*/ 20290 h 73623"/>
              <a:gd name="connsiteX4" fmla="*/ 209544 w 209543"/>
              <a:gd name="connsiteY4" fmla="*/ 73623 h 7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43" h="73623">
                <a:moveTo>
                  <a:pt x="209544" y="73623"/>
                </a:moveTo>
                <a:lnTo>
                  <a:pt x="0" y="53334"/>
                </a:lnTo>
                <a:lnTo>
                  <a:pt x="0" y="0"/>
                </a:lnTo>
                <a:lnTo>
                  <a:pt x="209544" y="20290"/>
                </a:lnTo>
                <a:lnTo>
                  <a:pt x="209544" y="73623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49CA523-5E97-E09A-3BC1-8C2371EA00AD}"/>
              </a:ext>
            </a:extLst>
          </p:cNvPr>
          <p:cNvSpPr txBox="1"/>
          <p:nvPr/>
        </p:nvSpPr>
        <p:spPr>
          <a:xfrm>
            <a:off x="3789652" y="1411996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4D4AF5F-1286-42AB-6BA7-EA0F90BB5B45}"/>
              </a:ext>
            </a:extLst>
          </p:cNvPr>
          <p:cNvSpPr txBox="1"/>
          <p:nvPr/>
        </p:nvSpPr>
        <p:spPr>
          <a:xfrm>
            <a:off x="3789652" y="2132543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5B7FB93-1CF4-3DE8-B2F0-A2A36AE1F4C5}"/>
              </a:ext>
            </a:extLst>
          </p:cNvPr>
          <p:cNvSpPr txBox="1"/>
          <p:nvPr/>
        </p:nvSpPr>
        <p:spPr>
          <a:xfrm>
            <a:off x="3789652" y="2869789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89B793B-D5CB-A612-6373-8E21C0B0F7C3}"/>
              </a:ext>
            </a:extLst>
          </p:cNvPr>
          <p:cNvSpPr txBox="1"/>
          <p:nvPr/>
        </p:nvSpPr>
        <p:spPr>
          <a:xfrm>
            <a:off x="3789652" y="3598877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DC372EC-B348-4C74-B746-B8D380928334}"/>
              </a:ext>
            </a:extLst>
          </p:cNvPr>
          <p:cNvSpPr txBox="1"/>
          <p:nvPr/>
        </p:nvSpPr>
        <p:spPr>
          <a:xfrm>
            <a:off x="3789652" y="4325856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555B24F-F1C2-F789-80BE-52DA6148B690}"/>
              </a:ext>
            </a:extLst>
          </p:cNvPr>
          <p:cNvSpPr txBox="1"/>
          <p:nvPr/>
        </p:nvSpPr>
        <p:spPr>
          <a:xfrm>
            <a:off x="3789652" y="5034541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4DE2C8C-EB7A-7308-DD1A-6395BD1C5C52}"/>
              </a:ext>
            </a:extLst>
          </p:cNvPr>
          <p:cNvSpPr txBox="1"/>
          <p:nvPr/>
        </p:nvSpPr>
        <p:spPr>
          <a:xfrm rot="334262">
            <a:off x="6449026" y="1332874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CFABB72-41BD-6E91-93E0-539E9175C86E}"/>
              </a:ext>
            </a:extLst>
          </p:cNvPr>
          <p:cNvSpPr txBox="1"/>
          <p:nvPr/>
        </p:nvSpPr>
        <p:spPr>
          <a:xfrm rot="334262">
            <a:off x="6449026" y="2053065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049CCAB-DECE-1047-984F-6F6482741280}"/>
              </a:ext>
            </a:extLst>
          </p:cNvPr>
          <p:cNvSpPr txBox="1"/>
          <p:nvPr/>
        </p:nvSpPr>
        <p:spPr>
          <a:xfrm rot="334262">
            <a:off x="6449026" y="276516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CFED11D-54B6-CA18-893C-859916E95228}"/>
              </a:ext>
            </a:extLst>
          </p:cNvPr>
          <p:cNvSpPr txBox="1"/>
          <p:nvPr/>
        </p:nvSpPr>
        <p:spPr>
          <a:xfrm rot="334262">
            <a:off x="6449026" y="3493447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2"/>
                </a:solidFill>
              </a:defRPr>
            </a:lvl1pPr>
          </a:lstStyle>
          <a:p>
            <a:r>
              <a:rPr lang="en-US" noProof="1"/>
              <a:t>Lorem Ipsum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3A966E1-4B4D-0EA9-5DD8-12407AED20B4}"/>
              </a:ext>
            </a:extLst>
          </p:cNvPr>
          <p:cNvSpPr txBox="1"/>
          <p:nvPr/>
        </p:nvSpPr>
        <p:spPr>
          <a:xfrm rot="334262">
            <a:off x="6449026" y="4229821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43818AB-4D84-CD7C-30F3-51A0EA64E79E}"/>
              </a:ext>
            </a:extLst>
          </p:cNvPr>
          <p:cNvSpPr txBox="1"/>
          <p:nvPr/>
        </p:nvSpPr>
        <p:spPr>
          <a:xfrm rot="334262">
            <a:off x="6449027" y="4941921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413CDC9-D0E1-35D1-652C-4C5877DD4968}"/>
              </a:ext>
            </a:extLst>
          </p:cNvPr>
          <p:cNvSpPr txBox="1"/>
          <p:nvPr/>
        </p:nvSpPr>
        <p:spPr>
          <a:xfrm rot="21263654">
            <a:off x="4361282" y="4941920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8856C2A-B4B8-C64B-9742-006E00FC892E}"/>
              </a:ext>
            </a:extLst>
          </p:cNvPr>
          <p:cNvSpPr txBox="1"/>
          <p:nvPr/>
        </p:nvSpPr>
        <p:spPr>
          <a:xfrm rot="21263654">
            <a:off x="4361283" y="4205544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1329E40-DE12-FB98-FC6F-4138077BDCDA}"/>
              </a:ext>
            </a:extLst>
          </p:cNvPr>
          <p:cNvSpPr txBox="1"/>
          <p:nvPr/>
        </p:nvSpPr>
        <p:spPr>
          <a:xfrm rot="21263654">
            <a:off x="4361284" y="3485354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27BB5B7-59AB-91D2-E5F2-A9A27188E4BD}"/>
              </a:ext>
            </a:extLst>
          </p:cNvPr>
          <p:cNvSpPr txBox="1"/>
          <p:nvPr/>
        </p:nvSpPr>
        <p:spPr>
          <a:xfrm rot="21263654">
            <a:off x="4361285" y="2765164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14C6051-0AC1-42DA-47A5-B4D3522C081B}"/>
              </a:ext>
            </a:extLst>
          </p:cNvPr>
          <p:cNvSpPr txBox="1"/>
          <p:nvPr/>
        </p:nvSpPr>
        <p:spPr>
          <a:xfrm rot="21263654">
            <a:off x="4361286" y="2028789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028E1F7-69D4-0BF3-2AFD-98A163B2A0B2}"/>
              </a:ext>
            </a:extLst>
          </p:cNvPr>
          <p:cNvSpPr txBox="1"/>
          <p:nvPr/>
        </p:nvSpPr>
        <p:spPr>
          <a:xfrm rot="21263654">
            <a:off x="4361287" y="130859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516079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9422</TotalTime>
  <Words>612</Words>
  <Application>Microsoft Office PowerPoint</Application>
  <PresentationFormat>Widescreen</PresentationFormat>
  <Paragraphs>68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Stacked 3D Blocks – Slide Template</vt:lpstr>
      <vt:lpstr>Stacked 3D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Stacked 3D Blocks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2024-04-23T17:51:14Z</dcterms:modified>
  <cp:category>Charts &amp; Diagrams</cp:category>
</cp:coreProperties>
</file>