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5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>
        <p:scale>
          <a:sx n="125" d="100"/>
          <a:sy n="125" d="100"/>
        </p:scale>
        <p:origin x="2808" y="6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4929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9029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Customer Satisfaction Snapshot – Slide Template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A0AEF89-77DE-BF89-4328-1513280349DC}"/>
              </a:ext>
            </a:extLst>
          </p:cNvPr>
          <p:cNvSpPr/>
          <p:nvPr/>
        </p:nvSpPr>
        <p:spPr>
          <a:xfrm>
            <a:off x="714639" y="1495125"/>
            <a:ext cx="3448050" cy="193357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Overall</a:t>
            </a: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D50917B6-ECEC-022B-DB5E-143F91A007E4}"/>
              </a:ext>
            </a:extLst>
          </p:cNvPr>
          <p:cNvGrpSpPr/>
          <p:nvPr/>
        </p:nvGrpSpPr>
        <p:grpSpPr>
          <a:xfrm>
            <a:off x="1285365" y="2018754"/>
            <a:ext cx="2306599" cy="1154313"/>
            <a:chOff x="1662668" y="1549067"/>
            <a:chExt cx="3075465" cy="1539084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22F03E5B-0A04-95CD-6558-63E1537191F3}"/>
                </a:ext>
              </a:extLst>
            </p:cNvPr>
            <p:cNvSpPr/>
            <p:nvPr/>
          </p:nvSpPr>
          <p:spPr>
            <a:xfrm>
              <a:off x="1662668" y="2183565"/>
              <a:ext cx="916437" cy="904586"/>
            </a:xfrm>
            <a:custGeom>
              <a:avLst/>
              <a:gdLst>
                <a:gd name="connsiteX0" fmla="*/ 354797 w 1106272"/>
                <a:gd name="connsiteY0" fmla="*/ 0 h 1091965"/>
                <a:gd name="connsiteX1" fmla="*/ 606932 w 1106272"/>
                <a:gd name="connsiteY1" fmla="*/ 183188 h 1091965"/>
                <a:gd name="connsiteX2" fmla="*/ 821938 w 1106272"/>
                <a:gd name="connsiteY2" fmla="*/ 109505 h 1091965"/>
                <a:gd name="connsiteX3" fmla="*/ 783829 w 1106272"/>
                <a:gd name="connsiteY3" fmla="*/ 311713 h 1091965"/>
                <a:gd name="connsiteX4" fmla="*/ 1106272 w 1106272"/>
                <a:gd name="connsiteY4" fmla="*/ 545983 h 1091965"/>
                <a:gd name="connsiteX5" fmla="*/ 928869 w 1106272"/>
                <a:gd name="connsiteY5" fmla="*/ 1091965 h 1091965"/>
                <a:gd name="connsiteX6" fmla="*/ 0 w 1106272"/>
                <a:gd name="connsiteY6" fmla="*/ 1091965 h 1091965"/>
                <a:gd name="connsiteX7" fmla="*/ 354797 w 1106272"/>
                <a:gd name="connsiteY7" fmla="*/ 0 h 1091965"/>
                <a:gd name="connsiteX0" fmla="*/ 354797 w 1106272"/>
                <a:gd name="connsiteY0" fmla="*/ 0 h 1091965"/>
                <a:gd name="connsiteX1" fmla="*/ 606932 w 1106272"/>
                <a:gd name="connsiteY1" fmla="*/ 183188 h 1091965"/>
                <a:gd name="connsiteX2" fmla="*/ 821938 w 1106272"/>
                <a:gd name="connsiteY2" fmla="*/ 109505 h 1091965"/>
                <a:gd name="connsiteX3" fmla="*/ 1106272 w 1106272"/>
                <a:gd name="connsiteY3" fmla="*/ 545983 h 1091965"/>
                <a:gd name="connsiteX4" fmla="*/ 928869 w 1106272"/>
                <a:gd name="connsiteY4" fmla="*/ 1091965 h 1091965"/>
                <a:gd name="connsiteX5" fmla="*/ 0 w 1106272"/>
                <a:gd name="connsiteY5" fmla="*/ 1091965 h 1091965"/>
                <a:gd name="connsiteX6" fmla="*/ 354797 w 1106272"/>
                <a:gd name="connsiteY6" fmla="*/ 0 h 1091965"/>
                <a:gd name="connsiteX0" fmla="*/ 354797 w 1106272"/>
                <a:gd name="connsiteY0" fmla="*/ 0 h 1091965"/>
                <a:gd name="connsiteX1" fmla="*/ 821938 w 1106272"/>
                <a:gd name="connsiteY1" fmla="*/ 109505 h 1091965"/>
                <a:gd name="connsiteX2" fmla="*/ 1106272 w 1106272"/>
                <a:gd name="connsiteY2" fmla="*/ 545983 h 1091965"/>
                <a:gd name="connsiteX3" fmla="*/ 928869 w 1106272"/>
                <a:gd name="connsiteY3" fmla="*/ 1091965 h 1091965"/>
                <a:gd name="connsiteX4" fmla="*/ 0 w 1106272"/>
                <a:gd name="connsiteY4" fmla="*/ 1091965 h 1091965"/>
                <a:gd name="connsiteX5" fmla="*/ 354797 w 1106272"/>
                <a:gd name="connsiteY5" fmla="*/ 0 h 1091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6272" h="1091965">
                  <a:moveTo>
                    <a:pt x="354797" y="0"/>
                  </a:moveTo>
                  <a:lnTo>
                    <a:pt x="821938" y="109505"/>
                  </a:lnTo>
                  <a:lnTo>
                    <a:pt x="1106272" y="545983"/>
                  </a:lnTo>
                  <a:cubicBezTo>
                    <a:pt x="990972" y="704679"/>
                    <a:pt x="928869" y="895798"/>
                    <a:pt x="928869" y="1091965"/>
                  </a:cubicBezTo>
                  <a:lnTo>
                    <a:pt x="0" y="1091965"/>
                  </a:lnTo>
                  <a:cubicBezTo>
                    <a:pt x="0" y="699640"/>
                    <a:pt x="124196" y="317392"/>
                    <a:pt x="354797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FCA6326-724A-FCDD-7CAC-6C41BB2025F2}"/>
                </a:ext>
              </a:extLst>
            </p:cNvPr>
            <p:cNvSpPr/>
            <p:nvPr/>
          </p:nvSpPr>
          <p:spPr>
            <a:xfrm>
              <a:off x="1954075" y="1624388"/>
              <a:ext cx="1027167" cy="1011352"/>
            </a:xfrm>
            <a:custGeom>
              <a:avLst/>
              <a:gdLst>
                <a:gd name="connsiteX0" fmla="*/ 928868 w 1239938"/>
                <a:gd name="connsiteY0" fmla="*/ 0 h 1220848"/>
                <a:gd name="connsiteX1" fmla="*/ 1042621 w 1239938"/>
                <a:gd name="connsiteY1" fmla="*/ 350086 h 1220848"/>
                <a:gd name="connsiteX2" fmla="*/ 1239938 w 1239938"/>
                <a:gd name="connsiteY2" fmla="*/ 391823 h 1220848"/>
                <a:gd name="connsiteX3" fmla="*/ 1105499 w 1239938"/>
                <a:gd name="connsiteY3" fmla="*/ 543602 h 1220848"/>
                <a:gd name="connsiteX4" fmla="*/ 1215914 w 1239938"/>
                <a:gd name="connsiteY4" fmla="*/ 883415 h 1220848"/>
                <a:gd name="connsiteX5" fmla="*/ 751475 w 1239938"/>
                <a:gd name="connsiteY5" fmla="*/ 1220848 h 1220848"/>
                <a:gd name="connsiteX6" fmla="*/ 0 w 1239938"/>
                <a:gd name="connsiteY6" fmla="*/ 674875 h 1220848"/>
                <a:gd name="connsiteX7" fmla="*/ 928868 w 1239938"/>
                <a:gd name="connsiteY7" fmla="*/ 0 h 1220848"/>
                <a:gd name="connsiteX0" fmla="*/ 928868 w 1239938"/>
                <a:gd name="connsiteY0" fmla="*/ 0 h 1220848"/>
                <a:gd name="connsiteX1" fmla="*/ 1042621 w 1239938"/>
                <a:gd name="connsiteY1" fmla="*/ 350086 h 1220848"/>
                <a:gd name="connsiteX2" fmla="*/ 1239938 w 1239938"/>
                <a:gd name="connsiteY2" fmla="*/ 391823 h 1220848"/>
                <a:gd name="connsiteX3" fmla="*/ 1215914 w 1239938"/>
                <a:gd name="connsiteY3" fmla="*/ 883415 h 1220848"/>
                <a:gd name="connsiteX4" fmla="*/ 751475 w 1239938"/>
                <a:gd name="connsiteY4" fmla="*/ 1220848 h 1220848"/>
                <a:gd name="connsiteX5" fmla="*/ 0 w 1239938"/>
                <a:gd name="connsiteY5" fmla="*/ 674875 h 1220848"/>
                <a:gd name="connsiteX6" fmla="*/ 928868 w 1239938"/>
                <a:gd name="connsiteY6" fmla="*/ 0 h 1220848"/>
                <a:gd name="connsiteX0" fmla="*/ 928868 w 1239938"/>
                <a:gd name="connsiteY0" fmla="*/ 0 h 1220848"/>
                <a:gd name="connsiteX1" fmla="*/ 1239938 w 1239938"/>
                <a:gd name="connsiteY1" fmla="*/ 391823 h 1220848"/>
                <a:gd name="connsiteX2" fmla="*/ 1215914 w 1239938"/>
                <a:gd name="connsiteY2" fmla="*/ 883415 h 1220848"/>
                <a:gd name="connsiteX3" fmla="*/ 751475 w 1239938"/>
                <a:gd name="connsiteY3" fmla="*/ 1220848 h 1220848"/>
                <a:gd name="connsiteX4" fmla="*/ 0 w 1239938"/>
                <a:gd name="connsiteY4" fmla="*/ 674875 h 1220848"/>
                <a:gd name="connsiteX5" fmla="*/ 928868 w 1239938"/>
                <a:gd name="connsiteY5" fmla="*/ 0 h 122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9938" h="1220848">
                  <a:moveTo>
                    <a:pt x="928868" y="0"/>
                  </a:moveTo>
                  <a:lnTo>
                    <a:pt x="1239938" y="391823"/>
                  </a:lnTo>
                  <a:lnTo>
                    <a:pt x="1215914" y="883415"/>
                  </a:lnTo>
                  <a:cubicBezTo>
                    <a:pt x="1029357" y="944032"/>
                    <a:pt x="866775" y="1062152"/>
                    <a:pt x="751475" y="1220848"/>
                  </a:cubicBezTo>
                  <a:lnTo>
                    <a:pt x="0" y="674875"/>
                  </a:lnTo>
                  <a:cubicBezTo>
                    <a:pt x="230600" y="357483"/>
                    <a:pt x="555755" y="121234"/>
                    <a:pt x="928868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B76EAE27-8A27-3F95-3B20-1723FC4A01C9}"/>
                </a:ext>
              </a:extLst>
            </p:cNvPr>
            <p:cNvSpPr/>
            <p:nvPr/>
          </p:nvSpPr>
          <p:spPr>
            <a:xfrm>
              <a:off x="2723551" y="1549067"/>
              <a:ext cx="1053809" cy="807146"/>
            </a:xfrm>
            <a:custGeom>
              <a:avLst/>
              <a:gdLst>
                <a:gd name="connsiteX0" fmla="*/ 574081 w 1272099"/>
                <a:gd name="connsiteY0" fmla="*/ 0 h 974341"/>
                <a:gd name="connsiteX1" fmla="*/ 1148153 w 1272099"/>
                <a:gd name="connsiteY1" fmla="*/ 90926 h 974341"/>
                <a:gd name="connsiteX2" fmla="*/ 1062553 w 1272099"/>
                <a:gd name="connsiteY2" fmla="*/ 354378 h 974341"/>
                <a:gd name="connsiteX3" fmla="*/ 1272099 w 1272099"/>
                <a:gd name="connsiteY3" fmla="*/ 569419 h 974341"/>
                <a:gd name="connsiteX4" fmla="*/ 966709 w 1272099"/>
                <a:gd name="connsiteY4" fmla="*/ 649358 h 974341"/>
                <a:gd name="connsiteX5" fmla="*/ 861117 w 1272099"/>
                <a:gd name="connsiteY5" fmla="*/ 974341 h 974341"/>
                <a:gd name="connsiteX6" fmla="*/ 287046 w 1272099"/>
                <a:gd name="connsiteY6" fmla="*/ 974341 h 974341"/>
                <a:gd name="connsiteX7" fmla="*/ 0 w 1272099"/>
                <a:gd name="connsiteY7" fmla="*/ 90926 h 974341"/>
                <a:gd name="connsiteX8" fmla="*/ 574081 w 1272099"/>
                <a:gd name="connsiteY8" fmla="*/ 0 h 974341"/>
                <a:gd name="connsiteX0" fmla="*/ 574081 w 1272099"/>
                <a:gd name="connsiteY0" fmla="*/ 0 h 974341"/>
                <a:gd name="connsiteX1" fmla="*/ 1148153 w 1272099"/>
                <a:gd name="connsiteY1" fmla="*/ 90926 h 974341"/>
                <a:gd name="connsiteX2" fmla="*/ 1272099 w 1272099"/>
                <a:gd name="connsiteY2" fmla="*/ 569419 h 974341"/>
                <a:gd name="connsiteX3" fmla="*/ 966709 w 1272099"/>
                <a:gd name="connsiteY3" fmla="*/ 649358 h 974341"/>
                <a:gd name="connsiteX4" fmla="*/ 861117 w 1272099"/>
                <a:gd name="connsiteY4" fmla="*/ 974341 h 974341"/>
                <a:gd name="connsiteX5" fmla="*/ 287046 w 1272099"/>
                <a:gd name="connsiteY5" fmla="*/ 974341 h 974341"/>
                <a:gd name="connsiteX6" fmla="*/ 0 w 1272099"/>
                <a:gd name="connsiteY6" fmla="*/ 90926 h 974341"/>
                <a:gd name="connsiteX7" fmla="*/ 574081 w 1272099"/>
                <a:gd name="connsiteY7" fmla="*/ 0 h 974341"/>
                <a:gd name="connsiteX0" fmla="*/ 574081 w 1272099"/>
                <a:gd name="connsiteY0" fmla="*/ 0 h 974341"/>
                <a:gd name="connsiteX1" fmla="*/ 1148153 w 1272099"/>
                <a:gd name="connsiteY1" fmla="*/ 90926 h 974341"/>
                <a:gd name="connsiteX2" fmla="*/ 1272099 w 1272099"/>
                <a:gd name="connsiteY2" fmla="*/ 569419 h 974341"/>
                <a:gd name="connsiteX3" fmla="*/ 861117 w 1272099"/>
                <a:gd name="connsiteY3" fmla="*/ 974341 h 974341"/>
                <a:gd name="connsiteX4" fmla="*/ 287046 w 1272099"/>
                <a:gd name="connsiteY4" fmla="*/ 974341 h 974341"/>
                <a:gd name="connsiteX5" fmla="*/ 0 w 1272099"/>
                <a:gd name="connsiteY5" fmla="*/ 90926 h 974341"/>
                <a:gd name="connsiteX6" fmla="*/ 574081 w 1272099"/>
                <a:gd name="connsiteY6" fmla="*/ 0 h 97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2099" h="974341">
                  <a:moveTo>
                    <a:pt x="574081" y="0"/>
                  </a:moveTo>
                  <a:cubicBezTo>
                    <a:pt x="767839" y="0"/>
                    <a:pt x="961597" y="30309"/>
                    <a:pt x="1148153" y="90926"/>
                  </a:cubicBezTo>
                  <a:lnTo>
                    <a:pt x="1272099" y="569419"/>
                  </a:lnTo>
                  <a:lnTo>
                    <a:pt x="861117" y="974341"/>
                  </a:lnTo>
                  <a:cubicBezTo>
                    <a:pt x="674561" y="913724"/>
                    <a:pt x="473602" y="913724"/>
                    <a:pt x="287046" y="974341"/>
                  </a:cubicBezTo>
                  <a:lnTo>
                    <a:pt x="0" y="90926"/>
                  </a:lnTo>
                  <a:cubicBezTo>
                    <a:pt x="186562" y="30309"/>
                    <a:pt x="380322" y="0"/>
                    <a:pt x="574081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BC1E21C-4692-69F9-756B-18D20BA9FAB7}"/>
                </a:ext>
              </a:extLst>
            </p:cNvPr>
            <p:cNvSpPr/>
            <p:nvPr/>
          </p:nvSpPr>
          <p:spPr>
            <a:xfrm>
              <a:off x="3436901" y="1624388"/>
              <a:ext cx="1007265" cy="1011352"/>
            </a:xfrm>
            <a:custGeom>
              <a:avLst/>
              <a:gdLst>
                <a:gd name="connsiteX0" fmla="*/ 287045 w 1215914"/>
                <a:gd name="connsiteY0" fmla="*/ 0 h 1220848"/>
                <a:gd name="connsiteX1" fmla="*/ 1215914 w 1215914"/>
                <a:gd name="connsiteY1" fmla="*/ 674865 h 1220848"/>
                <a:gd name="connsiteX2" fmla="*/ 948646 w 1215914"/>
                <a:gd name="connsiteY2" fmla="*/ 869048 h 1220848"/>
                <a:gd name="connsiteX3" fmla="*/ 965783 w 1215914"/>
                <a:gd name="connsiteY3" fmla="*/ 1148877 h 1220848"/>
                <a:gd name="connsiteX4" fmla="*/ 725447 w 1215914"/>
                <a:gd name="connsiteY4" fmla="*/ 1031213 h 1220848"/>
                <a:gd name="connsiteX5" fmla="*/ 464439 w 1215914"/>
                <a:gd name="connsiteY5" fmla="*/ 1220848 h 1220848"/>
                <a:gd name="connsiteX6" fmla="*/ 0 w 1215914"/>
                <a:gd name="connsiteY6" fmla="*/ 883415 h 1220848"/>
                <a:gd name="connsiteX0" fmla="*/ 287045 w 1215914"/>
                <a:gd name="connsiteY0" fmla="*/ 0 h 1220848"/>
                <a:gd name="connsiteX1" fmla="*/ 1215914 w 1215914"/>
                <a:gd name="connsiteY1" fmla="*/ 674865 h 1220848"/>
                <a:gd name="connsiteX2" fmla="*/ 948646 w 1215914"/>
                <a:gd name="connsiteY2" fmla="*/ 869048 h 1220848"/>
                <a:gd name="connsiteX3" fmla="*/ 965783 w 1215914"/>
                <a:gd name="connsiteY3" fmla="*/ 1148877 h 1220848"/>
                <a:gd name="connsiteX4" fmla="*/ 464439 w 1215914"/>
                <a:gd name="connsiteY4" fmla="*/ 1220848 h 1220848"/>
                <a:gd name="connsiteX5" fmla="*/ 0 w 1215914"/>
                <a:gd name="connsiteY5" fmla="*/ 883415 h 1220848"/>
                <a:gd name="connsiteX6" fmla="*/ 287045 w 1215914"/>
                <a:gd name="connsiteY6" fmla="*/ 0 h 1220848"/>
                <a:gd name="connsiteX0" fmla="*/ 287045 w 1215914"/>
                <a:gd name="connsiteY0" fmla="*/ 0 h 1220848"/>
                <a:gd name="connsiteX1" fmla="*/ 1215914 w 1215914"/>
                <a:gd name="connsiteY1" fmla="*/ 674865 h 1220848"/>
                <a:gd name="connsiteX2" fmla="*/ 965783 w 1215914"/>
                <a:gd name="connsiteY2" fmla="*/ 1148877 h 1220848"/>
                <a:gd name="connsiteX3" fmla="*/ 464439 w 1215914"/>
                <a:gd name="connsiteY3" fmla="*/ 1220848 h 1220848"/>
                <a:gd name="connsiteX4" fmla="*/ 0 w 1215914"/>
                <a:gd name="connsiteY4" fmla="*/ 883415 h 1220848"/>
                <a:gd name="connsiteX5" fmla="*/ 287045 w 1215914"/>
                <a:gd name="connsiteY5" fmla="*/ 0 h 122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5914" h="1220848">
                  <a:moveTo>
                    <a:pt x="287045" y="0"/>
                  </a:moveTo>
                  <a:cubicBezTo>
                    <a:pt x="660159" y="121234"/>
                    <a:pt x="985314" y="357473"/>
                    <a:pt x="1215914" y="674865"/>
                  </a:cubicBezTo>
                  <a:lnTo>
                    <a:pt x="965783" y="1148877"/>
                  </a:lnTo>
                  <a:lnTo>
                    <a:pt x="464439" y="1220848"/>
                  </a:lnTo>
                  <a:cubicBezTo>
                    <a:pt x="349139" y="1062152"/>
                    <a:pt x="186557" y="944032"/>
                    <a:pt x="0" y="883415"/>
                  </a:cubicBezTo>
                  <a:lnTo>
                    <a:pt x="28704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AA49F73-39E3-BA80-0A57-1FBDBDEAB2EE}"/>
                </a:ext>
              </a:extLst>
            </p:cNvPr>
            <p:cNvSpPr/>
            <p:nvPr/>
          </p:nvSpPr>
          <p:spPr>
            <a:xfrm>
              <a:off x="3821689" y="2183565"/>
              <a:ext cx="916444" cy="904577"/>
            </a:xfrm>
            <a:custGeom>
              <a:avLst/>
              <a:gdLst>
                <a:gd name="connsiteX0" fmla="*/ 751423 w 1106280"/>
                <a:gd name="connsiteY0" fmla="*/ -131 h 1091955"/>
                <a:gd name="connsiteX1" fmla="*/ 1106229 w 1106280"/>
                <a:gd name="connsiteY1" fmla="*/ 1091825 h 1091955"/>
                <a:gd name="connsiteX2" fmla="*/ 177351 w 1106280"/>
                <a:gd name="connsiteY2" fmla="*/ 1091825 h 1091955"/>
                <a:gd name="connsiteX3" fmla="*/ -52 w 1106280"/>
                <a:gd name="connsiteY3" fmla="*/ 545842 h 109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6280" h="1091955">
                  <a:moveTo>
                    <a:pt x="751423" y="-131"/>
                  </a:moveTo>
                  <a:cubicBezTo>
                    <a:pt x="982023" y="317261"/>
                    <a:pt x="1106229" y="699509"/>
                    <a:pt x="1106229" y="1091825"/>
                  </a:cubicBezTo>
                  <a:lnTo>
                    <a:pt x="177351" y="1091825"/>
                  </a:lnTo>
                  <a:cubicBezTo>
                    <a:pt x="177351" y="895667"/>
                    <a:pt x="115248" y="704538"/>
                    <a:pt x="-52" y="54584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pic>
          <p:nvPicPr>
            <p:cNvPr id="9" name="Graphic 8" descr="Confused face outline with solid fill">
              <a:extLst>
                <a:ext uri="{FF2B5EF4-FFF2-40B4-BE49-F238E27FC236}">
                  <a16:creationId xmlns:a16="http://schemas.microsoft.com/office/drawing/2014/main" id="{C77A8CF6-48DB-6B5A-FE89-6D7C7886E6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66602" y="1896431"/>
              <a:ext cx="457321" cy="457321"/>
            </a:xfrm>
            <a:prstGeom prst="rect">
              <a:avLst/>
            </a:prstGeom>
          </p:spPr>
        </p:pic>
        <p:pic>
          <p:nvPicPr>
            <p:cNvPr id="10" name="Graphic 9" descr="Smiling face outline with solid fill">
              <a:extLst>
                <a:ext uri="{FF2B5EF4-FFF2-40B4-BE49-F238E27FC236}">
                  <a16:creationId xmlns:a16="http://schemas.microsoft.com/office/drawing/2014/main" id="{B27B49B6-FF3B-A56D-2F54-41D98669A8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676878" y="1896431"/>
              <a:ext cx="457321" cy="457321"/>
            </a:xfrm>
            <a:prstGeom prst="rect">
              <a:avLst/>
            </a:prstGeom>
          </p:spPr>
        </p:pic>
        <p:pic>
          <p:nvPicPr>
            <p:cNvPr id="11" name="Graphic 10" descr="Neutral face outline with solid fill">
              <a:extLst>
                <a:ext uri="{FF2B5EF4-FFF2-40B4-BE49-F238E27FC236}">
                  <a16:creationId xmlns:a16="http://schemas.microsoft.com/office/drawing/2014/main" id="{BA3A0BF6-5EB2-068C-B890-E2243594E24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971740" y="1672744"/>
              <a:ext cx="457321" cy="457321"/>
            </a:xfrm>
            <a:prstGeom prst="rect">
              <a:avLst/>
            </a:prstGeom>
          </p:spPr>
        </p:pic>
        <p:pic>
          <p:nvPicPr>
            <p:cNvPr id="12" name="Graphic 11" descr="Grinning face outline with solid fill">
              <a:extLst>
                <a:ext uri="{FF2B5EF4-FFF2-40B4-BE49-F238E27FC236}">
                  <a16:creationId xmlns:a16="http://schemas.microsoft.com/office/drawing/2014/main" id="{6DD442EE-D55D-4BC3-41D0-2ECA8990358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084650" y="2519251"/>
              <a:ext cx="457321" cy="457321"/>
            </a:xfrm>
            <a:prstGeom prst="rect">
              <a:avLst/>
            </a:prstGeom>
          </p:spPr>
        </p:pic>
        <p:pic>
          <p:nvPicPr>
            <p:cNvPr id="13" name="Graphic 12" descr="Sad face outline with solid fill">
              <a:extLst>
                <a:ext uri="{FF2B5EF4-FFF2-40B4-BE49-F238E27FC236}">
                  <a16:creationId xmlns:a16="http://schemas.microsoft.com/office/drawing/2014/main" id="{91995746-9330-960E-47B2-4F69A262AF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858831" y="2519251"/>
              <a:ext cx="457321" cy="457321"/>
            </a:xfrm>
            <a:prstGeom prst="rect">
              <a:avLst/>
            </a:prstGeom>
          </p:spPr>
        </p:pic>
      </p:grp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E4BEC775-4319-6E8F-1337-9627937C8559}"/>
              </a:ext>
            </a:extLst>
          </p:cNvPr>
          <p:cNvSpPr/>
          <p:nvPr/>
        </p:nvSpPr>
        <p:spPr>
          <a:xfrm rot="2955792">
            <a:off x="2747365" y="2409815"/>
            <a:ext cx="76933" cy="92042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2FCC99D-F6B6-F846-7422-0CE566F53EC2}"/>
              </a:ext>
            </a:extLst>
          </p:cNvPr>
          <p:cNvSpPr/>
          <p:nvPr/>
        </p:nvSpPr>
        <p:spPr>
          <a:xfrm>
            <a:off x="2325901" y="3060293"/>
            <a:ext cx="225536" cy="225536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E17E648-020A-D0A6-B104-BCEBEE896AA9}"/>
              </a:ext>
            </a:extLst>
          </p:cNvPr>
          <p:cNvSpPr/>
          <p:nvPr/>
        </p:nvSpPr>
        <p:spPr>
          <a:xfrm>
            <a:off x="714639" y="3918243"/>
            <a:ext cx="3448050" cy="193357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Customer Loyalty</a:t>
            </a:r>
            <a:endParaRPr lang="en-US" sz="1600" b="1" dirty="0">
              <a:solidFill>
                <a:schemeClr val="tx1"/>
              </a:solidFill>
            </a:endParaRPr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52B8FC1B-C906-1D14-19D8-D390565C2530}"/>
              </a:ext>
            </a:extLst>
          </p:cNvPr>
          <p:cNvGrpSpPr/>
          <p:nvPr/>
        </p:nvGrpSpPr>
        <p:grpSpPr>
          <a:xfrm>
            <a:off x="1285365" y="4441872"/>
            <a:ext cx="2306599" cy="1154313"/>
            <a:chOff x="1662668" y="4060399"/>
            <a:chExt cx="3075465" cy="1539084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D48015A-6CEE-640A-2358-807E09CC11F2}"/>
                </a:ext>
              </a:extLst>
            </p:cNvPr>
            <p:cNvSpPr/>
            <p:nvPr/>
          </p:nvSpPr>
          <p:spPr>
            <a:xfrm>
              <a:off x="1662668" y="4694897"/>
              <a:ext cx="916437" cy="904586"/>
            </a:xfrm>
            <a:custGeom>
              <a:avLst/>
              <a:gdLst>
                <a:gd name="connsiteX0" fmla="*/ 354797 w 1106272"/>
                <a:gd name="connsiteY0" fmla="*/ 0 h 1091965"/>
                <a:gd name="connsiteX1" fmla="*/ 606932 w 1106272"/>
                <a:gd name="connsiteY1" fmla="*/ 183188 h 1091965"/>
                <a:gd name="connsiteX2" fmla="*/ 821938 w 1106272"/>
                <a:gd name="connsiteY2" fmla="*/ 109505 h 1091965"/>
                <a:gd name="connsiteX3" fmla="*/ 783829 w 1106272"/>
                <a:gd name="connsiteY3" fmla="*/ 311713 h 1091965"/>
                <a:gd name="connsiteX4" fmla="*/ 1106272 w 1106272"/>
                <a:gd name="connsiteY4" fmla="*/ 545983 h 1091965"/>
                <a:gd name="connsiteX5" fmla="*/ 928869 w 1106272"/>
                <a:gd name="connsiteY5" fmla="*/ 1091965 h 1091965"/>
                <a:gd name="connsiteX6" fmla="*/ 0 w 1106272"/>
                <a:gd name="connsiteY6" fmla="*/ 1091965 h 1091965"/>
                <a:gd name="connsiteX7" fmla="*/ 354797 w 1106272"/>
                <a:gd name="connsiteY7" fmla="*/ 0 h 1091965"/>
                <a:gd name="connsiteX0" fmla="*/ 354797 w 1106272"/>
                <a:gd name="connsiteY0" fmla="*/ 0 h 1091965"/>
                <a:gd name="connsiteX1" fmla="*/ 606932 w 1106272"/>
                <a:gd name="connsiteY1" fmla="*/ 183188 h 1091965"/>
                <a:gd name="connsiteX2" fmla="*/ 821938 w 1106272"/>
                <a:gd name="connsiteY2" fmla="*/ 109505 h 1091965"/>
                <a:gd name="connsiteX3" fmla="*/ 1106272 w 1106272"/>
                <a:gd name="connsiteY3" fmla="*/ 545983 h 1091965"/>
                <a:gd name="connsiteX4" fmla="*/ 928869 w 1106272"/>
                <a:gd name="connsiteY4" fmla="*/ 1091965 h 1091965"/>
                <a:gd name="connsiteX5" fmla="*/ 0 w 1106272"/>
                <a:gd name="connsiteY5" fmla="*/ 1091965 h 1091965"/>
                <a:gd name="connsiteX6" fmla="*/ 354797 w 1106272"/>
                <a:gd name="connsiteY6" fmla="*/ 0 h 1091965"/>
                <a:gd name="connsiteX0" fmla="*/ 354797 w 1106272"/>
                <a:gd name="connsiteY0" fmla="*/ 0 h 1091965"/>
                <a:gd name="connsiteX1" fmla="*/ 821938 w 1106272"/>
                <a:gd name="connsiteY1" fmla="*/ 109505 h 1091965"/>
                <a:gd name="connsiteX2" fmla="*/ 1106272 w 1106272"/>
                <a:gd name="connsiteY2" fmla="*/ 545983 h 1091965"/>
                <a:gd name="connsiteX3" fmla="*/ 928869 w 1106272"/>
                <a:gd name="connsiteY3" fmla="*/ 1091965 h 1091965"/>
                <a:gd name="connsiteX4" fmla="*/ 0 w 1106272"/>
                <a:gd name="connsiteY4" fmla="*/ 1091965 h 1091965"/>
                <a:gd name="connsiteX5" fmla="*/ 354797 w 1106272"/>
                <a:gd name="connsiteY5" fmla="*/ 0 h 1091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6272" h="1091965">
                  <a:moveTo>
                    <a:pt x="354797" y="0"/>
                  </a:moveTo>
                  <a:lnTo>
                    <a:pt x="821938" y="109505"/>
                  </a:lnTo>
                  <a:lnTo>
                    <a:pt x="1106272" y="545983"/>
                  </a:lnTo>
                  <a:cubicBezTo>
                    <a:pt x="990972" y="704679"/>
                    <a:pt x="928869" y="895798"/>
                    <a:pt x="928869" y="1091965"/>
                  </a:cubicBezTo>
                  <a:lnTo>
                    <a:pt x="0" y="1091965"/>
                  </a:lnTo>
                  <a:cubicBezTo>
                    <a:pt x="0" y="699640"/>
                    <a:pt x="124196" y="317392"/>
                    <a:pt x="354797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0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37F6EC21-41DB-4FE8-4D47-29BBD7BA4B0C}"/>
                </a:ext>
              </a:extLst>
            </p:cNvPr>
            <p:cNvSpPr/>
            <p:nvPr/>
          </p:nvSpPr>
          <p:spPr>
            <a:xfrm>
              <a:off x="1954075" y="4135720"/>
              <a:ext cx="1027167" cy="1011352"/>
            </a:xfrm>
            <a:custGeom>
              <a:avLst/>
              <a:gdLst>
                <a:gd name="connsiteX0" fmla="*/ 928868 w 1239938"/>
                <a:gd name="connsiteY0" fmla="*/ 0 h 1220848"/>
                <a:gd name="connsiteX1" fmla="*/ 1042621 w 1239938"/>
                <a:gd name="connsiteY1" fmla="*/ 350086 h 1220848"/>
                <a:gd name="connsiteX2" fmla="*/ 1239938 w 1239938"/>
                <a:gd name="connsiteY2" fmla="*/ 391823 h 1220848"/>
                <a:gd name="connsiteX3" fmla="*/ 1105499 w 1239938"/>
                <a:gd name="connsiteY3" fmla="*/ 543602 h 1220848"/>
                <a:gd name="connsiteX4" fmla="*/ 1215914 w 1239938"/>
                <a:gd name="connsiteY4" fmla="*/ 883415 h 1220848"/>
                <a:gd name="connsiteX5" fmla="*/ 751475 w 1239938"/>
                <a:gd name="connsiteY5" fmla="*/ 1220848 h 1220848"/>
                <a:gd name="connsiteX6" fmla="*/ 0 w 1239938"/>
                <a:gd name="connsiteY6" fmla="*/ 674875 h 1220848"/>
                <a:gd name="connsiteX7" fmla="*/ 928868 w 1239938"/>
                <a:gd name="connsiteY7" fmla="*/ 0 h 1220848"/>
                <a:gd name="connsiteX0" fmla="*/ 928868 w 1239938"/>
                <a:gd name="connsiteY0" fmla="*/ 0 h 1220848"/>
                <a:gd name="connsiteX1" fmla="*/ 1042621 w 1239938"/>
                <a:gd name="connsiteY1" fmla="*/ 350086 h 1220848"/>
                <a:gd name="connsiteX2" fmla="*/ 1239938 w 1239938"/>
                <a:gd name="connsiteY2" fmla="*/ 391823 h 1220848"/>
                <a:gd name="connsiteX3" fmla="*/ 1215914 w 1239938"/>
                <a:gd name="connsiteY3" fmla="*/ 883415 h 1220848"/>
                <a:gd name="connsiteX4" fmla="*/ 751475 w 1239938"/>
                <a:gd name="connsiteY4" fmla="*/ 1220848 h 1220848"/>
                <a:gd name="connsiteX5" fmla="*/ 0 w 1239938"/>
                <a:gd name="connsiteY5" fmla="*/ 674875 h 1220848"/>
                <a:gd name="connsiteX6" fmla="*/ 928868 w 1239938"/>
                <a:gd name="connsiteY6" fmla="*/ 0 h 1220848"/>
                <a:gd name="connsiteX0" fmla="*/ 928868 w 1239938"/>
                <a:gd name="connsiteY0" fmla="*/ 0 h 1220848"/>
                <a:gd name="connsiteX1" fmla="*/ 1239938 w 1239938"/>
                <a:gd name="connsiteY1" fmla="*/ 391823 h 1220848"/>
                <a:gd name="connsiteX2" fmla="*/ 1215914 w 1239938"/>
                <a:gd name="connsiteY2" fmla="*/ 883415 h 1220848"/>
                <a:gd name="connsiteX3" fmla="*/ 751475 w 1239938"/>
                <a:gd name="connsiteY3" fmla="*/ 1220848 h 1220848"/>
                <a:gd name="connsiteX4" fmla="*/ 0 w 1239938"/>
                <a:gd name="connsiteY4" fmla="*/ 674875 h 1220848"/>
                <a:gd name="connsiteX5" fmla="*/ 928868 w 1239938"/>
                <a:gd name="connsiteY5" fmla="*/ 0 h 122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9938" h="1220848">
                  <a:moveTo>
                    <a:pt x="928868" y="0"/>
                  </a:moveTo>
                  <a:lnTo>
                    <a:pt x="1239938" y="391823"/>
                  </a:lnTo>
                  <a:lnTo>
                    <a:pt x="1215914" y="883415"/>
                  </a:lnTo>
                  <a:cubicBezTo>
                    <a:pt x="1029357" y="944032"/>
                    <a:pt x="866775" y="1062152"/>
                    <a:pt x="751475" y="1220848"/>
                  </a:cubicBezTo>
                  <a:lnTo>
                    <a:pt x="0" y="674875"/>
                  </a:lnTo>
                  <a:cubicBezTo>
                    <a:pt x="230600" y="357483"/>
                    <a:pt x="555755" y="121234"/>
                    <a:pt x="928868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0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67BC180F-EDBD-6B8B-1291-FC41E1300BAD}"/>
                </a:ext>
              </a:extLst>
            </p:cNvPr>
            <p:cNvSpPr/>
            <p:nvPr/>
          </p:nvSpPr>
          <p:spPr>
            <a:xfrm>
              <a:off x="2723551" y="4060399"/>
              <a:ext cx="1053809" cy="807146"/>
            </a:xfrm>
            <a:custGeom>
              <a:avLst/>
              <a:gdLst>
                <a:gd name="connsiteX0" fmla="*/ 574081 w 1272099"/>
                <a:gd name="connsiteY0" fmla="*/ 0 h 974341"/>
                <a:gd name="connsiteX1" fmla="*/ 1148153 w 1272099"/>
                <a:gd name="connsiteY1" fmla="*/ 90926 h 974341"/>
                <a:gd name="connsiteX2" fmla="*/ 1062553 w 1272099"/>
                <a:gd name="connsiteY2" fmla="*/ 354378 h 974341"/>
                <a:gd name="connsiteX3" fmla="*/ 1272099 w 1272099"/>
                <a:gd name="connsiteY3" fmla="*/ 569419 h 974341"/>
                <a:gd name="connsiteX4" fmla="*/ 966709 w 1272099"/>
                <a:gd name="connsiteY4" fmla="*/ 649358 h 974341"/>
                <a:gd name="connsiteX5" fmla="*/ 861117 w 1272099"/>
                <a:gd name="connsiteY5" fmla="*/ 974341 h 974341"/>
                <a:gd name="connsiteX6" fmla="*/ 287046 w 1272099"/>
                <a:gd name="connsiteY6" fmla="*/ 974341 h 974341"/>
                <a:gd name="connsiteX7" fmla="*/ 0 w 1272099"/>
                <a:gd name="connsiteY7" fmla="*/ 90926 h 974341"/>
                <a:gd name="connsiteX8" fmla="*/ 574081 w 1272099"/>
                <a:gd name="connsiteY8" fmla="*/ 0 h 974341"/>
                <a:gd name="connsiteX0" fmla="*/ 574081 w 1272099"/>
                <a:gd name="connsiteY0" fmla="*/ 0 h 974341"/>
                <a:gd name="connsiteX1" fmla="*/ 1148153 w 1272099"/>
                <a:gd name="connsiteY1" fmla="*/ 90926 h 974341"/>
                <a:gd name="connsiteX2" fmla="*/ 1272099 w 1272099"/>
                <a:gd name="connsiteY2" fmla="*/ 569419 h 974341"/>
                <a:gd name="connsiteX3" fmla="*/ 966709 w 1272099"/>
                <a:gd name="connsiteY3" fmla="*/ 649358 h 974341"/>
                <a:gd name="connsiteX4" fmla="*/ 861117 w 1272099"/>
                <a:gd name="connsiteY4" fmla="*/ 974341 h 974341"/>
                <a:gd name="connsiteX5" fmla="*/ 287046 w 1272099"/>
                <a:gd name="connsiteY5" fmla="*/ 974341 h 974341"/>
                <a:gd name="connsiteX6" fmla="*/ 0 w 1272099"/>
                <a:gd name="connsiteY6" fmla="*/ 90926 h 974341"/>
                <a:gd name="connsiteX7" fmla="*/ 574081 w 1272099"/>
                <a:gd name="connsiteY7" fmla="*/ 0 h 974341"/>
                <a:gd name="connsiteX0" fmla="*/ 574081 w 1272099"/>
                <a:gd name="connsiteY0" fmla="*/ 0 h 974341"/>
                <a:gd name="connsiteX1" fmla="*/ 1148153 w 1272099"/>
                <a:gd name="connsiteY1" fmla="*/ 90926 h 974341"/>
                <a:gd name="connsiteX2" fmla="*/ 1272099 w 1272099"/>
                <a:gd name="connsiteY2" fmla="*/ 569419 h 974341"/>
                <a:gd name="connsiteX3" fmla="*/ 861117 w 1272099"/>
                <a:gd name="connsiteY3" fmla="*/ 974341 h 974341"/>
                <a:gd name="connsiteX4" fmla="*/ 287046 w 1272099"/>
                <a:gd name="connsiteY4" fmla="*/ 974341 h 974341"/>
                <a:gd name="connsiteX5" fmla="*/ 0 w 1272099"/>
                <a:gd name="connsiteY5" fmla="*/ 90926 h 974341"/>
                <a:gd name="connsiteX6" fmla="*/ 574081 w 1272099"/>
                <a:gd name="connsiteY6" fmla="*/ 0 h 97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2099" h="974341">
                  <a:moveTo>
                    <a:pt x="574081" y="0"/>
                  </a:moveTo>
                  <a:cubicBezTo>
                    <a:pt x="767839" y="0"/>
                    <a:pt x="961597" y="30309"/>
                    <a:pt x="1148153" y="90926"/>
                  </a:cubicBezTo>
                  <a:lnTo>
                    <a:pt x="1272099" y="569419"/>
                  </a:lnTo>
                  <a:lnTo>
                    <a:pt x="861117" y="974341"/>
                  </a:lnTo>
                  <a:cubicBezTo>
                    <a:pt x="674561" y="913724"/>
                    <a:pt x="473602" y="913724"/>
                    <a:pt x="287046" y="974341"/>
                  </a:cubicBezTo>
                  <a:lnTo>
                    <a:pt x="0" y="90926"/>
                  </a:lnTo>
                  <a:cubicBezTo>
                    <a:pt x="186562" y="30309"/>
                    <a:pt x="380322" y="0"/>
                    <a:pt x="574081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0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1317BC03-B5D3-86CB-FFE0-E56110F22769}"/>
                </a:ext>
              </a:extLst>
            </p:cNvPr>
            <p:cNvSpPr/>
            <p:nvPr/>
          </p:nvSpPr>
          <p:spPr>
            <a:xfrm>
              <a:off x="3436901" y="4135720"/>
              <a:ext cx="1007265" cy="1011352"/>
            </a:xfrm>
            <a:custGeom>
              <a:avLst/>
              <a:gdLst>
                <a:gd name="connsiteX0" fmla="*/ 287045 w 1215914"/>
                <a:gd name="connsiteY0" fmla="*/ 0 h 1220848"/>
                <a:gd name="connsiteX1" fmla="*/ 1215914 w 1215914"/>
                <a:gd name="connsiteY1" fmla="*/ 674865 h 1220848"/>
                <a:gd name="connsiteX2" fmla="*/ 948646 w 1215914"/>
                <a:gd name="connsiteY2" fmla="*/ 869048 h 1220848"/>
                <a:gd name="connsiteX3" fmla="*/ 965783 w 1215914"/>
                <a:gd name="connsiteY3" fmla="*/ 1148877 h 1220848"/>
                <a:gd name="connsiteX4" fmla="*/ 725447 w 1215914"/>
                <a:gd name="connsiteY4" fmla="*/ 1031213 h 1220848"/>
                <a:gd name="connsiteX5" fmla="*/ 464439 w 1215914"/>
                <a:gd name="connsiteY5" fmla="*/ 1220848 h 1220848"/>
                <a:gd name="connsiteX6" fmla="*/ 0 w 1215914"/>
                <a:gd name="connsiteY6" fmla="*/ 883415 h 1220848"/>
                <a:gd name="connsiteX0" fmla="*/ 287045 w 1215914"/>
                <a:gd name="connsiteY0" fmla="*/ 0 h 1220848"/>
                <a:gd name="connsiteX1" fmla="*/ 1215914 w 1215914"/>
                <a:gd name="connsiteY1" fmla="*/ 674865 h 1220848"/>
                <a:gd name="connsiteX2" fmla="*/ 948646 w 1215914"/>
                <a:gd name="connsiteY2" fmla="*/ 869048 h 1220848"/>
                <a:gd name="connsiteX3" fmla="*/ 965783 w 1215914"/>
                <a:gd name="connsiteY3" fmla="*/ 1148877 h 1220848"/>
                <a:gd name="connsiteX4" fmla="*/ 464439 w 1215914"/>
                <a:gd name="connsiteY4" fmla="*/ 1220848 h 1220848"/>
                <a:gd name="connsiteX5" fmla="*/ 0 w 1215914"/>
                <a:gd name="connsiteY5" fmla="*/ 883415 h 1220848"/>
                <a:gd name="connsiteX6" fmla="*/ 287045 w 1215914"/>
                <a:gd name="connsiteY6" fmla="*/ 0 h 1220848"/>
                <a:gd name="connsiteX0" fmla="*/ 287045 w 1215914"/>
                <a:gd name="connsiteY0" fmla="*/ 0 h 1220848"/>
                <a:gd name="connsiteX1" fmla="*/ 1215914 w 1215914"/>
                <a:gd name="connsiteY1" fmla="*/ 674865 h 1220848"/>
                <a:gd name="connsiteX2" fmla="*/ 965783 w 1215914"/>
                <a:gd name="connsiteY2" fmla="*/ 1148877 h 1220848"/>
                <a:gd name="connsiteX3" fmla="*/ 464439 w 1215914"/>
                <a:gd name="connsiteY3" fmla="*/ 1220848 h 1220848"/>
                <a:gd name="connsiteX4" fmla="*/ 0 w 1215914"/>
                <a:gd name="connsiteY4" fmla="*/ 883415 h 1220848"/>
                <a:gd name="connsiteX5" fmla="*/ 287045 w 1215914"/>
                <a:gd name="connsiteY5" fmla="*/ 0 h 122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5914" h="1220848">
                  <a:moveTo>
                    <a:pt x="287045" y="0"/>
                  </a:moveTo>
                  <a:cubicBezTo>
                    <a:pt x="660159" y="121234"/>
                    <a:pt x="985314" y="357473"/>
                    <a:pt x="1215914" y="674865"/>
                  </a:cubicBezTo>
                  <a:lnTo>
                    <a:pt x="965783" y="1148877"/>
                  </a:lnTo>
                  <a:lnTo>
                    <a:pt x="464439" y="1220848"/>
                  </a:lnTo>
                  <a:cubicBezTo>
                    <a:pt x="349139" y="1062152"/>
                    <a:pt x="186557" y="944032"/>
                    <a:pt x="0" y="883415"/>
                  </a:cubicBezTo>
                  <a:lnTo>
                    <a:pt x="28704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0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7076BD36-E4FC-F5DE-FD7A-D482ADBB285A}"/>
                </a:ext>
              </a:extLst>
            </p:cNvPr>
            <p:cNvSpPr/>
            <p:nvPr/>
          </p:nvSpPr>
          <p:spPr>
            <a:xfrm>
              <a:off x="3821689" y="4694897"/>
              <a:ext cx="916444" cy="904577"/>
            </a:xfrm>
            <a:custGeom>
              <a:avLst/>
              <a:gdLst>
                <a:gd name="connsiteX0" fmla="*/ 751423 w 1106280"/>
                <a:gd name="connsiteY0" fmla="*/ -131 h 1091955"/>
                <a:gd name="connsiteX1" fmla="*/ 1106229 w 1106280"/>
                <a:gd name="connsiteY1" fmla="*/ 1091825 h 1091955"/>
                <a:gd name="connsiteX2" fmla="*/ 177351 w 1106280"/>
                <a:gd name="connsiteY2" fmla="*/ 1091825 h 1091955"/>
                <a:gd name="connsiteX3" fmla="*/ -52 w 1106280"/>
                <a:gd name="connsiteY3" fmla="*/ 545842 h 109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6280" h="1091955">
                  <a:moveTo>
                    <a:pt x="751423" y="-131"/>
                  </a:moveTo>
                  <a:cubicBezTo>
                    <a:pt x="982023" y="317261"/>
                    <a:pt x="1106229" y="699509"/>
                    <a:pt x="1106229" y="1091825"/>
                  </a:cubicBezTo>
                  <a:lnTo>
                    <a:pt x="177351" y="1091825"/>
                  </a:lnTo>
                  <a:cubicBezTo>
                    <a:pt x="177351" y="895667"/>
                    <a:pt x="115248" y="704538"/>
                    <a:pt x="-52" y="54584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050"/>
            </a:p>
          </p:txBody>
        </p:sp>
        <p:pic>
          <p:nvPicPr>
            <p:cNvPr id="52" name="Graphic 51" descr="Confused face outline with solid fill">
              <a:extLst>
                <a:ext uri="{FF2B5EF4-FFF2-40B4-BE49-F238E27FC236}">
                  <a16:creationId xmlns:a16="http://schemas.microsoft.com/office/drawing/2014/main" id="{09803051-3FA5-16A4-41F5-F71C756A87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66602" y="4407763"/>
              <a:ext cx="457321" cy="457321"/>
            </a:xfrm>
            <a:prstGeom prst="rect">
              <a:avLst/>
            </a:prstGeom>
          </p:spPr>
        </p:pic>
        <p:pic>
          <p:nvPicPr>
            <p:cNvPr id="53" name="Graphic 52" descr="Smiling face outline with solid fill">
              <a:extLst>
                <a:ext uri="{FF2B5EF4-FFF2-40B4-BE49-F238E27FC236}">
                  <a16:creationId xmlns:a16="http://schemas.microsoft.com/office/drawing/2014/main" id="{BF9ED520-E20A-3EE5-3797-AB0ED36808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676878" y="4407763"/>
              <a:ext cx="457321" cy="457321"/>
            </a:xfrm>
            <a:prstGeom prst="rect">
              <a:avLst/>
            </a:prstGeom>
          </p:spPr>
        </p:pic>
        <p:pic>
          <p:nvPicPr>
            <p:cNvPr id="54" name="Graphic 53" descr="Neutral face outline with solid fill">
              <a:extLst>
                <a:ext uri="{FF2B5EF4-FFF2-40B4-BE49-F238E27FC236}">
                  <a16:creationId xmlns:a16="http://schemas.microsoft.com/office/drawing/2014/main" id="{17D6ECBE-435E-B4F1-6A80-3F1578AE9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971740" y="4184076"/>
              <a:ext cx="457321" cy="457321"/>
            </a:xfrm>
            <a:prstGeom prst="rect">
              <a:avLst/>
            </a:prstGeom>
          </p:spPr>
        </p:pic>
        <p:pic>
          <p:nvPicPr>
            <p:cNvPr id="55" name="Graphic 54" descr="Grinning face outline with solid fill">
              <a:extLst>
                <a:ext uri="{FF2B5EF4-FFF2-40B4-BE49-F238E27FC236}">
                  <a16:creationId xmlns:a16="http://schemas.microsoft.com/office/drawing/2014/main" id="{17879E2D-F550-16C5-558F-372298A2373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084650" y="5030583"/>
              <a:ext cx="457321" cy="457321"/>
            </a:xfrm>
            <a:prstGeom prst="rect">
              <a:avLst/>
            </a:prstGeom>
          </p:spPr>
        </p:pic>
        <p:pic>
          <p:nvPicPr>
            <p:cNvPr id="56" name="Graphic 55" descr="Sad face outline with solid fill">
              <a:extLst>
                <a:ext uri="{FF2B5EF4-FFF2-40B4-BE49-F238E27FC236}">
                  <a16:creationId xmlns:a16="http://schemas.microsoft.com/office/drawing/2014/main" id="{26EEA1F5-7126-62A4-CCBF-2CA6EF282A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858831" y="5030583"/>
              <a:ext cx="457321" cy="457321"/>
            </a:xfrm>
            <a:prstGeom prst="rect">
              <a:avLst/>
            </a:prstGeom>
          </p:spPr>
        </p:pic>
      </p:grpSp>
      <p:sp>
        <p:nvSpPr>
          <p:cNvPr id="58" name="Isosceles Triangle 57">
            <a:extLst>
              <a:ext uri="{FF2B5EF4-FFF2-40B4-BE49-F238E27FC236}">
                <a16:creationId xmlns:a16="http://schemas.microsoft.com/office/drawing/2014/main" id="{521DB592-5A3A-5F84-3645-967AEBE00621}"/>
              </a:ext>
            </a:extLst>
          </p:cNvPr>
          <p:cNvSpPr/>
          <p:nvPr/>
        </p:nvSpPr>
        <p:spPr>
          <a:xfrm rot="20945203">
            <a:off x="2296793" y="4601424"/>
            <a:ext cx="76933" cy="92042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AD0D37A1-C6BA-5B7C-7F7A-A5F19B1339D4}"/>
              </a:ext>
            </a:extLst>
          </p:cNvPr>
          <p:cNvSpPr/>
          <p:nvPr/>
        </p:nvSpPr>
        <p:spPr>
          <a:xfrm>
            <a:off x="2325901" y="5483411"/>
            <a:ext cx="225536" cy="225536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5630D871-B403-0A8E-EF90-22ADEB48FFAB}"/>
              </a:ext>
            </a:extLst>
          </p:cNvPr>
          <p:cNvSpPr/>
          <p:nvPr/>
        </p:nvSpPr>
        <p:spPr>
          <a:xfrm>
            <a:off x="4981311" y="1495125"/>
            <a:ext cx="3448050" cy="193357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Product/Service</a:t>
            </a:r>
            <a:endParaRPr lang="en-US" sz="1600" b="1" dirty="0">
              <a:solidFill>
                <a:schemeClr val="tx1"/>
              </a:solidFill>
            </a:endParaRP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B0B041F6-4004-97E5-0254-9192E063CB7B}"/>
              </a:ext>
            </a:extLst>
          </p:cNvPr>
          <p:cNvGrpSpPr/>
          <p:nvPr/>
        </p:nvGrpSpPr>
        <p:grpSpPr>
          <a:xfrm>
            <a:off x="5552037" y="2018754"/>
            <a:ext cx="2306599" cy="1154313"/>
            <a:chOff x="7453868" y="1549067"/>
            <a:chExt cx="3075465" cy="1539084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4AEF6B3A-FA9D-0BEE-9CF8-0E84D34E75A1}"/>
                </a:ext>
              </a:extLst>
            </p:cNvPr>
            <p:cNvSpPr/>
            <p:nvPr/>
          </p:nvSpPr>
          <p:spPr>
            <a:xfrm>
              <a:off x="7453868" y="2183565"/>
              <a:ext cx="916437" cy="904586"/>
            </a:xfrm>
            <a:custGeom>
              <a:avLst/>
              <a:gdLst>
                <a:gd name="connsiteX0" fmla="*/ 354797 w 1106272"/>
                <a:gd name="connsiteY0" fmla="*/ 0 h 1091965"/>
                <a:gd name="connsiteX1" fmla="*/ 606932 w 1106272"/>
                <a:gd name="connsiteY1" fmla="*/ 183188 h 1091965"/>
                <a:gd name="connsiteX2" fmla="*/ 821938 w 1106272"/>
                <a:gd name="connsiteY2" fmla="*/ 109505 h 1091965"/>
                <a:gd name="connsiteX3" fmla="*/ 783829 w 1106272"/>
                <a:gd name="connsiteY3" fmla="*/ 311713 h 1091965"/>
                <a:gd name="connsiteX4" fmla="*/ 1106272 w 1106272"/>
                <a:gd name="connsiteY4" fmla="*/ 545983 h 1091965"/>
                <a:gd name="connsiteX5" fmla="*/ 928869 w 1106272"/>
                <a:gd name="connsiteY5" fmla="*/ 1091965 h 1091965"/>
                <a:gd name="connsiteX6" fmla="*/ 0 w 1106272"/>
                <a:gd name="connsiteY6" fmla="*/ 1091965 h 1091965"/>
                <a:gd name="connsiteX7" fmla="*/ 354797 w 1106272"/>
                <a:gd name="connsiteY7" fmla="*/ 0 h 1091965"/>
                <a:gd name="connsiteX0" fmla="*/ 354797 w 1106272"/>
                <a:gd name="connsiteY0" fmla="*/ 0 h 1091965"/>
                <a:gd name="connsiteX1" fmla="*/ 606932 w 1106272"/>
                <a:gd name="connsiteY1" fmla="*/ 183188 h 1091965"/>
                <a:gd name="connsiteX2" fmla="*/ 821938 w 1106272"/>
                <a:gd name="connsiteY2" fmla="*/ 109505 h 1091965"/>
                <a:gd name="connsiteX3" fmla="*/ 1106272 w 1106272"/>
                <a:gd name="connsiteY3" fmla="*/ 545983 h 1091965"/>
                <a:gd name="connsiteX4" fmla="*/ 928869 w 1106272"/>
                <a:gd name="connsiteY4" fmla="*/ 1091965 h 1091965"/>
                <a:gd name="connsiteX5" fmla="*/ 0 w 1106272"/>
                <a:gd name="connsiteY5" fmla="*/ 1091965 h 1091965"/>
                <a:gd name="connsiteX6" fmla="*/ 354797 w 1106272"/>
                <a:gd name="connsiteY6" fmla="*/ 0 h 1091965"/>
                <a:gd name="connsiteX0" fmla="*/ 354797 w 1106272"/>
                <a:gd name="connsiteY0" fmla="*/ 0 h 1091965"/>
                <a:gd name="connsiteX1" fmla="*/ 821938 w 1106272"/>
                <a:gd name="connsiteY1" fmla="*/ 109505 h 1091965"/>
                <a:gd name="connsiteX2" fmla="*/ 1106272 w 1106272"/>
                <a:gd name="connsiteY2" fmla="*/ 545983 h 1091965"/>
                <a:gd name="connsiteX3" fmla="*/ 928869 w 1106272"/>
                <a:gd name="connsiteY3" fmla="*/ 1091965 h 1091965"/>
                <a:gd name="connsiteX4" fmla="*/ 0 w 1106272"/>
                <a:gd name="connsiteY4" fmla="*/ 1091965 h 1091965"/>
                <a:gd name="connsiteX5" fmla="*/ 354797 w 1106272"/>
                <a:gd name="connsiteY5" fmla="*/ 0 h 1091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6272" h="1091965">
                  <a:moveTo>
                    <a:pt x="354797" y="0"/>
                  </a:moveTo>
                  <a:lnTo>
                    <a:pt x="821938" y="109505"/>
                  </a:lnTo>
                  <a:lnTo>
                    <a:pt x="1106272" y="545983"/>
                  </a:lnTo>
                  <a:cubicBezTo>
                    <a:pt x="990972" y="704679"/>
                    <a:pt x="928869" y="895798"/>
                    <a:pt x="928869" y="1091965"/>
                  </a:cubicBezTo>
                  <a:lnTo>
                    <a:pt x="0" y="1091965"/>
                  </a:lnTo>
                  <a:cubicBezTo>
                    <a:pt x="0" y="699640"/>
                    <a:pt x="124196" y="317392"/>
                    <a:pt x="354797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0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B56CE6CB-3699-D21A-7910-E84A029F8747}"/>
                </a:ext>
              </a:extLst>
            </p:cNvPr>
            <p:cNvSpPr/>
            <p:nvPr/>
          </p:nvSpPr>
          <p:spPr>
            <a:xfrm>
              <a:off x="7745275" y="1624388"/>
              <a:ext cx="1027167" cy="1011352"/>
            </a:xfrm>
            <a:custGeom>
              <a:avLst/>
              <a:gdLst>
                <a:gd name="connsiteX0" fmla="*/ 928868 w 1239938"/>
                <a:gd name="connsiteY0" fmla="*/ 0 h 1220848"/>
                <a:gd name="connsiteX1" fmla="*/ 1042621 w 1239938"/>
                <a:gd name="connsiteY1" fmla="*/ 350086 h 1220848"/>
                <a:gd name="connsiteX2" fmla="*/ 1239938 w 1239938"/>
                <a:gd name="connsiteY2" fmla="*/ 391823 h 1220848"/>
                <a:gd name="connsiteX3" fmla="*/ 1105499 w 1239938"/>
                <a:gd name="connsiteY3" fmla="*/ 543602 h 1220848"/>
                <a:gd name="connsiteX4" fmla="*/ 1215914 w 1239938"/>
                <a:gd name="connsiteY4" fmla="*/ 883415 h 1220848"/>
                <a:gd name="connsiteX5" fmla="*/ 751475 w 1239938"/>
                <a:gd name="connsiteY5" fmla="*/ 1220848 h 1220848"/>
                <a:gd name="connsiteX6" fmla="*/ 0 w 1239938"/>
                <a:gd name="connsiteY6" fmla="*/ 674875 h 1220848"/>
                <a:gd name="connsiteX7" fmla="*/ 928868 w 1239938"/>
                <a:gd name="connsiteY7" fmla="*/ 0 h 1220848"/>
                <a:gd name="connsiteX0" fmla="*/ 928868 w 1239938"/>
                <a:gd name="connsiteY0" fmla="*/ 0 h 1220848"/>
                <a:gd name="connsiteX1" fmla="*/ 1042621 w 1239938"/>
                <a:gd name="connsiteY1" fmla="*/ 350086 h 1220848"/>
                <a:gd name="connsiteX2" fmla="*/ 1239938 w 1239938"/>
                <a:gd name="connsiteY2" fmla="*/ 391823 h 1220848"/>
                <a:gd name="connsiteX3" fmla="*/ 1215914 w 1239938"/>
                <a:gd name="connsiteY3" fmla="*/ 883415 h 1220848"/>
                <a:gd name="connsiteX4" fmla="*/ 751475 w 1239938"/>
                <a:gd name="connsiteY4" fmla="*/ 1220848 h 1220848"/>
                <a:gd name="connsiteX5" fmla="*/ 0 w 1239938"/>
                <a:gd name="connsiteY5" fmla="*/ 674875 h 1220848"/>
                <a:gd name="connsiteX6" fmla="*/ 928868 w 1239938"/>
                <a:gd name="connsiteY6" fmla="*/ 0 h 1220848"/>
                <a:gd name="connsiteX0" fmla="*/ 928868 w 1239938"/>
                <a:gd name="connsiteY0" fmla="*/ 0 h 1220848"/>
                <a:gd name="connsiteX1" fmla="*/ 1239938 w 1239938"/>
                <a:gd name="connsiteY1" fmla="*/ 391823 h 1220848"/>
                <a:gd name="connsiteX2" fmla="*/ 1215914 w 1239938"/>
                <a:gd name="connsiteY2" fmla="*/ 883415 h 1220848"/>
                <a:gd name="connsiteX3" fmla="*/ 751475 w 1239938"/>
                <a:gd name="connsiteY3" fmla="*/ 1220848 h 1220848"/>
                <a:gd name="connsiteX4" fmla="*/ 0 w 1239938"/>
                <a:gd name="connsiteY4" fmla="*/ 674875 h 1220848"/>
                <a:gd name="connsiteX5" fmla="*/ 928868 w 1239938"/>
                <a:gd name="connsiteY5" fmla="*/ 0 h 122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9938" h="1220848">
                  <a:moveTo>
                    <a:pt x="928868" y="0"/>
                  </a:moveTo>
                  <a:lnTo>
                    <a:pt x="1239938" y="391823"/>
                  </a:lnTo>
                  <a:lnTo>
                    <a:pt x="1215914" y="883415"/>
                  </a:lnTo>
                  <a:cubicBezTo>
                    <a:pt x="1029357" y="944032"/>
                    <a:pt x="866775" y="1062152"/>
                    <a:pt x="751475" y="1220848"/>
                  </a:cubicBezTo>
                  <a:lnTo>
                    <a:pt x="0" y="674875"/>
                  </a:lnTo>
                  <a:cubicBezTo>
                    <a:pt x="230600" y="357483"/>
                    <a:pt x="555755" y="121234"/>
                    <a:pt x="928868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0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EB031DFD-91B7-EBCB-9D82-3C44476F48E4}"/>
                </a:ext>
              </a:extLst>
            </p:cNvPr>
            <p:cNvSpPr/>
            <p:nvPr/>
          </p:nvSpPr>
          <p:spPr>
            <a:xfrm>
              <a:off x="8514751" y="1549067"/>
              <a:ext cx="1053809" cy="807146"/>
            </a:xfrm>
            <a:custGeom>
              <a:avLst/>
              <a:gdLst>
                <a:gd name="connsiteX0" fmla="*/ 574081 w 1272099"/>
                <a:gd name="connsiteY0" fmla="*/ 0 h 974341"/>
                <a:gd name="connsiteX1" fmla="*/ 1148153 w 1272099"/>
                <a:gd name="connsiteY1" fmla="*/ 90926 h 974341"/>
                <a:gd name="connsiteX2" fmla="*/ 1062553 w 1272099"/>
                <a:gd name="connsiteY2" fmla="*/ 354378 h 974341"/>
                <a:gd name="connsiteX3" fmla="*/ 1272099 w 1272099"/>
                <a:gd name="connsiteY3" fmla="*/ 569419 h 974341"/>
                <a:gd name="connsiteX4" fmla="*/ 966709 w 1272099"/>
                <a:gd name="connsiteY4" fmla="*/ 649358 h 974341"/>
                <a:gd name="connsiteX5" fmla="*/ 861117 w 1272099"/>
                <a:gd name="connsiteY5" fmla="*/ 974341 h 974341"/>
                <a:gd name="connsiteX6" fmla="*/ 287046 w 1272099"/>
                <a:gd name="connsiteY6" fmla="*/ 974341 h 974341"/>
                <a:gd name="connsiteX7" fmla="*/ 0 w 1272099"/>
                <a:gd name="connsiteY7" fmla="*/ 90926 h 974341"/>
                <a:gd name="connsiteX8" fmla="*/ 574081 w 1272099"/>
                <a:gd name="connsiteY8" fmla="*/ 0 h 974341"/>
                <a:gd name="connsiteX0" fmla="*/ 574081 w 1272099"/>
                <a:gd name="connsiteY0" fmla="*/ 0 h 974341"/>
                <a:gd name="connsiteX1" fmla="*/ 1148153 w 1272099"/>
                <a:gd name="connsiteY1" fmla="*/ 90926 h 974341"/>
                <a:gd name="connsiteX2" fmla="*/ 1272099 w 1272099"/>
                <a:gd name="connsiteY2" fmla="*/ 569419 h 974341"/>
                <a:gd name="connsiteX3" fmla="*/ 966709 w 1272099"/>
                <a:gd name="connsiteY3" fmla="*/ 649358 h 974341"/>
                <a:gd name="connsiteX4" fmla="*/ 861117 w 1272099"/>
                <a:gd name="connsiteY4" fmla="*/ 974341 h 974341"/>
                <a:gd name="connsiteX5" fmla="*/ 287046 w 1272099"/>
                <a:gd name="connsiteY5" fmla="*/ 974341 h 974341"/>
                <a:gd name="connsiteX6" fmla="*/ 0 w 1272099"/>
                <a:gd name="connsiteY6" fmla="*/ 90926 h 974341"/>
                <a:gd name="connsiteX7" fmla="*/ 574081 w 1272099"/>
                <a:gd name="connsiteY7" fmla="*/ 0 h 974341"/>
                <a:gd name="connsiteX0" fmla="*/ 574081 w 1272099"/>
                <a:gd name="connsiteY0" fmla="*/ 0 h 974341"/>
                <a:gd name="connsiteX1" fmla="*/ 1148153 w 1272099"/>
                <a:gd name="connsiteY1" fmla="*/ 90926 h 974341"/>
                <a:gd name="connsiteX2" fmla="*/ 1272099 w 1272099"/>
                <a:gd name="connsiteY2" fmla="*/ 569419 h 974341"/>
                <a:gd name="connsiteX3" fmla="*/ 861117 w 1272099"/>
                <a:gd name="connsiteY3" fmla="*/ 974341 h 974341"/>
                <a:gd name="connsiteX4" fmla="*/ 287046 w 1272099"/>
                <a:gd name="connsiteY4" fmla="*/ 974341 h 974341"/>
                <a:gd name="connsiteX5" fmla="*/ 0 w 1272099"/>
                <a:gd name="connsiteY5" fmla="*/ 90926 h 974341"/>
                <a:gd name="connsiteX6" fmla="*/ 574081 w 1272099"/>
                <a:gd name="connsiteY6" fmla="*/ 0 h 97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2099" h="974341">
                  <a:moveTo>
                    <a:pt x="574081" y="0"/>
                  </a:moveTo>
                  <a:cubicBezTo>
                    <a:pt x="767839" y="0"/>
                    <a:pt x="961597" y="30309"/>
                    <a:pt x="1148153" y="90926"/>
                  </a:cubicBezTo>
                  <a:lnTo>
                    <a:pt x="1272099" y="569419"/>
                  </a:lnTo>
                  <a:lnTo>
                    <a:pt x="861117" y="974341"/>
                  </a:lnTo>
                  <a:cubicBezTo>
                    <a:pt x="674561" y="913724"/>
                    <a:pt x="473602" y="913724"/>
                    <a:pt x="287046" y="974341"/>
                  </a:cubicBezTo>
                  <a:lnTo>
                    <a:pt x="0" y="90926"/>
                  </a:lnTo>
                  <a:cubicBezTo>
                    <a:pt x="186562" y="30309"/>
                    <a:pt x="380322" y="0"/>
                    <a:pt x="574081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0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D61AA0A6-4F2D-7ACB-6344-7C14501FF69F}"/>
                </a:ext>
              </a:extLst>
            </p:cNvPr>
            <p:cNvSpPr/>
            <p:nvPr/>
          </p:nvSpPr>
          <p:spPr>
            <a:xfrm>
              <a:off x="9228101" y="1624388"/>
              <a:ext cx="1007265" cy="1011352"/>
            </a:xfrm>
            <a:custGeom>
              <a:avLst/>
              <a:gdLst>
                <a:gd name="connsiteX0" fmla="*/ 287045 w 1215914"/>
                <a:gd name="connsiteY0" fmla="*/ 0 h 1220848"/>
                <a:gd name="connsiteX1" fmla="*/ 1215914 w 1215914"/>
                <a:gd name="connsiteY1" fmla="*/ 674865 h 1220848"/>
                <a:gd name="connsiteX2" fmla="*/ 948646 w 1215914"/>
                <a:gd name="connsiteY2" fmla="*/ 869048 h 1220848"/>
                <a:gd name="connsiteX3" fmla="*/ 965783 w 1215914"/>
                <a:gd name="connsiteY3" fmla="*/ 1148877 h 1220848"/>
                <a:gd name="connsiteX4" fmla="*/ 725447 w 1215914"/>
                <a:gd name="connsiteY4" fmla="*/ 1031213 h 1220848"/>
                <a:gd name="connsiteX5" fmla="*/ 464439 w 1215914"/>
                <a:gd name="connsiteY5" fmla="*/ 1220848 h 1220848"/>
                <a:gd name="connsiteX6" fmla="*/ 0 w 1215914"/>
                <a:gd name="connsiteY6" fmla="*/ 883415 h 1220848"/>
                <a:gd name="connsiteX0" fmla="*/ 287045 w 1215914"/>
                <a:gd name="connsiteY0" fmla="*/ 0 h 1220848"/>
                <a:gd name="connsiteX1" fmla="*/ 1215914 w 1215914"/>
                <a:gd name="connsiteY1" fmla="*/ 674865 h 1220848"/>
                <a:gd name="connsiteX2" fmla="*/ 948646 w 1215914"/>
                <a:gd name="connsiteY2" fmla="*/ 869048 h 1220848"/>
                <a:gd name="connsiteX3" fmla="*/ 965783 w 1215914"/>
                <a:gd name="connsiteY3" fmla="*/ 1148877 h 1220848"/>
                <a:gd name="connsiteX4" fmla="*/ 464439 w 1215914"/>
                <a:gd name="connsiteY4" fmla="*/ 1220848 h 1220848"/>
                <a:gd name="connsiteX5" fmla="*/ 0 w 1215914"/>
                <a:gd name="connsiteY5" fmla="*/ 883415 h 1220848"/>
                <a:gd name="connsiteX6" fmla="*/ 287045 w 1215914"/>
                <a:gd name="connsiteY6" fmla="*/ 0 h 1220848"/>
                <a:gd name="connsiteX0" fmla="*/ 287045 w 1215914"/>
                <a:gd name="connsiteY0" fmla="*/ 0 h 1220848"/>
                <a:gd name="connsiteX1" fmla="*/ 1215914 w 1215914"/>
                <a:gd name="connsiteY1" fmla="*/ 674865 h 1220848"/>
                <a:gd name="connsiteX2" fmla="*/ 965783 w 1215914"/>
                <a:gd name="connsiteY2" fmla="*/ 1148877 h 1220848"/>
                <a:gd name="connsiteX3" fmla="*/ 464439 w 1215914"/>
                <a:gd name="connsiteY3" fmla="*/ 1220848 h 1220848"/>
                <a:gd name="connsiteX4" fmla="*/ 0 w 1215914"/>
                <a:gd name="connsiteY4" fmla="*/ 883415 h 1220848"/>
                <a:gd name="connsiteX5" fmla="*/ 287045 w 1215914"/>
                <a:gd name="connsiteY5" fmla="*/ 0 h 122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5914" h="1220848">
                  <a:moveTo>
                    <a:pt x="287045" y="0"/>
                  </a:moveTo>
                  <a:cubicBezTo>
                    <a:pt x="660159" y="121234"/>
                    <a:pt x="985314" y="357473"/>
                    <a:pt x="1215914" y="674865"/>
                  </a:cubicBezTo>
                  <a:lnTo>
                    <a:pt x="965783" y="1148877"/>
                  </a:lnTo>
                  <a:lnTo>
                    <a:pt x="464439" y="1220848"/>
                  </a:lnTo>
                  <a:cubicBezTo>
                    <a:pt x="349139" y="1062152"/>
                    <a:pt x="186557" y="944032"/>
                    <a:pt x="0" y="883415"/>
                  </a:cubicBezTo>
                  <a:lnTo>
                    <a:pt x="28704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0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BCC3770F-9846-069E-2C78-2431107B1BA6}"/>
                </a:ext>
              </a:extLst>
            </p:cNvPr>
            <p:cNvSpPr/>
            <p:nvPr/>
          </p:nvSpPr>
          <p:spPr>
            <a:xfrm>
              <a:off x="9612889" y="2183565"/>
              <a:ext cx="916444" cy="904577"/>
            </a:xfrm>
            <a:custGeom>
              <a:avLst/>
              <a:gdLst>
                <a:gd name="connsiteX0" fmla="*/ 751423 w 1106280"/>
                <a:gd name="connsiteY0" fmla="*/ -131 h 1091955"/>
                <a:gd name="connsiteX1" fmla="*/ 1106229 w 1106280"/>
                <a:gd name="connsiteY1" fmla="*/ 1091825 h 1091955"/>
                <a:gd name="connsiteX2" fmla="*/ 177351 w 1106280"/>
                <a:gd name="connsiteY2" fmla="*/ 1091825 h 1091955"/>
                <a:gd name="connsiteX3" fmla="*/ -52 w 1106280"/>
                <a:gd name="connsiteY3" fmla="*/ 545842 h 109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6280" h="1091955">
                  <a:moveTo>
                    <a:pt x="751423" y="-131"/>
                  </a:moveTo>
                  <a:cubicBezTo>
                    <a:pt x="982023" y="317261"/>
                    <a:pt x="1106229" y="699509"/>
                    <a:pt x="1106229" y="1091825"/>
                  </a:cubicBezTo>
                  <a:lnTo>
                    <a:pt x="177351" y="1091825"/>
                  </a:lnTo>
                  <a:cubicBezTo>
                    <a:pt x="177351" y="895667"/>
                    <a:pt x="115248" y="704538"/>
                    <a:pt x="-52" y="54584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050"/>
            </a:p>
          </p:txBody>
        </p:sp>
        <p:pic>
          <p:nvPicPr>
            <p:cNvPr id="68" name="Graphic 67" descr="Confused face outline with solid fill">
              <a:extLst>
                <a:ext uri="{FF2B5EF4-FFF2-40B4-BE49-F238E27FC236}">
                  <a16:creationId xmlns:a16="http://schemas.microsoft.com/office/drawing/2014/main" id="{9C7827E1-0365-2CC2-F8D4-C1D6C8277C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57802" y="1896431"/>
              <a:ext cx="457321" cy="457321"/>
            </a:xfrm>
            <a:prstGeom prst="rect">
              <a:avLst/>
            </a:prstGeom>
          </p:spPr>
        </p:pic>
        <p:pic>
          <p:nvPicPr>
            <p:cNvPr id="69" name="Graphic 68" descr="Smiling face outline with solid fill">
              <a:extLst>
                <a:ext uri="{FF2B5EF4-FFF2-40B4-BE49-F238E27FC236}">
                  <a16:creationId xmlns:a16="http://schemas.microsoft.com/office/drawing/2014/main" id="{80600367-D7E5-BB4B-2B98-D33FD356FC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468078" y="1896431"/>
              <a:ext cx="457321" cy="457321"/>
            </a:xfrm>
            <a:prstGeom prst="rect">
              <a:avLst/>
            </a:prstGeom>
          </p:spPr>
        </p:pic>
        <p:pic>
          <p:nvPicPr>
            <p:cNvPr id="70" name="Graphic 69" descr="Neutral face outline with solid fill">
              <a:extLst>
                <a:ext uri="{FF2B5EF4-FFF2-40B4-BE49-F238E27FC236}">
                  <a16:creationId xmlns:a16="http://schemas.microsoft.com/office/drawing/2014/main" id="{3905DA94-D559-63BE-EE3F-0612B1F1C6E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762940" y="1672744"/>
              <a:ext cx="457321" cy="457321"/>
            </a:xfrm>
            <a:prstGeom prst="rect">
              <a:avLst/>
            </a:prstGeom>
          </p:spPr>
        </p:pic>
        <p:pic>
          <p:nvPicPr>
            <p:cNvPr id="71" name="Graphic 70" descr="Grinning face outline with solid fill">
              <a:extLst>
                <a:ext uri="{FF2B5EF4-FFF2-40B4-BE49-F238E27FC236}">
                  <a16:creationId xmlns:a16="http://schemas.microsoft.com/office/drawing/2014/main" id="{B67D6848-A1D2-97BE-73E0-B796203E952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875850" y="2519251"/>
              <a:ext cx="457321" cy="457321"/>
            </a:xfrm>
            <a:prstGeom prst="rect">
              <a:avLst/>
            </a:prstGeom>
          </p:spPr>
        </p:pic>
        <p:pic>
          <p:nvPicPr>
            <p:cNvPr id="72" name="Graphic 71" descr="Sad face outline with solid fill">
              <a:extLst>
                <a:ext uri="{FF2B5EF4-FFF2-40B4-BE49-F238E27FC236}">
                  <a16:creationId xmlns:a16="http://schemas.microsoft.com/office/drawing/2014/main" id="{3963CFC1-0D33-BD5B-FFB2-F63347A7D6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650031" y="2519251"/>
              <a:ext cx="457321" cy="457321"/>
            </a:xfrm>
            <a:prstGeom prst="rect">
              <a:avLst/>
            </a:prstGeom>
          </p:spPr>
        </p:pic>
      </p:grpSp>
      <p:sp>
        <p:nvSpPr>
          <p:cNvPr id="74" name="Isosceles Triangle 73">
            <a:extLst>
              <a:ext uri="{FF2B5EF4-FFF2-40B4-BE49-F238E27FC236}">
                <a16:creationId xmlns:a16="http://schemas.microsoft.com/office/drawing/2014/main" id="{82A38CDB-5C99-F6D1-2695-1767CE4511C3}"/>
              </a:ext>
            </a:extLst>
          </p:cNvPr>
          <p:cNvSpPr/>
          <p:nvPr/>
        </p:nvSpPr>
        <p:spPr>
          <a:xfrm rot="5063871">
            <a:off x="7205362" y="2648488"/>
            <a:ext cx="76933" cy="92042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A5B7E22C-FC51-529C-55E1-AFA841A348CA}"/>
              </a:ext>
            </a:extLst>
          </p:cNvPr>
          <p:cNvSpPr/>
          <p:nvPr/>
        </p:nvSpPr>
        <p:spPr>
          <a:xfrm>
            <a:off x="6592573" y="3060293"/>
            <a:ext cx="225536" cy="225536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6E798AC9-B0AF-4A9C-E06F-6526FC7CE4FE}"/>
              </a:ext>
            </a:extLst>
          </p:cNvPr>
          <p:cNvSpPr/>
          <p:nvPr/>
        </p:nvSpPr>
        <p:spPr>
          <a:xfrm>
            <a:off x="4981311" y="3918243"/>
            <a:ext cx="3448050" cy="193357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Feedback </a:t>
            </a:r>
            <a:endParaRPr lang="en-US" sz="1600" b="1" dirty="0">
              <a:solidFill>
                <a:schemeClr val="tx1"/>
              </a:solidFill>
            </a:endParaRPr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A41CC6C3-F4CF-CF9B-F7A1-84EF02ADCDDA}"/>
              </a:ext>
            </a:extLst>
          </p:cNvPr>
          <p:cNvGrpSpPr/>
          <p:nvPr/>
        </p:nvGrpSpPr>
        <p:grpSpPr>
          <a:xfrm>
            <a:off x="5552037" y="4441872"/>
            <a:ext cx="2306599" cy="1154313"/>
            <a:chOff x="7453868" y="4060399"/>
            <a:chExt cx="3075465" cy="1539084"/>
          </a:xfrm>
        </p:grpSpPr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989E9B71-36C2-0142-602A-9366CB40CFE0}"/>
                </a:ext>
              </a:extLst>
            </p:cNvPr>
            <p:cNvSpPr/>
            <p:nvPr/>
          </p:nvSpPr>
          <p:spPr>
            <a:xfrm>
              <a:off x="7453868" y="4694897"/>
              <a:ext cx="916437" cy="904586"/>
            </a:xfrm>
            <a:custGeom>
              <a:avLst/>
              <a:gdLst>
                <a:gd name="connsiteX0" fmla="*/ 354797 w 1106272"/>
                <a:gd name="connsiteY0" fmla="*/ 0 h 1091965"/>
                <a:gd name="connsiteX1" fmla="*/ 606932 w 1106272"/>
                <a:gd name="connsiteY1" fmla="*/ 183188 h 1091965"/>
                <a:gd name="connsiteX2" fmla="*/ 821938 w 1106272"/>
                <a:gd name="connsiteY2" fmla="*/ 109505 h 1091965"/>
                <a:gd name="connsiteX3" fmla="*/ 783829 w 1106272"/>
                <a:gd name="connsiteY3" fmla="*/ 311713 h 1091965"/>
                <a:gd name="connsiteX4" fmla="*/ 1106272 w 1106272"/>
                <a:gd name="connsiteY4" fmla="*/ 545983 h 1091965"/>
                <a:gd name="connsiteX5" fmla="*/ 928869 w 1106272"/>
                <a:gd name="connsiteY5" fmla="*/ 1091965 h 1091965"/>
                <a:gd name="connsiteX6" fmla="*/ 0 w 1106272"/>
                <a:gd name="connsiteY6" fmla="*/ 1091965 h 1091965"/>
                <a:gd name="connsiteX7" fmla="*/ 354797 w 1106272"/>
                <a:gd name="connsiteY7" fmla="*/ 0 h 1091965"/>
                <a:gd name="connsiteX0" fmla="*/ 354797 w 1106272"/>
                <a:gd name="connsiteY0" fmla="*/ 0 h 1091965"/>
                <a:gd name="connsiteX1" fmla="*/ 606932 w 1106272"/>
                <a:gd name="connsiteY1" fmla="*/ 183188 h 1091965"/>
                <a:gd name="connsiteX2" fmla="*/ 821938 w 1106272"/>
                <a:gd name="connsiteY2" fmla="*/ 109505 h 1091965"/>
                <a:gd name="connsiteX3" fmla="*/ 1106272 w 1106272"/>
                <a:gd name="connsiteY3" fmla="*/ 545983 h 1091965"/>
                <a:gd name="connsiteX4" fmla="*/ 928869 w 1106272"/>
                <a:gd name="connsiteY4" fmla="*/ 1091965 h 1091965"/>
                <a:gd name="connsiteX5" fmla="*/ 0 w 1106272"/>
                <a:gd name="connsiteY5" fmla="*/ 1091965 h 1091965"/>
                <a:gd name="connsiteX6" fmla="*/ 354797 w 1106272"/>
                <a:gd name="connsiteY6" fmla="*/ 0 h 1091965"/>
                <a:gd name="connsiteX0" fmla="*/ 354797 w 1106272"/>
                <a:gd name="connsiteY0" fmla="*/ 0 h 1091965"/>
                <a:gd name="connsiteX1" fmla="*/ 821938 w 1106272"/>
                <a:gd name="connsiteY1" fmla="*/ 109505 h 1091965"/>
                <a:gd name="connsiteX2" fmla="*/ 1106272 w 1106272"/>
                <a:gd name="connsiteY2" fmla="*/ 545983 h 1091965"/>
                <a:gd name="connsiteX3" fmla="*/ 928869 w 1106272"/>
                <a:gd name="connsiteY3" fmla="*/ 1091965 h 1091965"/>
                <a:gd name="connsiteX4" fmla="*/ 0 w 1106272"/>
                <a:gd name="connsiteY4" fmla="*/ 1091965 h 1091965"/>
                <a:gd name="connsiteX5" fmla="*/ 354797 w 1106272"/>
                <a:gd name="connsiteY5" fmla="*/ 0 h 1091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6272" h="1091965">
                  <a:moveTo>
                    <a:pt x="354797" y="0"/>
                  </a:moveTo>
                  <a:lnTo>
                    <a:pt x="821938" y="109505"/>
                  </a:lnTo>
                  <a:lnTo>
                    <a:pt x="1106272" y="545983"/>
                  </a:lnTo>
                  <a:cubicBezTo>
                    <a:pt x="990972" y="704679"/>
                    <a:pt x="928869" y="895798"/>
                    <a:pt x="928869" y="1091965"/>
                  </a:cubicBezTo>
                  <a:lnTo>
                    <a:pt x="0" y="1091965"/>
                  </a:lnTo>
                  <a:cubicBezTo>
                    <a:pt x="0" y="699640"/>
                    <a:pt x="124196" y="317392"/>
                    <a:pt x="354797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05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04EF033C-BDB1-5783-9327-4A08CD9E378F}"/>
                </a:ext>
              </a:extLst>
            </p:cNvPr>
            <p:cNvSpPr/>
            <p:nvPr/>
          </p:nvSpPr>
          <p:spPr>
            <a:xfrm>
              <a:off x="7745275" y="4135720"/>
              <a:ext cx="1027167" cy="1011352"/>
            </a:xfrm>
            <a:custGeom>
              <a:avLst/>
              <a:gdLst>
                <a:gd name="connsiteX0" fmla="*/ 928868 w 1239938"/>
                <a:gd name="connsiteY0" fmla="*/ 0 h 1220848"/>
                <a:gd name="connsiteX1" fmla="*/ 1042621 w 1239938"/>
                <a:gd name="connsiteY1" fmla="*/ 350086 h 1220848"/>
                <a:gd name="connsiteX2" fmla="*/ 1239938 w 1239938"/>
                <a:gd name="connsiteY2" fmla="*/ 391823 h 1220848"/>
                <a:gd name="connsiteX3" fmla="*/ 1105499 w 1239938"/>
                <a:gd name="connsiteY3" fmla="*/ 543602 h 1220848"/>
                <a:gd name="connsiteX4" fmla="*/ 1215914 w 1239938"/>
                <a:gd name="connsiteY4" fmla="*/ 883415 h 1220848"/>
                <a:gd name="connsiteX5" fmla="*/ 751475 w 1239938"/>
                <a:gd name="connsiteY5" fmla="*/ 1220848 h 1220848"/>
                <a:gd name="connsiteX6" fmla="*/ 0 w 1239938"/>
                <a:gd name="connsiteY6" fmla="*/ 674875 h 1220848"/>
                <a:gd name="connsiteX7" fmla="*/ 928868 w 1239938"/>
                <a:gd name="connsiteY7" fmla="*/ 0 h 1220848"/>
                <a:gd name="connsiteX0" fmla="*/ 928868 w 1239938"/>
                <a:gd name="connsiteY0" fmla="*/ 0 h 1220848"/>
                <a:gd name="connsiteX1" fmla="*/ 1042621 w 1239938"/>
                <a:gd name="connsiteY1" fmla="*/ 350086 h 1220848"/>
                <a:gd name="connsiteX2" fmla="*/ 1239938 w 1239938"/>
                <a:gd name="connsiteY2" fmla="*/ 391823 h 1220848"/>
                <a:gd name="connsiteX3" fmla="*/ 1215914 w 1239938"/>
                <a:gd name="connsiteY3" fmla="*/ 883415 h 1220848"/>
                <a:gd name="connsiteX4" fmla="*/ 751475 w 1239938"/>
                <a:gd name="connsiteY4" fmla="*/ 1220848 h 1220848"/>
                <a:gd name="connsiteX5" fmla="*/ 0 w 1239938"/>
                <a:gd name="connsiteY5" fmla="*/ 674875 h 1220848"/>
                <a:gd name="connsiteX6" fmla="*/ 928868 w 1239938"/>
                <a:gd name="connsiteY6" fmla="*/ 0 h 1220848"/>
                <a:gd name="connsiteX0" fmla="*/ 928868 w 1239938"/>
                <a:gd name="connsiteY0" fmla="*/ 0 h 1220848"/>
                <a:gd name="connsiteX1" fmla="*/ 1239938 w 1239938"/>
                <a:gd name="connsiteY1" fmla="*/ 391823 h 1220848"/>
                <a:gd name="connsiteX2" fmla="*/ 1215914 w 1239938"/>
                <a:gd name="connsiteY2" fmla="*/ 883415 h 1220848"/>
                <a:gd name="connsiteX3" fmla="*/ 751475 w 1239938"/>
                <a:gd name="connsiteY3" fmla="*/ 1220848 h 1220848"/>
                <a:gd name="connsiteX4" fmla="*/ 0 w 1239938"/>
                <a:gd name="connsiteY4" fmla="*/ 674875 h 1220848"/>
                <a:gd name="connsiteX5" fmla="*/ 928868 w 1239938"/>
                <a:gd name="connsiteY5" fmla="*/ 0 h 122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9938" h="1220848">
                  <a:moveTo>
                    <a:pt x="928868" y="0"/>
                  </a:moveTo>
                  <a:lnTo>
                    <a:pt x="1239938" y="391823"/>
                  </a:lnTo>
                  <a:lnTo>
                    <a:pt x="1215914" y="883415"/>
                  </a:lnTo>
                  <a:cubicBezTo>
                    <a:pt x="1029357" y="944032"/>
                    <a:pt x="866775" y="1062152"/>
                    <a:pt x="751475" y="1220848"/>
                  </a:cubicBezTo>
                  <a:lnTo>
                    <a:pt x="0" y="674875"/>
                  </a:lnTo>
                  <a:cubicBezTo>
                    <a:pt x="230600" y="357483"/>
                    <a:pt x="555755" y="121234"/>
                    <a:pt x="928868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05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8325A248-977A-D3E3-D8B3-C8CEA292FB33}"/>
                </a:ext>
              </a:extLst>
            </p:cNvPr>
            <p:cNvSpPr/>
            <p:nvPr/>
          </p:nvSpPr>
          <p:spPr>
            <a:xfrm>
              <a:off x="8514751" y="4060399"/>
              <a:ext cx="1053809" cy="807146"/>
            </a:xfrm>
            <a:custGeom>
              <a:avLst/>
              <a:gdLst>
                <a:gd name="connsiteX0" fmla="*/ 574081 w 1272099"/>
                <a:gd name="connsiteY0" fmla="*/ 0 h 974341"/>
                <a:gd name="connsiteX1" fmla="*/ 1148153 w 1272099"/>
                <a:gd name="connsiteY1" fmla="*/ 90926 h 974341"/>
                <a:gd name="connsiteX2" fmla="*/ 1062553 w 1272099"/>
                <a:gd name="connsiteY2" fmla="*/ 354378 h 974341"/>
                <a:gd name="connsiteX3" fmla="*/ 1272099 w 1272099"/>
                <a:gd name="connsiteY3" fmla="*/ 569419 h 974341"/>
                <a:gd name="connsiteX4" fmla="*/ 966709 w 1272099"/>
                <a:gd name="connsiteY4" fmla="*/ 649358 h 974341"/>
                <a:gd name="connsiteX5" fmla="*/ 861117 w 1272099"/>
                <a:gd name="connsiteY5" fmla="*/ 974341 h 974341"/>
                <a:gd name="connsiteX6" fmla="*/ 287046 w 1272099"/>
                <a:gd name="connsiteY6" fmla="*/ 974341 h 974341"/>
                <a:gd name="connsiteX7" fmla="*/ 0 w 1272099"/>
                <a:gd name="connsiteY7" fmla="*/ 90926 h 974341"/>
                <a:gd name="connsiteX8" fmla="*/ 574081 w 1272099"/>
                <a:gd name="connsiteY8" fmla="*/ 0 h 974341"/>
                <a:gd name="connsiteX0" fmla="*/ 574081 w 1272099"/>
                <a:gd name="connsiteY0" fmla="*/ 0 h 974341"/>
                <a:gd name="connsiteX1" fmla="*/ 1148153 w 1272099"/>
                <a:gd name="connsiteY1" fmla="*/ 90926 h 974341"/>
                <a:gd name="connsiteX2" fmla="*/ 1272099 w 1272099"/>
                <a:gd name="connsiteY2" fmla="*/ 569419 h 974341"/>
                <a:gd name="connsiteX3" fmla="*/ 966709 w 1272099"/>
                <a:gd name="connsiteY3" fmla="*/ 649358 h 974341"/>
                <a:gd name="connsiteX4" fmla="*/ 861117 w 1272099"/>
                <a:gd name="connsiteY4" fmla="*/ 974341 h 974341"/>
                <a:gd name="connsiteX5" fmla="*/ 287046 w 1272099"/>
                <a:gd name="connsiteY5" fmla="*/ 974341 h 974341"/>
                <a:gd name="connsiteX6" fmla="*/ 0 w 1272099"/>
                <a:gd name="connsiteY6" fmla="*/ 90926 h 974341"/>
                <a:gd name="connsiteX7" fmla="*/ 574081 w 1272099"/>
                <a:gd name="connsiteY7" fmla="*/ 0 h 974341"/>
                <a:gd name="connsiteX0" fmla="*/ 574081 w 1272099"/>
                <a:gd name="connsiteY0" fmla="*/ 0 h 974341"/>
                <a:gd name="connsiteX1" fmla="*/ 1148153 w 1272099"/>
                <a:gd name="connsiteY1" fmla="*/ 90926 h 974341"/>
                <a:gd name="connsiteX2" fmla="*/ 1272099 w 1272099"/>
                <a:gd name="connsiteY2" fmla="*/ 569419 h 974341"/>
                <a:gd name="connsiteX3" fmla="*/ 861117 w 1272099"/>
                <a:gd name="connsiteY3" fmla="*/ 974341 h 974341"/>
                <a:gd name="connsiteX4" fmla="*/ 287046 w 1272099"/>
                <a:gd name="connsiteY4" fmla="*/ 974341 h 974341"/>
                <a:gd name="connsiteX5" fmla="*/ 0 w 1272099"/>
                <a:gd name="connsiteY5" fmla="*/ 90926 h 974341"/>
                <a:gd name="connsiteX6" fmla="*/ 574081 w 1272099"/>
                <a:gd name="connsiteY6" fmla="*/ 0 h 97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2099" h="974341">
                  <a:moveTo>
                    <a:pt x="574081" y="0"/>
                  </a:moveTo>
                  <a:cubicBezTo>
                    <a:pt x="767839" y="0"/>
                    <a:pt x="961597" y="30309"/>
                    <a:pt x="1148153" y="90926"/>
                  </a:cubicBezTo>
                  <a:lnTo>
                    <a:pt x="1272099" y="569419"/>
                  </a:lnTo>
                  <a:lnTo>
                    <a:pt x="861117" y="974341"/>
                  </a:lnTo>
                  <a:cubicBezTo>
                    <a:pt x="674561" y="913724"/>
                    <a:pt x="473602" y="913724"/>
                    <a:pt x="287046" y="974341"/>
                  </a:cubicBezTo>
                  <a:lnTo>
                    <a:pt x="0" y="90926"/>
                  </a:lnTo>
                  <a:cubicBezTo>
                    <a:pt x="186562" y="30309"/>
                    <a:pt x="380322" y="0"/>
                    <a:pt x="574081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0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5601E33A-7B89-1226-1A99-43EC56D61E08}"/>
                </a:ext>
              </a:extLst>
            </p:cNvPr>
            <p:cNvSpPr/>
            <p:nvPr/>
          </p:nvSpPr>
          <p:spPr>
            <a:xfrm>
              <a:off x="9228101" y="4135720"/>
              <a:ext cx="1007265" cy="1011352"/>
            </a:xfrm>
            <a:custGeom>
              <a:avLst/>
              <a:gdLst>
                <a:gd name="connsiteX0" fmla="*/ 287045 w 1215914"/>
                <a:gd name="connsiteY0" fmla="*/ 0 h 1220848"/>
                <a:gd name="connsiteX1" fmla="*/ 1215914 w 1215914"/>
                <a:gd name="connsiteY1" fmla="*/ 674865 h 1220848"/>
                <a:gd name="connsiteX2" fmla="*/ 948646 w 1215914"/>
                <a:gd name="connsiteY2" fmla="*/ 869048 h 1220848"/>
                <a:gd name="connsiteX3" fmla="*/ 965783 w 1215914"/>
                <a:gd name="connsiteY3" fmla="*/ 1148877 h 1220848"/>
                <a:gd name="connsiteX4" fmla="*/ 725447 w 1215914"/>
                <a:gd name="connsiteY4" fmla="*/ 1031213 h 1220848"/>
                <a:gd name="connsiteX5" fmla="*/ 464439 w 1215914"/>
                <a:gd name="connsiteY5" fmla="*/ 1220848 h 1220848"/>
                <a:gd name="connsiteX6" fmla="*/ 0 w 1215914"/>
                <a:gd name="connsiteY6" fmla="*/ 883415 h 1220848"/>
                <a:gd name="connsiteX0" fmla="*/ 287045 w 1215914"/>
                <a:gd name="connsiteY0" fmla="*/ 0 h 1220848"/>
                <a:gd name="connsiteX1" fmla="*/ 1215914 w 1215914"/>
                <a:gd name="connsiteY1" fmla="*/ 674865 h 1220848"/>
                <a:gd name="connsiteX2" fmla="*/ 948646 w 1215914"/>
                <a:gd name="connsiteY2" fmla="*/ 869048 h 1220848"/>
                <a:gd name="connsiteX3" fmla="*/ 965783 w 1215914"/>
                <a:gd name="connsiteY3" fmla="*/ 1148877 h 1220848"/>
                <a:gd name="connsiteX4" fmla="*/ 464439 w 1215914"/>
                <a:gd name="connsiteY4" fmla="*/ 1220848 h 1220848"/>
                <a:gd name="connsiteX5" fmla="*/ 0 w 1215914"/>
                <a:gd name="connsiteY5" fmla="*/ 883415 h 1220848"/>
                <a:gd name="connsiteX6" fmla="*/ 287045 w 1215914"/>
                <a:gd name="connsiteY6" fmla="*/ 0 h 1220848"/>
                <a:gd name="connsiteX0" fmla="*/ 287045 w 1215914"/>
                <a:gd name="connsiteY0" fmla="*/ 0 h 1220848"/>
                <a:gd name="connsiteX1" fmla="*/ 1215914 w 1215914"/>
                <a:gd name="connsiteY1" fmla="*/ 674865 h 1220848"/>
                <a:gd name="connsiteX2" fmla="*/ 965783 w 1215914"/>
                <a:gd name="connsiteY2" fmla="*/ 1148877 h 1220848"/>
                <a:gd name="connsiteX3" fmla="*/ 464439 w 1215914"/>
                <a:gd name="connsiteY3" fmla="*/ 1220848 h 1220848"/>
                <a:gd name="connsiteX4" fmla="*/ 0 w 1215914"/>
                <a:gd name="connsiteY4" fmla="*/ 883415 h 1220848"/>
                <a:gd name="connsiteX5" fmla="*/ 287045 w 1215914"/>
                <a:gd name="connsiteY5" fmla="*/ 0 h 122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5914" h="1220848">
                  <a:moveTo>
                    <a:pt x="287045" y="0"/>
                  </a:moveTo>
                  <a:cubicBezTo>
                    <a:pt x="660159" y="121234"/>
                    <a:pt x="985314" y="357473"/>
                    <a:pt x="1215914" y="674865"/>
                  </a:cubicBezTo>
                  <a:lnTo>
                    <a:pt x="965783" y="1148877"/>
                  </a:lnTo>
                  <a:lnTo>
                    <a:pt x="464439" y="1220848"/>
                  </a:lnTo>
                  <a:cubicBezTo>
                    <a:pt x="349139" y="1062152"/>
                    <a:pt x="186557" y="944032"/>
                    <a:pt x="0" y="883415"/>
                  </a:cubicBezTo>
                  <a:lnTo>
                    <a:pt x="28704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0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53036822-843B-A172-B132-E97F0C9C5BD7}"/>
                </a:ext>
              </a:extLst>
            </p:cNvPr>
            <p:cNvSpPr/>
            <p:nvPr/>
          </p:nvSpPr>
          <p:spPr>
            <a:xfrm>
              <a:off x="9612889" y="4694897"/>
              <a:ext cx="916444" cy="904577"/>
            </a:xfrm>
            <a:custGeom>
              <a:avLst/>
              <a:gdLst>
                <a:gd name="connsiteX0" fmla="*/ 751423 w 1106280"/>
                <a:gd name="connsiteY0" fmla="*/ -131 h 1091955"/>
                <a:gd name="connsiteX1" fmla="*/ 1106229 w 1106280"/>
                <a:gd name="connsiteY1" fmla="*/ 1091825 h 1091955"/>
                <a:gd name="connsiteX2" fmla="*/ 177351 w 1106280"/>
                <a:gd name="connsiteY2" fmla="*/ 1091825 h 1091955"/>
                <a:gd name="connsiteX3" fmla="*/ -52 w 1106280"/>
                <a:gd name="connsiteY3" fmla="*/ 545842 h 109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6280" h="1091955">
                  <a:moveTo>
                    <a:pt x="751423" y="-131"/>
                  </a:moveTo>
                  <a:cubicBezTo>
                    <a:pt x="982023" y="317261"/>
                    <a:pt x="1106229" y="699509"/>
                    <a:pt x="1106229" y="1091825"/>
                  </a:cubicBezTo>
                  <a:lnTo>
                    <a:pt x="177351" y="1091825"/>
                  </a:lnTo>
                  <a:cubicBezTo>
                    <a:pt x="177351" y="895667"/>
                    <a:pt x="115248" y="704538"/>
                    <a:pt x="-52" y="54584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050"/>
            </a:p>
          </p:txBody>
        </p:sp>
        <p:pic>
          <p:nvPicPr>
            <p:cNvPr id="84" name="Graphic 83" descr="Confused face outline with solid fill">
              <a:extLst>
                <a:ext uri="{FF2B5EF4-FFF2-40B4-BE49-F238E27FC236}">
                  <a16:creationId xmlns:a16="http://schemas.microsoft.com/office/drawing/2014/main" id="{1A3638E9-10ED-1D8D-3116-FE298EEEB4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57802" y="4407763"/>
              <a:ext cx="457321" cy="457321"/>
            </a:xfrm>
            <a:prstGeom prst="rect">
              <a:avLst/>
            </a:prstGeom>
          </p:spPr>
        </p:pic>
        <p:pic>
          <p:nvPicPr>
            <p:cNvPr id="85" name="Graphic 84" descr="Smiling face outline with solid fill">
              <a:extLst>
                <a:ext uri="{FF2B5EF4-FFF2-40B4-BE49-F238E27FC236}">
                  <a16:creationId xmlns:a16="http://schemas.microsoft.com/office/drawing/2014/main" id="{911E4937-88E6-4CA3-06B1-4EF0102B8C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468078" y="4407763"/>
              <a:ext cx="457321" cy="457321"/>
            </a:xfrm>
            <a:prstGeom prst="rect">
              <a:avLst/>
            </a:prstGeom>
          </p:spPr>
        </p:pic>
        <p:pic>
          <p:nvPicPr>
            <p:cNvPr id="86" name="Graphic 85" descr="Neutral face outline with solid fill">
              <a:extLst>
                <a:ext uri="{FF2B5EF4-FFF2-40B4-BE49-F238E27FC236}">
                  <a16:creationId xmlns:a16="http://schemas.microsoft.com/office/drawing/2014/main" id="{C9B397F3-9D95-4032-9D9A-71EAC2AFD8B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762940" y="4184076"/>
              <a:ext cx="457321" cy="457321"/>
            </a:xfrm>
            <a:prstGeom prst="rect">
              <a:avLst/>
            </a:prstGeom>
          </p:spPr>
        </p:pic>
        <p:pic>
          <p:nvPicPr>
            <p:cNvPr id="87" name="Graphic 86" descr="Grinning face outline with solid fill">
              <a:extLst>
                <a:ext uri="{FF2B5EF4-FFF2-40B4-BE49-F238E27FC236}">
                  <a16:creationId xmlns:a16="http://schemas.microsoft.com/office/drawing/2014/main" id="{10E0B02B-088B-E4E3-C9A0-38B87831028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875850" y="5030583"/>
              <a:ext cx="457321" cy="457321"/>
            </a:xfrm>
            <a:prstGeom prst="rect">
              <a:avLst/>
            </a:prstGeom>
          </p:spPr>
        </p:pic>
        <p:pic>
          <p:nvPicPr>
            <p:cNvPr id="88" name="Graphic 87" descr="Sad face outline with solid fill">
              <a:extLst>
                <a:ext uri="{FF2B5EF4-FFF2-40B4-BE49-F238E27FC236}">
                  <a16:creationId xmlns:a16="http://schemas.microsoft.com/office/drawing/2014/main" id="{226AD9D9-B2F7-FE3D-7C2F-C52AA51C65D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650031" y="5030583"/>
              <a:ext cx="457321" cy="457321"/>
            </a:xfrm>
            <a:prstGeom prst="rect">
              <a:avLst/>
            </a:prstGeom>
          </p:spPr>
        </p:pic>
      </p:grpSp>
      <p:sp>
        <p:nvSpPr>
          <p:cNvPr id="90" name="Isosceles Triangle 89">
            <a:extLst>
              <a:ext uri="{FF2B5EF4-FFF2-40B4-BE49-F238E27FC236}">
                <a16:creationId xmlns:a16="http://schemas.microsoft.com/office/drawing/2014/main" id="{C4767020-F822-A53B-9AA3-903EA97DA9F1}"/>
              </a:ext>
            </a:extLst>
          </p:cNvPr>
          <p:cNvSpPr/>
          <p:nvPr/>
        </p:nvSpPr>
        <p:spPr>
          <a:xfrm rot="3260077">
            <a:off x="7061621" y="4845221"/>
            <a:ext cx="76933" cy="92042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A1DB3F3B-FC4D-C6F1-A0BC-7D7F296FA77A}"/>
              </a:ext>
            </a:extLst>
          </p:cNvPr>
          <p:cNvSpPr/>
          <p:nvPr/>
        </p:nvSpPr>
        <p:spPr>
          <a:xfrm>
            <a:off x="6592573" y="5483411"/>
            <a:ext cx="225536" cy="225536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482DE7A8-21CB-7269-2F80-AEE042954B80}"/>
              </a:ext>
            </a:extLst>
          </p:cNvPr>
          <p:cNvSpPr txBox="1"/>
          <p:nvPr/>
        </p:nvSpPr>
        <p:spPr>
          <a:xfrm>
            <a:off x="3246336" y="1495125"/>
            <a:ext cx="87825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350" dirty="0"/>
              <a:t>Score: 3.7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4AAC047F-48C1-61D2-31F0-883FE3ED4877}"/>
              </a:ext>
            </a:extLst>
          </p:cNvPr>
          <p:cNvSpPr txBox="1"/>
          <p:nvPr/>
        </p:nvSpPr>
        <p:spPr>
          <a:xfrm>
            <a:off x="3246336" y="3918243"/>
            <a:ext cx="87825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350" dirty="0"/>
              <a:t>Score: 2.3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E90AA4AF-A6DF-D3EF-C8F0-420715AAEB88}"/>
              </a:ext>
            </a:extLst>
          </p:cNvPr>
          <p:cNvSpPr txBox="1"/>
          <p:nvPr/>
        </p:nvSpPr>
        <p:spPr>
          <a:xfrm>
            <a:off x="7513008" y="1495125"/>
            <a:ext cx="87825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350" dirty="0"/>
              <a:t>Score: 4.7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A8FDCB73-A926-98A6-4CCC-2FFA49B78868}"/>
              </a:ext>
            </a:extLst>
          </p:cNvPr>
          <p:cNvSpPr txBox="1"/>
          <p:nvPr/>
        </p:nvSpPr>
        <p:spPr>
          <a:xfrm>
            <a:off x="7513008" y="3918243"/>
            <a:ext cx="87825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350" dirty="0"/>
              <a:t>Score: 4.0</a:t>
            </a:r>
          </a:p>
        </p:txBody>
      </p:sp>
    </p:spTree>
    <p:extLst>
      <p:ext uri="{BB962C8B-B14F-4D97-AF65-F5344CB8AC3E}">
        <p14:creationId xmlns:p14="http://schemas.microsoft.com/office/powerpoint/2010/main" val="1633543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Customer Satisfaction Snapshot – Slide Template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A0AEF89-77DE-BF89-4328-1513280349DC}"/>
              </a:ext>
            </a:extLst>
          </p:cNvPr>
          <p:cNvSpPr/>
          <p:nvPr/>
        </p:nvSpPr>
        <p:spPr>
          <a:xfrm>
            <a:off x="714639" y="1495125"/>
            <a:ext cx="3448050" cy="193357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  <a:effectLst>
            <a:outerShdw blurRad="1905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>
                <a:solidFill>
                  <a:srgbClr val="0D0D0D"/>
                </a:solidFill>
                <a:latin typeface="Söhne"/>
              </a:rPr>
              <a:t>Overall</a:t>
            </a: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D50917B6-ECEC-022B-DB5E-143F91A007E4}"/>
              </a:ext>
            </a:extLst>
          </p:cNvPr>
          <p:cNvGrpSpPr/>
          <p:nvPr/>
        </p:nvGrpSpPr>
        <p:grpSpPr>
          <a:xfrm>
            <a:off x="1285365" y="2018754"/>
            <a:ext cx="2306599" cy="1154313"/>
            <a:chOff x="1662668" y="1549067"/>
            <a:chExt cx="3075465" cy="1539084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22F03E5B-0A04-95CD-6558-63E1537191F3}"/>
                </a:ext>
              </a:extLst>
            </p:cNvPr>
            <p:cNvSpPr/>
            <p:nvPr/>
          </p:nvSpPr>
          <p:spPr>
            <a:xfrm>
              <a:off x="1662668" y="2183565"/>
              <a:ext cx="916437" cy="904586"/>
            </a:xfrm>
            <a:custGeom>
              <a:avLst/>
              <a:gdLst>
                <a:gd name="connsiteX0" fmla="*/ 354797 w 1106272"/>
                <a:gd name="connsiteY0" fmla="*/ 0 h 1091965"/>
                <a:gd name="connsiteX1" fmla="*/ 606932 w 1106272"/>
                <a:gd name="connsiteY1" fmla="*/ 183188 h 1091965"/>
                <a:gd name="connsiteX2" fmla="*/ 821938 w 1106272"/>
                <a:gd name="connsiteY2" fmla="*/ 109505 h 1091965"/>
                <a:gd name="connsiteX3" fmla="*/ 783829 w 1106272"/>
                <a:gd name="connsiteY3" fmla="*/ 311713 h 1091965"/>
                <a:gd name="connsiteX4" fmla="*/ 1106272 w 1106272"/>
                <a:gd name="connsiteY4" fmla="*/ 545983 h 1091965"/>
                <a:gd name="connsiteX5" fmla="*/ 928869 w 1106272"/>
                <a:gd name="connsiteY5" fmla="*/ 1091965 h 1091965"/>
                <a:gd name="connsiteX6" fmla="*/ 0 w 1106272"/>
                <a:gd name="connsiteY6" fmla="*/ 1091965 h 1091965"/>
                <a:gd name="connsiteX7" fmla="*/ 354797 w 1106272"/>
                <a:gd name="connsiteY7" fmla="*/ 0 h 1091965"/>
                <a:gd name="connsiteX0" fmla="*/ 354797 w 1106272"/>
                <a:gd name="connsiteY0" fmla="*/ 0 h 1091965"/>
                <a:gd name="connsiteX1" fmla="*/ 606932 w 1106272"/>
                <a:gd name="connsiteY1" fmla="*/ 183188 h 1091965"/>
                <a:gd name="connsiteX2" fmla="*/ 821938 w 1106272"/>
                <a:gd name="connsiteY2" fmla="*/ 109505 h 1091965"/>
                <a:gd name="connsiteX3" fmla="*/ 1106272 w 1106272"/>
                <a:gd name="connsiteY3" fmla="*/ 545983 h 1091965"/>
                <a:gd name="connsiteX4" fmla="*/ 928869 w 1106272"/>
                <a:gd name="connsiteY4" fmla="*/ 1091965 h 1091965"/>
                <a:gd name="connsiteX5" fmla="*/ 0 w 1106272"/>
                <a:gd name="connsiteY5" fmla="*/ 1091965 h 1091965"/>
                <a:gd name="connsiteX6" fmla="*/ 354797 w 1106272"/>
                <a:gd name="connsiteY6" fmla="*/ 0 h 1091965"/>
                <a:gd name="connsiteX0" fmla="*/ 354797 w 1106272"/>
                <a:gd name="connsiteY0" fmla="*/ 0 h 1091965"/>
                <a:gd name="connsiteX1" fmla="*/ 821938 w 1106272"/>
                <a:gd name="connsiteY1" fmla="*/ 109505 h 1091965"/>
                <a:gd name="connsiteX2" fmla="*/ 1106272 w 1106272"/>
                <a:gd name="connsiteY2" fmla="*/ 545983 h 1091965"/>
                <a:gd name="connsiteX3" fmla="*/ 928869 w 1106272"/>
                <a:gd name="connsiteY3" fmla="*/ 1091965 h 1091965"/>
                <a:gd name="connsiteX4" fmla="*/ 0 w 1106272"/>
                <a:gd name="connsiteY4" fmla="*/ 1091965 h 1091965"/>
                <a:gd name="connsiteX5" fmla="*/ 354797 w 1106272"/>
                <a:gd name="connsiteY5" fmla="*/ 0 h 1091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6272" h="1091965">
                  <a:moveTo>
                    <a:pt x="354797" y="0"/>
                  </a:moveTo>
                  <a:lnTo>
                    <a:pt x="821938" y="109505"/>
                  </a:lnTo>
                  <a:lnTo>
                    <a:pt x="1106272" y="545983"/>
                  </a:lnTo>
                  <a:cubicBezTo>
                    <a:pt x="990972" y="704679"/>
                    <a:pt x="928869" y="895798"/>
                    <a:pt x="928869" y="1091965"/>
                  </a:cubicBezTo>
                  <a:lnTo>
                    <a:pt x="0" y="1091965"/>
                  </a:lnTo>
                  <a:cubicBezTo>
                    <a:pt x="0" y="699640"/>
                    <a:pt x="124196" y="317392"/>
                    <a:pt x="354797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FCA6326-724A-FCDD-7CAC-6C41BB2025F2}"/>
                </a:ext>
              </a:extLst>
            </p:cNvPr>
            <p:cNvSpPr/>
            <p:nvPr/>
          </p:nvSpPr>
          <p:spPr>
            <a:xfrm>
              <a:off x="1954075" y="1624388"/>
              <a:ext cx="1027167" cy="1011352"/>
            </a:xfrm>
            <a:custGeom>
              <a:avLst/>
              <a:gdLst>
                <a:gd name="connsiteX0" fmla="*/ 928868 w 1239938"/>
                <a:gd name="connsiteY0" fmla="*/ 0 h 1220848"/>
                <a:gd name="connsiteX1" fmla="*/ 1042621 w 1239938"/>
                <a:gd name="connsiteY1" fmla="*/ 350086 h 1220848"/>
                <a:gd name="connsiteX2" fmla="*/ 1239938 w 1239938"/>
                <a:gd name="connsiteY2" fmla="*/ 391823 h 1220848"/>
                <a:gd name="connsiteX3" fmla="*/ 1105499 w 1239938"/>
                <a:gd name="connsiteY3" fmla="*/ 543602 h 1220848"/>
                <a:gd name="connsiteX4" fmla="*/ 1215914 w 1239938"/>
                <a:gd name="connsiteY4" fmla="*/ 883415 h 1220848"/>
                <a:gd name="connsiteX5" fmla="*/ 751475 w 1239938"/>
                <a:gd name="connsiteY5" fmla="*/ 1220848 h 1220848"/>
                <a:gd name="connsiteX6" fmla="*/ 0 w 1239938"/>
                <a:gd name="connsiteY6" fmla="*/ 674875 h 1220848"/>
                <a:gd name="connsiteX7" fmla="*/ 928868 w 1239938"/>
                <a:gd name="connsiteY7" fmla="*/ 0 h 1220848"/>
                <a:gd name="connsiteX0" fmla="*/ 928868 w 1239938"/>
                <a:gd name="connsiteY0" fmla="*/ 0 h 1220848"/>
                <a:gd name="connsiteX1" fmla="*/ 1042621 w 1239938"/>
                <a:gd name="connsiteY1" fmla="*/ 350086 h 1220848"/>
                <a:gd name="connsiteX2" fmla="*/ 1239938 w 1239938"/>
                <a:gd name="connsiteY2" fmla="*/ 391823 h 1220848"/>
                <a:gd name="connsiteX3" fmla="*/ 1215914 w 1239938"/>
                <a:gd name="connsiteY3" fmla="*/ 883415 h 1220848"/>
                <a:gd name="connsiteX4" fmla="*/ 751475 w 1239938"/>
                <a:gd name="connsiteY4" fmla="*/ 1220848 h 1220848"/>
                <a:gd name="connsiteX5" fmla="*/ 0 w 1239938"/>
                <a:gd name="connsiteY5" fmla="*/ 674875 h 1220848"/>
                <a:gd name="connsiteX6" fmla="*/ 928868 w 1239938"/>
                <a:gd name="connsiteY6" fmla="*/ 0 h 1220848"/>
                <a:gd name="connsiteX0" fmla="*/ 928868 w 1239938"/>
                <a:gd name="connsiteY0" fmla="*/ 0 h 1220848"/>
                <a:gd name="connsiteX1" fmla="*/ 1239938 w 1239938"/>
                <a:gd name="connsiteY1" fmla="*/ 391823 h 1220848"/>
                <a:gd name="connsiteX2" fmla="*/ 1215914 w 1239938"/>
                <a:gd name="connsiteY2" fmla="*/ 883415 h 1220848"/>
                <a:gd name="connsiteX3" fmla="*/ 751475 w 1239938"/>
                <a:gd name="connsiteY3" fmla="*/ 1220848 h 1220848"/>
                <a:gd name="connsiteX4" fmla="*/ 0 w 1239938"/>
                <a:gd name="connsiteY4" fmla="*/ 674875 h 1220848"/>
                <a:gd name="connsiteX5" fmla="*/ 928868 w 1239938"/>
                <a:gd name="connsiteY5" fmla="*/ 0 h 122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9938" h="1220848">
                  <a:moveTo>
                    <a:pt x="928868" y="0"/>
                  </a:moveTo>
                  <a:lnTo>
                    <a:pt x="1239938" y="391823"/>
                  </a:lnTo>
                  <a:lnTo>
                    <a:pt x="1215914" y="883415"/>
                  </a:lnTo>
                  <a:cubicBezTo>
                    <a:pt x="1029357" y="944032"/>
                    <a:pt x="866775" y="1062152"/>
                    <a:pt x="751475" y="1220848"/>
                  </a:cubicBezTo>
                  <a:lnTo>
                    <a:pt x="0" y="674875"/>
                  </a:lnTo>
                  <a:cubicBezTo>
                    <a:pt x="230600" y="357483"/>
                    <a:pt x="555755" y="121234"/>
                    <a:pt x="928868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B76EAE27-8A27-3F95-3B20-1723FC4A01C9}"/>
                </a:ext>
              </a:extLst>
            </p:cNvPr>
            <p:cNvSpPr/>
            <p:nvPr/>
          </p:nvSpPr>
          <p:spPr>
            <a:xfrm>
              <a:off x="2723551" y="1549067"/>
              <a:ext cx="1053809" cy="807146"/>
            </a:xfrm>
            <a:custGeom>
              <a:avLst/>
              <a:gdLst>
                <a:gd name="connsiteX0" fmla="*/ 574081 w 1272099"/>
                <a:gd name="connsiteY0" fmla="*/ 0 h 974341"/>
                <a:gd name="connsiteX1" fmla="*/ 1148153 w 1272099"/>
                <a:gd name="connsiteY1" fmla="*/ 90926 h 974341"/>
                <a:gd name="connsiteX2" fmla="*/ 1062553 w 1272099"/>
                <a:gd name="connsiteY2" fmla="*/ 354378 h 974341"/>
                <a:gd name="connsiteX3" fmla="*/ 1272099 w 1272099"/>
                <a:gd name="connsiteY3" fmla="*/ 569419 h 974341"/>
                <a:gd name="connsiteX4" fmla="*/ 966709 w 1272099"/>
                <a:gd name="connsiteY4" fmla="*/ 649358 h 974341"/>
                <a:gd name="connsiteX5" fmla="*/ 861117 w 1272099"/>
                <a:gd name="connsiteY5" fmla="*/ 974341 h 974341"/>
                <a:gd name="connsiteX6" fmla="*/ 287046 w 1272099"/>
                <a:gd name="connsiteY6" fmla="*/ 974341 h 974341"/>
                <a:gd name="connsiteX7" fmla="*/ 0 w 1272099"/>
                <a:gd name="connsiteY7" fmla="*/ 90926 h 974341"/>
                <a:gd name="connsiteX8" fmla="*/ 574081 w 1272099"/>
                <a:gd name="connsiteY8" fmla="*/ 0 h 974341"/>
                <a:gd name="connsiteX0" fmla="*/ 574081 w 1272099"/>
                <a:gd name="connsiteY0" fmla="*/ 0 h 974341"/>
                <a:gd name="connsiteX1" fmla="*/ 1148153 w 1272099"/>
                <a:gd name="connsiteY1" fmla="*/ 90926 h 974341"/>
                <a:gd name="connsiteX2" fmla="*/ 1272099 w 1272099"/>
                <a:gd name="connsiteY2" fmla="*/ 569419 h 974341"/>
                <a:gd name="connsiteX3" fmla="*/ 966709 w 1272099"/>
                <a:gd name="connsiteY3" fmla="*/ 649358 h 974341"/>
                <a:gd name="connsiteX4" fmla="*/ 861117 w 1272099"/>
                <a:gd name="connsiteY4" fmla="*/ 974341 h 974341"/>
                <a:gd name="connsiteX5" fmla="*/ 287046 w 1272099"/>
                <a:gd name="connsiteY5" fmla="*/ 974341 h 974341"/>
                <a:gd name="connsiteX6" fmla="*/ 0 w 1272099"/>
                <a:gd name="connsiteY6" fmla="*/ 90926 h 974341"/>
                <a:gd name="connsiteX7" fmla="*/ 574081 w 1272099"/>
                <a:gd name="connsiteY7" fmla="*/ 0 h 974341"/>
                <a:gd name="connsiteX0" fmla="*/ 574081 w 1272099"/>
                <a:gd name="connsiteY0" fmla="*/ 0 h 974341"/>
                <a:gd name="connsiteX1" fmla="*/ 1148153 w 1272099"/>
                <a:gd name="connsiteY1" fmla="*/ 90926 h 974341"/>
                <a:gd name="connsiteX2" fmla="*/ 1272099 w 1272099"/>
                <a:gd name="connsiteY2" fmla="*/ 569419 h 974341"/>
                <a:gd name="connsiteX3" fmla="*/ 861117 w 1272099"/>
                <a:gd name="connsiteY3" fmla="*/ 974341 h 974341"/>
                <a:gd name="connsiteX4" fmla="*/ 287046 w 1272099"/>
                <a:gd name="connsiteY4" fmla="*/ 974341 h 974341"/>
                <a:gd name="connsiteX5" fmla="*/ 0 w 1272099"/>
                <a:gd name="connsiteY5" fmla="*/ 90926 h 974341"/>
                <a:gd name="connsiteX6" fmla="*/ 574081 w 1272099"/>
                <a:gd name="connsiteY6" fmla="*/ 0 h 97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2099" h="974341">
                  <a:moveTo>
                    <a:pt x="574081" y="0"/>
                  </a:moveTo>
                  <a:cubicBezTo>
                    <a:pt x="767839" y="0"/>
                    <a:pt x="961597" y="30309"/>
                    <a:pt x="1148153" y="90926"/>
                  </a:cubicBezTo>
                  <a:lnTo>
                    <a:pt x="1272099" y="569419"/>
                  </a:lnTo>
                  <a:lnTo>
                    <a:pt x="861117" y="974341"/>
                  </a:lnTo>
                  <a:cubicBezTo>
                    <a:pt x="674561" y="913724"/>
                    <a:pt x="473602" y="913724"/>
                    <a:pt x="287046" y="974341"/>
                  </a:cubicBezTo>
                  <a:lnTo>
                    <a:pt x="0" y="90926"/>
                  </a:lnTo>
                  <a:cubicBezTo>
                    <a:pt x="186562" y="30309"/>
                    <a:pt x="380322" y="0"/>
                    <a:pt x="574081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BC1E21C-4692-69F9-756B-18D20BA9FAB7}"/>
                </a:ext>
              </a:extLst>
            </p:cNvPr>
            <p:cNvSpPr/>
            <p:nvPr/>
          </p:nvSpPr>
          <p:spPr>
            <a:xfrm>
              <a:off x="3436901" y="1624388"/>
              <a:ext cx="1007265" cy="1011352"/>
            </a:xfrm>
            <a:custGeom>
              <a:avLst/>
              <a:gdLst>
                <a:gd name="connsiteX0" fmla="*/ 287045 w 1215914"/>
                <a:gd name="connsiteY0" fmla="*/ 0 h 1220848"/>
                <a:gd name="connsiteX1" fmla="*/ 1215914 w 1215914"/>
                <a:gd name="connsiteY1" fmla="*/ 674865 h 1220848"/>
                <a:gd name="connsiteX2" fmla="*/ 948646 w 1215914"/>
                <a:gd name="connsiteY2" fmla="*/ 869048 h 1220848"/>
                <a:gd name="connsiteX3" fmla="*/ 965783 w 1215914"/>
                <a:gd name="connsiteY3" fmla="*/ 1148877 h 1220848"/>
                <a:gd name="connsiteX4" fmla="*/ 725447 w 1215914"/>
                <a:gd name="connsiteY4" fmla="*/ 1031213 h 1220848"/>
                <a:gd name="connsiteX5" fmla="*/ 464439 w 1215914"/>
                <a:gd name="connsiteY5" fmla="*/ 1220848 h 1220848"/>
                <a:gd name="connsiteX6" fmla="*/ 0 w 1215914"/>
                <a:gd name="connsiteY6" fmla="*/ 883415 h 1220848"/>
                <a:gd name="connsiteX0" fmla="*/ 287045 w 1215914"/>
                <a:gd name="connsiteY0" fmla="*/ 0 h 1220848"/>
                <a:gd name="connsiteX1" fmla="*/ 1215914 w 1215914"/>
                <a:gd name="connsiteY1" fmla="*/ 674865 h 1220848"/>
                <a:gd name="connsiteX2" fmla="*/ 948646 w 1215914"/>
                <a:gd name="connsiteY2" fmla="*/ 869048 h 1220848"/>
                <a:gd name="connsiteX3" fmla="*/ 965783 w 1215914"/>
                <a:gd name="connsiteY3" fmla="*/ 1148877 h 1220848"/>
                <a:gd name="connsiteX4" fmla="*/ 464439 w 1215914"/>
                <a:gd name="connsiteY4" fmla="*/ 1220848 h 1220848"/>
                <a:gd name="connsiteX5" fmla="*/ 0 w 1215914"/>
                <a:gd name="connsiteY5" fmla="*/ 883415 h 1220848"/>
                <a:gd name="connsiteX6" fmla="*/ 287045 w 1215914"/>
                <a:gd name="connsiteY6" fmla="*/ 0 h 1220848"/>
                <a:gd name="connsiteX0" fmla="*/ 287045 w 1215914"/>
                <a:gd name="connsiteY0" fmla="*/ 0 h 1220848"/>
                <a:gd name="connsiteX1" fmla="*/ 1215914 w 1215914"/>
                <a:gd name="connsiteY1" fmla="*/ 674865 h 1220848"/>
                <a:gd name="connsiteX2" fmla="*/ 965783 w 1215914"/>
                <a:gd name="connsiteY2" fmla="*/ 1148877 h 1220848"/>
                <a:gd name="connsiteX3" fmla="*/ 464439 w 1215914"/>
                <a:gd name="connsiteY3" fmla="*/ 1220848 h 1220848"/>
                <a:gd name="connsiteX4" fmla="*/ 0 w 1215914"/>
                <a:gd name="connsiteY4" fmla="*/ 883415 h 1220848"/>
                <a:gd name="connsiteX5" fmla="*/ 287045 w 1215914"/>
                <a:gd name="connsiteY5" fmla="*/ 0 h 122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5914" h="1220848">
                  <a:moveTo>
                    <a:pt x="287045" y="0"/>
                  </a:moveTo>
                  <a:cubicBezTo>
                    <a:pt x="660159" y="121234"/>
                    <a:pt x="985314" y="357473"/>
                    <a:pt x="1215914" y="674865"/>
                  </a:cubicBezTo>
                  <a:lnTo>
                    <a:pt x="965783" y="1148877"/>
                  </a:lnTo>
                  <a:lnTo>
                    <a:pt x="464439" y="1220848"/>
                  </a:lnTo>
                  <a:cubicBezTo>
                    <a:pt x="349139" y="1062152"/>
                    <a:pt x="186557" y="944032"/>
                    <a:pt x="0" y="883415"/>
                  </a:cubicBezTo>
                  <a:lnTo>
                    <a:pt x="28704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AA49F73-39E3-BA80-0A57-1FBDBDEAB2EE}"/>
                </a:ext>
              </a:extLst>
            </p:cNvPr>
            <p:cNvSpPr/>
            <p:nvPr/>
          </p:nvSpPr>
          <p:spPr>
            <a:xfrm>
              <a:off x="3821689" y="2183565"/>
              <a:ext cx="916444" cy="904577"/>
            </a:xfrm>
            <a:custGeom>
              <a:avLst/>
              <a:gdLst>
                <a:gd name="connsiteX0" fmla="*/ 751423 w 1106280"/>
                <a:gd name="connsiteY0" fmla="*/ -131 h 1091955"/>
                <a:gd name="connsiteX1" fmla="*/ 1106229 w 1106280"/>
                <a:gd name="connsiteY1" fmla="*/ 1091825 h 1091955"/>
                <a:gd name="connsiteX2" fmla="*/ 177351 w 1106280"/>
                <a:gd name="connsiteY2" fmla="*/ 1091825 h 1091955"/>
                <a:gd name="connsiteX3" fmla="*/ -52 w 1106280"/>
                <a:gd name="connsiteY3" fmla="*/ 545842 h 109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6280" h="1091955">
                  <a:moveTo>
                    <a:pt x="751423" y="-131"/>
                  </a:moveTo>
                  <a:cubicBezTo>
                    <a:pt x="982023" y="317261"/>
                    <a:pt x="1106229" y="699509"/>
                    <a:pt x="1106229" y="1091825"/>
                  </a:cubicBezTo>
                  <a:lnTo>
                    <a:pt x="177351" y="1091825"/>
                  </a:lnTo>
                  <a:cubicBezTo>
                    <a:pt x="177351" y="895667"/>
                    <a:pt x="115248" y="704538"/>
                    <a:pt x="-52" y="54584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pic>
          <p:nvPicPr>
            <p:cNvPr id="9" name="Graphic 8" descr="Confused face outline with solid fill">
              <a:extLst>
                <a:ext uri="{FF2B5EF4-FFF2-40B4-BE49-F238E27FC236}">
                  <a16:creationId xmlns:a16="http://schemas.microsoft.com/office/drawing/2014/main" id="{C77A8CF6-48DB-6B5A-FE89-6D7C7886E6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66602" y="1896431"/>
              <a:ext cx="457321" cy="457321"/>
            </a:xfrm>
            <a:prstGeom prst="rect">
              <a:avLst/>
            </a:prstGeom>
          </p:spPr>
        </p:pic>
        <p:pic>
          <p:nvPicPr>
            <p:cNvPr id="10" name="Graphic 9" descr="Smiling face outline with solid fill">
              <a:extLst>
                <a:ext uri="{FF2B5EF4-FFF2-40B4-BE49-F238E27FC236}">
                  <a16:creationId xmlns:a16="http://schemas.microsoft.com/office/drawing/2014/main" id="{B27B49B6-FF3B-A56D-2F54-41D98669A8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676878" y="1896431"/>
              <a:ext cx="457321" cy="457321"/>
            </a:xfrm>
            <a:prstGeom prst="rect">
              <a:avLst/>
            </a:prstGeom>
          </p:spPr>
        </p:pic>
        <p:pic>
          <p:nvPicPr>
            <p:cNvPr id="11" name="Graphic 10" descr="Neutral face outline with solid fill">
              <a:extLst>
                <a:ext uri="{FF2B5EF4-FFF2-40B4-BE49-F238E27FC236}">
                  <a16:creationId xmlns:a16="http://schemas.microsoft.com/office/drawing/2014/main" id="{BA3A0BF6-5EB2-068C-B890-E2243594E24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971740" y="1672744"/>
              <a:ext cx="457321" cy="457321"/>
            </a:xfrm>
            <a:prstGeom prst="rect">
              <a:avLst/>
            </a:prstGeom>
          </p:spPr>
        </p:pic>
        <p:pic>
          <p:nvPicPr>
            <p:cNvPr id="12" name="Graphic 11" descr="Grinning face outline with solid fill">
              <a:extLst>
                <a:ext uri="{FF2B5EF4-FFF2-40B4-BE49-F238E27FC236}">
                  <a16:creationId xmlns:a16="http://schemas.microsoft.com/office/drawing/2014/main" id="{6DD442EE-D55D-4BC3-41D0-2ECA8990358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084650" y="2519251"/>
              <a:ext cx="457321" cy="457321"/>
            </a:xfrm>
            <a:prstGeom prst="rect">
              <a:avLst/>
            </a:prstGeom>
          </p:spPr>
        </p:pic>
        <p:pic>
          <p:nvPicPr>
            <p:cNvPr id="13" name="Graphic 12" descr="Sad face outline with solid fill">
              <a:extLst>
                <a:ext uri="{FF2B5EF4-FFF2-40B4-BE49-F238E27FC236}">
                  <a16:creationId xmlns:a16="http://schemas.microsoft.com/office/drawing/2014/main" id="{91995746-9330-960E-47B2-4F69A262AF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858831" y="2519251"/>
              <a:ext cx="457321" cy="457321"/>
            </a:xfrm>
            <a:prstGeom prst="rect">
              <a:avLst/>
            </a:prstGeom>
          </p:spPr>
        </p:pic>
      </p:grp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E4BEC775-4319-6E8F-1337-9627937C8559}"/>
              </a:ext>
            </a:extLst>
          </p:cNvPr>
          <p:cNvSpPr/>
          <p:nvPr/>
        </p:nvSpPr>
        <p:spPr>
          <a:xfrm rot="2955792">
            <a:off x="2747365" y="2409815"/>
            <a:ext cx="76933" cy="92042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2FCC99D-F6B6-F846-7422-0CE566F53EC2}"/>
              </a:ext>
            </a:extLst>
          </p:cNvPr>
          <p:cNvSpPr/>
          <p:nvPr/>
        </p:nvSpPr>
        <p:spPr>
          <a:xfrm>
            <a:off x="2325901" y="3060293"/>
            <a:ext cx="225536" cy="225536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E17E648-020A-D0A6-B104-BCEBEE896AA9}"/>
              </a:ext>
            </a:extLst>
          </p:cNvPr>
          <p:cNvSpPr/>
          <p:nvPr/>
        </p:nvSpPr>
        <p:spPr>
          <a:xfrm>
            <a:off x="714639" y="3918243"/>
            <a:ext cx="3448050" cy="193357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  <a:effectLst>
            <a:outerShdw blurRad="1905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>
                <a:solidFill>
                  <a:srgbClr val="0D0D0D"/>
                </a:solidFill>
                <a:latin typeface="Söhne"/>
              </a:rPr>
              <a:t>Customer Loyalty</a:t>
            </a:r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52B8FC1B-C906-1D14-19D8-D390565C2530}"/>
              </a:ext>
            </a:extLst>
          </p:cNvPr>
          <p:cNvGrpSpPr/>
          <p:nvPr/>
        </p:nvGrpSpPr>
        <p:grpSpPr>
          <a:xfrm>
            <a:off x="1285365" y="4441872"/>
            <a:ext cx="2306599" cy="1154313"/>
            <a:chOff x="1662668" y="4060399"/>
            <a:chExt cx="3075465" cy="1539084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D48015A-6CEE-640A-2358-807E09CC11F2}"/>
                </a:ext>
              </a:extLst>
            </p:cNvPr>
            <p:cNvSpPr/>
            <p:nvPr/>
          </p:nvSpPr>
          <p:spPr>
            <a:xfrm>
              <a:off x="1662668" y="4694897"/>
              <a:ext cx="916437" cy="904586"/>
            </a:xfrm>
            <a:custGeom>
              <a:avLst/>
              <a:gdLst>
                <a:gd name="connsiteX0" fmla="*/ 354797 w 1106272"/>
                <a:gd name="connsiteY0" fmla="*/ 0 h 1091965"/>
                <a:gd name="connsiteX1" fmla="*/ 606932 w 1106272"/>
                <a:gd name="connsiteY1" fmla="*/ 183188 h 1091965"/>
                <a:gd name="connsiteX2" fmla="*/ 821938 w 1106272"/>
                <a:gd name="connsiteY2" fmla="*/ 109505 h 1091965"/>
                <a:gd name="connsiteX3" fmla="*/ 783829 w 1106272"/>
                <a:gd name="connsiteY3" fmla="*/ 311713 h 1091965"/>
                <a:gd name="connsiteX4" fmla="*/ 1106272 w 1106272"/>
                <a:gd name="connsiteY4" fmla="*/ 545983 h 1091965"/>
                <a:gd name="connsiteX5" fmla="*/ 928869 w 1106272"/>
                <a:gd name="connsiteY5" fmla="*/ 1091965 h 1091965"/>
                <a:gd name="connsiteX6" fmla="*/ 0 w 1106272"/>
                <a:gd name="connsiteY6" fmla="*/ 1091965 h 1091965"/>
                <a:gd name="connsiteX7" fmla="*/ 354797 w 1106272"/>
                <a:gd name="connsiteY7" fmla="*/ 0 h 1091965"/>
                <a:gd name="connsiteX0" fmla="*/ 354797 w 1106272"/>
                <a:gd name="connsiteY0" fmla="*/ 0 h 1091965"/>
                <a:gd name="connsiteX1" fmla="*/ 606932 w 1106272"/>
                <a:gd name="connsiteY1" fmla="*/ 183188 h 1091965"/>
                <a:gd name="connsiteX2" fmla="*/ 821938 w 1106272"/>
                <a:gd name="connsiteY2" fmla="*/ 109505 h 1091965"/>
                <a:gd name="connsiteX3" fmla="*/ 1106272 w 1106272"/>
                <a:gd name="connsiteY3" fmla="*/ 545983 h 1091965"/>
                <a:gd name="connsiteX4" fmla="*/ 928869 w 1106272"/>
                <a:gd name="connsiteY4" fmla="*/ 1091965 h 1091965"/>
                <a:gd name="connsiteX5" fmla="*/ 0 w 1106272"/>
                <a:gd name="connsiteY5" fmla="*/ 1091965 h 1091965"/>
                <a:gd name="connsiteX6" fmla="*/ 354797 w 1106272"/>
                <a:gd name="connsiteY6" fmla="*/ 0 h 1091965"/>
                <a:gd name="connsiteX0" fmla="*/ 354797 w 1106272"/>
                <a:gd name="connsiteY0" fmla="*/ 0 h 1091965"/>
                <a:gd name="connsiteX1" fmla="*/ 821938 w 1106272"/>
                <a:gd name="connsiteY1" fmla="*/ 109505 h 1091965"/>
                <a:gd name="connsiteX2" fmla="*/ 1106272 w 1106272"/>
                <a:gd name="connsiteY2" fmla="*/ 545983 h 1091965"/>
                <a:gd name="connsiteX3" fmla="*/ 928869 w 1106272"/>
                <a:gd name="connsiteY3" fmla="*/ 1091965 h 1091965"/>
                <a:gd name="connsiteX4" fmla="*/ 0 w 1106272"/>
                <a:gd name="connsiteY4" fmla="*/ 1091965 h 1091965"/>
                <a:gd name="connsiteX5" fmla="*/ 354797 w 1106272"/>
                <a:gd name="connsiteY5" fmla="*/ 0 h 1091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6272" h="1091965">
                  <a:moveTo>
                    <a:pt x="354797" y="0"/>
                  </a:moveTo>
                  <a:lnTo>
                    <a:pt x="821938" y="109505"/>
                  </a:lnTo>
                  <a:lnTo>
                    <a:pt x="1106272" y="545983"/>
                  </a:lnTo>
                  <a:cubicBezTo>
                    <a:pt x="990972" y="704679"/>
                    <a:pt x="928869" y="895798"/>
                    <a:pt x="928869" y="1091965"/>
                  </a:cubicBezTo>
                  <a:lnTo>
                    <a:pt x="0" y="1091965"/>
                  </a:lnTo>
                  <a:cubicBezTo>
                    <a:pt x="0" y="699640"/>
                    <a:pt x="124196" y="317392"/>
                    <a:pt x="354797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0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37F6EC21-41DB-4FE8-4D47-29BBD7BA4B0C}"/>
                </a:ext>
              </a:extLst>
            </p:cNvPr>
            <p:cNvSpPr/>
            <p:nvPr/>
          </p:nvSpPr>
          <p:spPr>
            <a:xfrm>
              <a:off x="1954075" y="4135720"/>
              <a:ext cx="1027167" cy="1011352"/>
            </a:xfrm>
            <a:custGeom>
              <a:avLst/>
              <a:gdLst>
                <a:gd name="connsiteX0" fmla="*/ 928868 w 1239938"/>
                <a:gd name="connsiteY0" fmla="*/ 0 h 1220848"/>
                <a:gd name="connsiteX1" fmla="*/ 1042621 w 1239938"/>
                <a:gd name="connsiteY1" fmla="*/ 350086 h 1220848"/>
                <a:gd name="connsiteX2" fmla="*/ 1239938 w 1239938"/>
                <a:gd name="connsiteY2" fmla="*/ 391823 h 1220848"/>
                <a:gd name="connsiteX3" fmla="*/ 1105499 w 1239938"/>
                <a:gd name="connsiteY3" fmla="*/ 543602 h 1220848"/>
                <a:gd name="connsiteX4" fmla="*/ 1215914 w 1239938"/>
                <a:gd name="connsiteY4" fmla="*/ 883415 h 1220848"/>
                <a:gd name="connsiteX5" fmla="*/ 751475 w 1239938"/>
                <a:gd name="connsiteY5" fmla="*/ 1220848 h 1220848"/>
                <a:gd name="connsiteX6" fmla="*/ 0 w 1239938"/>
                <a:gd name="connsiteY6" fmla="*/ 674875 h 1220848"/>
                <a:gd name="connsiteX7" fmla="*/ 928868 w 1239938"/>
                <a:gd name="connsiteY7" fmla="*/ 0 h 1220848"/>
                <a:gd name="connsiteX0" fmla="*/ 928868 w 1239938"/>
                <a:gd name="connsiteY0" fmla="*/ 0 h 1220848"/>
                <a:gd name="connsiteX1" fmla="*/ 1042621 w 1239938"/>
                <a:gd name="connsiteY1" fmla="*/ 350086 h 1220848"/>
                <a:gd name="connsiteX2" fmla="*/ 1239938 w 1239938"/>
                <a:gd name="connsiteY2" fmla="*/ 391823 h 1220848"/>
                <a:gd name="connsiteX3" fmla="*/ 1215914 w 1239938"/>
                <a:gd name="connsiteY3" fmla="*/ 883415 h 1220848"/>
                <a:gd name="connsiteX4" fmla="*/ 751475 w 1239938"/>
                <a:gd name="connsiteY4" fmla="*/ 1220848 h 1220848"/>
                <a:gd name="connsiteX5" fmla="*/ 0 w 1239938"/>
                <a:gd name="connsiteY5" fmla="*/ 674875 h 1220848"/>
                <a:gd name="connsiteX6" fmla="*/ 928868 w 1239938"/>
                <a:gd name="connsiteY6" fmla="*/ 0 h 1220848"/>
                <a:gd name="connsiteX0" fmla="*/ 928868 w 1239938"/>
                <a:gd name="connsiteY0" fmla="*/ 0 h 1220848"/>
                <a:gd name="connsiteX1" fmla="*/ 1239938 w 1239938"/>
                <a:gd name="connsiteY1" fmla="*/ 391823 h 1220848"/>
                <a:gd name="connsiteX2" fmla="*/ 1215914 w 1239938"/>
                <a:gd name="connsiteY2" fmla="*/ 883415 h 1220848"/>
                <a:gd name="connsiteX3" fmla="*/ 751475 w 1239938"/>
                <a:gd name="connsiteY3" fmla="*/ 1220848 h 1220848"/>
                <a:gd name="connsiteX4" fmla="*/ 0 w 1239938"/>
                <a:gd name="connsiteY4" fmla="*/ 674875 h 1220848"/>
                <a:gd name="connsiteX5" fmla="*/ 928868 w 1239938"/>
                <a:gd name="connsiteY5" fmla="*/ 0 h 122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9938" h="1220848">
                  <a:moveTo>
                    <a:pt x="928868" y="0"/>
                  </a:moveTo>
                  <a:lnTo>
                    <a:pt x="1239938" y="391823"/>
                  </a:lnTo>
                  <a:lnTo>
                    <a:pt x="1215914" y="883415"/>
                  </a:lnTo>
                  <a:cubicBezTo>
                    <a:pt x="1029357" y="944032"/>
                    <a:pt x="866775" y="1062152"/>
                    <a:pt x="751475" y="1220848"/>
                  </a:cubicBezTo>
                  <a:lnTo>
                    <a:pt x="0" y="674875"/>
                  </a:lnTo>
                  <a:cubicBezTo>
                    <a:pt x="230600" y="357483"/>
                    <a:pt x="555755" y="121234"/>
                    <a:pt x="928868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0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67BC180F-EDBD-6B8B-1291-FC41E1300BAD}"/>
                </a:ext>
              </a:extLst>
            </p:cNvPr>
            <p:cNvSpPr/>
            <p:nvPr/>
          </p:nvSpPr>
          <p:spPr>
            <a:xfrm>
              <a:off x="2723551" y="4060399"/>
              <a:ext cx="1053809" cy="807146"/>
            </a:xfrm>
            <a:custGeom>
              <a:avLst/>
              <a:gdLst>
                <a:gd name="connsiteX0" fmla="*/ 574081 w 1272099"/>
                <a:gd name="connsiteY0" fmla="*/ 0 h 974341"/>
                <a:gd name="connsiteX1" fmla="*/ 1148153 w 1272099"/>
                <a:gd name="connsiteY1" fmla="*/ 90926 h 974341"/>
                <a:gd name="connsiteX2" fmla="*/ 1062553 w 1272099"/>
                <a:gd name="connsiteY2" fmla="*/ 354378 h 974341"/>
                <a:gd name="connsiteX3" fmla="*/ 1272099 w 1272099"/>
                <a:gd name="connsiteY3" fmla="*/ 569419 h 974341"/>
                <a:gd name="connsiteX4" fmla="*/ 966709 w 1272099"/>
                <a:gd name="connsiteY4" fmla="*/ 649358 h 974341"/>
                <a:gd name="connsiteX5" fmla="*/ 861117 w 1272099"/>
                <a:gd name="connsiteY5" fmla="*/ 974341 h 974341"/>
                <a:gd name="connsiteX6" fmla="*/ 287046 w 1272099"/>
                <a:gd name="connsiteY6" fmla="*/ 974341 h 974341"/>
                <a:gd name="connsiteX7" fmla="*/ 0 w 1272099"/>
                <a:gd name="connsiteY7" fmla="*/ 90926 h 974341"/>
                <a:gd name="connsiteX8" fmla="*/ 574081 w 1272099"/>
                <a:gd name="connsiteY8" fmla="*/ 0 h 974341"/>
                <a:gd name="connsiteX0" fmla="*/ 574081 w 1272099"/>
                <a:gd name="connsiteY0" fmla="*/ 0 h 974341"/>
                <a:gd name="connsiteX1" fmla="*/ 1148153 w 1272099"/>
                <a:gd name="connsiteY1" fmla="*/ 90926 h 974341"/>
                <a:gd name="connsiteX2" fmla="*/ 1272099 w 1272099"/>
                <a:gd name="connsiteY2" fmla="*/ 569419 h 974341"/>
                <a:gd name="connsiteX3" fmla="*/ 966709 w 1272099"/>
                <a:gd name="connsiteY3" fmla="*/ 649358 h 974341"/>
                <a:gd name="connsiteX4" fmla="*/ 861117 w 1272099"/>
                <a:gd name="connsiteY4" fmla="*/ 974341 h 974341"/>
                <a:gd name="connsiteX5" fmla="*/ 287046 w 1272099"/>
                <a:gd name="connsiteY5" fmla="*/ 974341 h 974341"/>
                <a:gd name="connsiteX6" fmla="*/ 0 w 1272099"/>
                <a:gd name="connsiteY6" fmla="*/ 90926 h 974341"/>
                <a:gd name="connsiteX7" fmla="*/ 574081 w 1272099"/>
                <a:gd name="connsiteY7" fmla="*/ 0 h 974341"/>
                <a:gd name="connsiteX0" fmla="*/ 574081 w 1272099"/>
                <a:gd name="connsiteY0" fmla="*/ 0 h 974341"/>
                <a:gd name="connsiteX1" fmla="*/ 1148153 w 1272099"/>
                <a:gd name="connsiteY1" fmla="*/ 90926 h 974341"/>
                <a:gd name="connsiteX2" fmla="*/ 1272099 w 1272099"/>
                <a:gd name="connsiteY2" fmla="*/ 569419 h 974341"/>
                <a:gd name="connsiteX3" fmla="*/ 861117 w 1272099"/>
                <a:gd name="connsiteY3" fmla="*/ 974341 h 974341"/>
                <a:gd name="connsiteX4" fmla="*/ 287046 w 1272099"/>
                <a:gd name="connsiteY4" fmla="*/ 974341 h 974341"/>
                <a:gd name="connsiteX5" fmla="*/ 0 w 1272099"/>
                <a:gd name="connsiteY5" fmla="*/ 90926 h 974341"/>
                <a:gd name="connsiteX6" fmla="*/ 574081 w 1272099"/>
                <a:gd name="connsiteY6" fmla="*/ 0 h 97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2099" h="974341">
                  <a:moveTo>
                    <a:pt x="574081" y="0"/>
                  </a:moveTo>
                  <a:cubicBezTo>
                    <a:pt x="767839" y="0"/>
                    <a:pt x="961597" y="30309"/>
                    <a:pt x="1148153" y="90926"/>
                  </a:cubicBezTo>
                  <a:lnTo>
                    <a:pt x="1272099" y="569419"/>
                  </a:lnTo>
                  <a:lnTo>
                    <a:pt x="861117" y="974341"/>
                  </a:lnTo>
                  <a:cubicBezTo>
                    <a:pt x="674561" y="913724"/>
                    <a:pt x="473602" y="913724"/>
                    <a:pt x="287046" y="974341"/>
                  </a:cubicBezTo>
                  <a:lnTo>
                    <a:pt x="0" y="90926"/>
                  </a:lnTo>
                  <a:cubicBezTo>
                    <a:pt x="186562" y="30309"/>
                    <a:pt x="380322" y="0"/>
                    <a:pt x="574081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0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1317BC03-B5D3-86CB-FFE0-E56110F22769}"/>
                </a:ext>
              </a:extLst>
            </p:cNvPr>
            <p:cNvSpPr/>
            <p:nvPr/>
          </p:nvSpPr>
          <p:spPr>
            <a:xfrm>
              <a:off x="3436901" y="4135720"/>
              <a:ext cx="1007265" cy="1011352"/>
            </a:xfrm>
            <a:custGeom>
              <a:avLst/>
              <a:gdLst>
                <a:gd name="connsiteX0" fmla="*/ 287045 w 1215914"/>
                <a:gd name="connsiteY0" fmla="*/ 0 h 1220848"/>
                <a:gd name="connsiteX1" fmla="*/ 1215914 w 1215914"/>
                <a:gd name="connsiteY1" fmla="*/ 674865 h 1220848"/>
                <a:gd name="connsiteX2" fmla="*/ 948646 w 1215914"/>
                <a:gd name="connsiteY2" fmla="*/ 869048 h 1220848"/>
                <a:gd name="connsiteX3" fmla="*/ 965783 w 1215914"/>
                <a:gd name="connsiteY3" fmla="*/ 1148877 h 1220848"/>
                <a:gd name="connsiteX4" fmla="*/ 725447 w 1215914"/>
                <a:gd name="connsiteY4" fmla="*/ 1031213 h 1220848"/>
                <a:gd name="connsiteX5" fmla="*/ 464439 w 1215914"/>
                <a:gd name="connsiteY5" fmla="*/ 1220848 h 1220848"/>
                <a:gd name="connsiteX6" fmla="*/ 0 w 1215914"/>
                <a:gd name="connsiteY6" fmla="*/ 883415 h 1220848"/>
                <a:gd name="connsiteX0" fmla="*/ 287045 w 1215914"/>
                <a:gd name="connsiteY0" fmla="*/ 0 h 1220848"/>
                <a:gd name="connsiteX1" fmla="*/ 1215914 w 1215914"/>
                <a:gd name="connsiteY1" fmla="*/ 674865 h 1220848"/>
                <a:gd name="connsiteX2" fmla="*/ 948646 w 1215914"/>
                <a:gd name="connsiteY2" fmla="*/ 869048 h 1220848"/>
                <a:gd name="connsiteX3" fmla="*/ 965783 w 1215914"/>
                <a:gd name="connsiteY3" fmla="*/ 1148877 h 1220848"/>
                <a:gd name="connsiteX4" fmla="*/ 464439 w 1215914"/>
                <a:gd name="connsiteY4" fmla="*/ 1220848 h 1220848"/>
                <a:gd name="connsiteX5" fmla="*/ 0 w 1215914"/>
                <a:gd name="connsiteY5" fmla="*/ 883415 h 1220848"/>
                <a:gd name="connsiteX6" fmla="*/ 287045 w 1215914"/>
                <a:gd name="connsiteY6" fmla="*/ 0 h 1220848"/>
                <a:gd name="connsiteX0" fmla="*/ 287045 w 1215914"/>
                <a:gd name="connsiteY0" fmla="*/ 0 h 1220848"/>
                <a:gd name="connsiteX1" fmla="*/ 1215914 w 1215914"/>
                <a:gd name="connsiteY1" fmla="*/ 674865 h 1220848"/>
                <a:gd name="connsiteX2" fmla="*/ 965783 w 1215914"/>
                <a:gd name="connsiteY2" fmla="*/ 1148877 h 1220848"/>
                <a:gd name="connsiteX3" fmla="*/ 464439 w 1215914"/>
                <a:gd name="connsiteY3" fmla="*/ 1220848 h 1220848"/>
                <a:gd name="connsiteX4" fmla="*/ 0 w 1215914"/>
                <a:gd name="connsiteY4" fmla="*/ 883415 h 1220848"/>
                <a:gd name="connsiteX5" fmla="*/ 287045 w 1215914"/>
                <a:gd name="connsiteY5" fmla="*/ 0 h 122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5914" h="1220848">
                  <a:moveTo>
                    <a:pt x="287045" y="0"/>
                  </a:moveTo>
                  <a:cubicBezTo>
                    <a:pt x="660159" y="121234"/>
                    <a:pt x="985314" y="357473"/>
                    <a:pt x="1215914" y="674865"/>
                  </a:cubicBezTo>
                  <a:lnTo>
                    <a:pt x="965783" y="1148877"/>
                  </a:lnTo>
                  <a:lnTo>
                    <a:pt x="464439" y="1220848"/>
                  </a:lnTo>
                  <a:cubicBezTo>
                    <a:pt x="349139" y="1062152"/>
                    <a:pt x="186557" y="944032"/>
                    <a:pt x="0" y="883415"/>
                  </a:cubicBezTo>
                  <a:lnTo>
                    <a:pt x="28704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0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7076BD36-E4FC-F5DE-FD7A-D482ADBB285A}"/>
                </a:ext>
              </a:extLst>
            </p:cNvPr>
            <p:cNvSpPr/>
            <p:nvPr/>
          </p:nvSpPr>
          <p:spPr>
            <a:xfrm>
              <a:off x="3821689" y="4694897"/>
              <a:ext cx="916444" cy="904577"/>
            </a:xfrm>
            <a:custGeom>
              <a:avLst/>
              <a:gdLst>
                <a:gd name="connsiteX0" fmla="*/ 751423 w 1106280"/>
                <a:gd name="connsiteY0" fmla="*/ -131 h 1091955"/>
                <a:gd name="connsiteX1" fmla="*/ 1106229 w 1106280"/>
                <a:gd name="connsiteY1" fmla="*/ 1091825 h 1091955"/>
                <a:gd name="connsiteX2" fmla="*/ 177351 w 1106280"/>
                <a:gd name="connsiteY2" fmla="*/ 1091825 h 1091955"/>
                <a:gd name="connsiteX3" fmla="*/ -52 w 1106280"/>
                <a:gd name="connsiteY3" fmla="*/ 545842 h 109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6280" h="1091955">
                  <a:moveTo>
                    <a:pt x="751423" y="-131"/>
                  </a:moveTo>
                  <a:cubicBezTo>
                    <a:pt x="982023" y="317261"/>
                    <a:pt x="1106229" y="699509"/>
                    <a:pt x="1106229" y="1091825"/>
                  </a:cubicBezTo>
                  <a:lnTo>
                    <a:pt x="177351" y="1091825"/>
                  </a:lnTo>
                  <a:cubicBezTo>
                    <a:pt x="177351" y="895667"/>
                    <a:pt x="115248" y="704538"/>
                    <a:pt x="-52" y="54584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050"/>
            </a:p>
          </p:txBody>
        </p:sp>
        <p:pic>
          <p:nvPicPr>
            <p:cNvPr id="52" name="Graphic 51" descr="Confused face outline with solid fill">
              <a:extLst>
                <a:ext uri="{FF2B5EF4-FFF2-40B4-BE49-F238E27FC236}">
                  <a16:creationId xmlns:a16="http://schemas.microsoft.com/office/drawing/2014/main" id="{09803051-3FA5-16A4-41F5-F71C756A87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66602" y="4407763"/>
              <a:ext cx="457321" cy="457321"/>
            </a:xfrm>
            <a:prstGeom prst="rect">
              <a:avLst/>
            </a:prstGeom>
          </p:spPr>
        </p:pic>
        <p:pic>
          <p:nvPicPr>
            <p:cNvPr id="53" name="Graphic 52" descr="Smiling face outline with solid fill">
              <a:extLst>
                <a:ext uri="{FF2B5EF4-FFF2-40B4-BE49-F238E27FC236}">
                  <a16:creationId xmlns:a16="http://schemas.microsoft.com/office/drawing/2014/main" id="{BF9ED520-E20A-3EE5-3797-AB0ED36808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676878" y="4407763"/>
              <a:ext cx="457321" cy="457321"/>
            </a:xfrm>
            <a:prstGeom prst="rect">
              <a:avLst/>
            </a:prstGeom>
          </p:spPr>
        </p:pic>
        <p:pic>
          <p:nvPicPr>
            <p:cNvPr id="54" name="Graphic 53" descr="Neutral face outline with solid fill">
              <a:extLst>
                <a:ext uri="{FF2B5EF4-FFF2-40B4-BE49-F238E27FC236}">
                  <a16:creationId xmlns:a16="http://schemas.microsoft.com/office/drawing/2014/main" id="{17D6ECBE-435E-B4F1-6A80-3F1578AE9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971740" y="4184076"/>
              <a:ext cx="457321" cy="457321"/>
            </a:xfrm>
            <a:prstGeom prst="rect">
              <a:avLst/>
            </a:prstGeom>
          </p:spPr>
        </p:pic>
        <p:pic>
          <p:nvPicPr>
            <p:cNvPr id="55" name="Graphic 54" descr="Grinning face outline with solid fill">
              <a:extLst>
                <a:ext uri="{FF2B5EF4-FFF2-40B4-BE49-F238E27FC236}">
                  <a16:creationId xmlns:a16="http://schemas.microsoft.com/office/drawing/2014/main" id="{17879E2D-F550-16C5-558F-372298A2373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084650" y="5030583"/>
              <a:ext cx="457321" cy="457321"/>
            </a:xfrm>
            <a:prstGeom prst="rect">
              <a:avLst/>
            </a:prstGeom>
          </p:spPr>
        </p:pic>
        <p:pic>
          <p:nvPicPr>
            <p:cNvPr id="56" name="Graphic 55" descr="Sad face outline with solid fill">
              <a:extLst>
                <a:ext uri="{FF2B5EF4-FFF2-40B4-BE49-F238E27FC236}">
                  <a16:creationId xmlns:a16="http://schemas.microsoft.com/office/drawing/2014/main" id="{26EEA1F5-7126-62A4-CCBF-2CA6EF282A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858831" y="5030583"/>
              <a:ext cx="457321" cy="457321"/>
            </a:xfrm>
            <a:prstGeom prst="rect">
              <a:avLst/>
            </a:prstGeom>
          </p:spPr>
        </p:pic>
      </p:grpSp>
      <p:sp>
        <p:nvSpPr>
          <p:cNvPr id="58" name="Isosceles Triangle 57">
            <a:extLst>
              <a:ext uri="{FF2B5EF4-FFF2-40B4-BE49-F238E27FC236}">
                <a16:creationId xmlns:a16="http://schemas.microsoft.com/office/drawing/2014/main" id="{521DB592-5A3A-5F84-3645-967AEBE00621}"/>
              </a:ext>
            </a:extLst>
          </p:cNvPr>
          <p:cNvSpPr/>
          <p:nvPr/>
        </p:nvSpPr>
        <p:spPr>
          <a:xfrm rot="20945203">
            <a:off x="2296793" y="4601424"/>
            <a:ext cx="76933" cy="92042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AD0D37A1-C6BA-5B7C-7F7A-A5F19B1339D4}"/>
              </a:ext>
            </a:extLst>
          </p:cNvPr>
          <p:cNvSpPr/>
          <p:nvPr/>
        </p:nvSpPr>
        <p:spPr>
          <a:xfrm>
            <a:off x="2325901" y="5483411"/>
            <a:ext cx="225536" cy="225536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5630D871-B403-0A8E-EF90-22ADEB48FFAB}"/>
              </a:ext>
            </a:extLst>
          </p:cNvPr>
          <p:cNvSpPr/>
          <p:nvPr/>
        </p:nvSpPr>
        <p:spPr>
          <a:xfrm>
            <a:off x="4981311" y="1495125"/>
            <a:ext cx="3448050" cy="193357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  <a:effectLst>
            <a:outerShdw blurRad="1905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>
                <a:solidFill>
                  <a:srgbClr val="0D0D0D"/>
                </a:solidFill>
                <a:latin typeface="Söhne"/>
              </a:rPr>
              <a:t>Product/Service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B0B041F6-4004-97E5-0254-9192E063CB7B}"/>
              </a:ext>
            </a:extLst>
          </p:cNvPr>
          <p:cNvGrpSpPr/>
          <p:nvPr/>
        </p:nvGrpSpPr>
        <p:grpSpPr>
          <a:xfrm>
            <a:off x="5552037" y="2018754"/>
            <a:ext cx="2306599" cy="1154313"/>
            <a:chOff x="7453868" y="1549067"/>
            <a:chExt cx="3075465" cy="1539084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4AEF6B3A-FA9D-0BEE-9CF8-0E84D34E75A1}"/>
                </a:ext>
              </a:extLst>
            </p:cNvPr>
            <p:cNvSpPr/>
            <p:nvPr/>
          </p:nvSpPr>
          <p:spPr>
            <a:xfrm>
              <a:off x="7453868" y="2183565"/>
              <a:ext cx="916437" cy="904586"/>
            </a:xfrm>
            <a:custGeom>
              <a:avLst/>
              <a:gdLst>
                <a:gd name="connsiteX0" fmla="*/ 354797 w 1106272"/>
                <a:gd name="connsiteY0" fmla="*/ 0 h 1091965"/>
                <a:gd name="connsiteX1" fmla="*/ 606932 w 1106272"/>
                <a:gd name="connsiteY1" fmla="*/ 183188 h 1091965"/>
                <a:gd name="connsiteX2" fmla="*/ 821938 w 1106272"/>
                <a:gd name="connsiteY2" fmla="*/ 109505 h 1091965"/>
                <a:gd name="connsiteX3" fmla="*/ 783829 w 1106272"/>
                <a:gd name="connsiteY3" fmla="*/ 311713 h 1091965"/>
                <a:gd name="connsiteX4" fmla="*/ 1106272 w 1106272"/>
                <a:gd name="connsiteY4" fmla="*/ 545983 h 1091965"/>
                <a:gd name="connsiteX5" fmla="*/ 928869 w 1106272"/>
                <a:gd name="connsiteY5" fmla="*/ 1091965 h 1091965"/>
                <a:gd name="connsiteX6" fmla="*/ 0 w 1106272"/>
                <a:gd name="connsiteY6" fmla="*/ 1091965 h 1091965"/>
                <a:gd name="connsiteX7" fmla="*/ 354797 w 1106272"/>
                <a:gd name="connsiteY7" fmla="*/ 0 h 1091965"/>
                <a:gd name="connsiteX0" fmla="*/ 354797 w 1106272"/>
                <a:gd name="connsiteY0" fmla="*/ 0 h 1091965"/>
                <a:gd name="connsiteX1" fmla="*/ 606932 w 1106272"/>
                <a:gd name="connsiteY1" fmla="*/ 183188 h 1091965"/>
                <a:gd name="connsiteX2" fmla="*/ 821938 w 1106272"/>
                <a:gd name="connsiteY2" fmla="*/ 109505 h 1091965"/>
                <a:gd name="connsiteX3" fmla="*/ 1106272 w 1106272"/>
                <a:gd name="connsiteY3" fmla="*/ 545983 h 1091965"/>
                <a:gd name="connsiteX4" fmla="*/ 928869 w 1106272"/>
                <a:gd name="connsiteY4" fmla="*/ 1091965 h 1091965"/>
                <a:gd name="connsiteX5" fmla="*/ 0 w 1106272"/>
                <a:gd name="connsiteY5" fmla="*/ 1091965 h 1091965"/>
                <a:gd name="connsiteX6" fmla="*/ 354797 w 1106272"/>
                <a:gd name="connsiteY6" fmla="*/ 0 h 1091965"/>
                <a:gd name="connsiteX0" fmla="*/ 354797 w 1106272"/>
                <a:gd name="connsiteY0" fmla="*/ 0 h 1091965"/>
                <a:gd name="connsiteX1" fmla="*/ 821938 w 1106272"/>
                <a:gd name="connsiteY1" fmla="*/ 109505 h 1091965"/>
                <a:gd name="connsiteX2" fmla="*/ 1106272 w 1106272"/>
                <a:gd name="connsiteY2" fmla="*/ 545983 h 1091965"/>
                <a:gd name="connsiteX3" fmla="*/ 928869 w 1106272"/>
                <a:gd name="connsiteY3" fmla="*/ 1091965 h 1091965"/>
                <a:gd name="connsiteX4" fmla="*/ 0 w 1106272"/>
                <a:gd name="connsiteY4" fmla="*/ 1091965 h 1091965"/>
                <a:gd name="connsiteX5" fmla="*/ 354797 w 1106272"/>
                <a:gd name="connsiteY5" fmla="*/ 0 h 1091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6272" h="1091965">
                  <a:moveTo>
                    <a:pt x="354797" y="0"/>
                  </a:moveTo>
                  <a:lnTo>
                    <a:pt x="821938" y="109505"/>
                  </a:lnTo>
                  <a:lnTo>
                    <a:pt x="1106272" y="545983"/>
                  </a:lnTo>
                  <a:cubicBezTo>
                    <a:pt x="990972" y="704679"/>
                    <a:pt x="928869" y="895798"/>
                    <a:pt x="928869" y="1091965"/>
                  </a:cubicBezTo>
                  <a:lnTo>
                    <a:pt x="0" y="1091965"/>
                  </a:lnTo>
                  <a:cubicBezTo>
                    <a:pt x="0" y="699640"/>
                    <a:pt x="124196" y="317392"/>
                    <a:pt x="354797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0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B56CE6CB-3699-D21A-7910-E84A029F8747}"/>
                </a:ext>
              </a:extLst>
            </p:cNvPr>
            <p:cNvSpPr/>
            <p:nvPr/>
          </p:nvSpPr>
          <p:spPr>
            <a:xfrm>
              <a:off x="7745275" y="1624388"/>
              <a:ext cx="1027167" cy="1011352"/>
            </a:xfrm>
            <a:custGeom>
              <a:avLst/>
              <a:gdLst>
                <a:gd name="connsiteX0" fmla="*/ 928868 w 1239938"/>
                <a:gd name="connsiteY0" fmla="*/ 0 h 1220848"/>
                <a:gd name="connsiteX1" fmla="*/ 1042621 w 1239938"/>
                <a:gd name="connsiteY1" fmla="*/ 350086 h 1220848"/>
                <a:gd name="connsiteX2" fmla="*/ 1239938 w 1239938"/>
                <a:gd name="connsiteY2" fmla="*/ 391823 h 1220848"/>
                <a:gd name="connsiteX3" fmla="*/ 1105499 w 1239938"/>
                <a:gd name="connsiteY3" fmla="*/ 543602 h 1220848"/>
                <a:gd name="connsiteX4" fmla="*/ 1215914 w 1239938"/>
                <a:gd name="connsiteY4" fmla="*/ 883415 h 1220848"/>
                <a:gd name="connsiteX5" fmla="*/ 751475 w 1239938"/>
                <a:gd name="connsiteY5" fmla="*/ 1220848 h 1220848"/>
                <a:gd name="connsiteX6" fmla="*/ 0 w 1239938"/>
                <a:gd name="connsiteY6" fmla="*/ 674875 h 1220848"/>
                <a:gd name="connsiteX7" fmla="*/ 928868 w 1239938"/>
                <a:gd name="connsiteY7" fmla="*/ 0 h 1220848"/>
                <a:gd name="connsiteX0" fmla="*/ 928868 w 1239938"/>
                <a:gd name="connsiteY0" fmla="*/ 0 h 1220848"/>
                <a:gd name="connsiteX1" fmla="*/ 1042621 w 1239938"/>
                <a:gd name="connsiteY1" fmla="*/ 350086 h 1220848"/>
                <a:gd name="connsiteX2" fmla="*/ 1239938 w 1239938"/>
                <a:gd name="connsiteY2" fmla="*/ 391823 h 1220848"/>
                <a:gd name="connsiteX3" fmla="*/ 1215914 w 1239938"/>
                <a:gd name="connsiteY3" fmla="*/ 883415 h 1220848"/>
                <a:gd name="connsiteX4" fmla="*/ 751475 w 1239938"/>
                <a:gd name="connsiteY4" fmla="*/ 1220848 h 1220848"/>
                <a:gd name="connsiteX5" fmla="*/ 0 w 1239938"/>
                <a:gd name="connsiteY5" fmla="*/ 674875 h 1220848"/>
                <a:gd name="connsiteX6" fmla="*/ 928868 w 1239938"/>
                <a:gd name="connsiteY6" fmla="*/ 0 h 1220848"/>
                <a:gd name="connsiteX0" fmla="*/ 928868 w 1239938"/>
                <a:gd name="connsiteY0" fmla="*/ 0 h 1220848"/>
                <a:gd name="connsiteX1" fmla="*/ 1239938 w 1239938"/>
                <a:gd name="connsiteY1" fmla="*/ 391823 h 1220848"/>
                <a:gd name="connsiteX2" fmla="*/ 1215914 w 1239938"/>
                <a:gd name="connsiteY2" fmla="*/ 883415 h 1220848"/>
                <a:gd name="connsiteX3" fmla="*/ 751475 w 1239938"/>
                <a:gd name="connsiteY3" fmla="*/ 1220848 h 1220848"/>
                <a:gd name="connsiteX4" fmla="*/ 0 w 1239938"/>
                <a:gd name="connsiteY4" fmla="*/ 674875 h 1220848"/>
                <a:gd name="connsiteX5" fmla="*/ 928868 w 1239938"/>
                <a:gd name="connsiteY5" fmla="*/ 0 h 122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9938" h="1220848">
                  <a:moveTo>
                    <a:pt x="928868" y="0"/>
                  </a:moveTo>
                  <a:lnTo>
                    <a:pt x="1239938" y="391823"/>
                  </a:lnTo>
                  <a:lnTo>
                    <a:pt x="1215914" y="883415"/>
                  </a:lnTo>
                  <a:cubicBezTo>
                    <a:pt x="1029357" y="944032"/>
                    <a:pt x="866775" y="1062152"/>
                    <a:pt x="751475" y="1220848"/>
                  </a:cubicBezTo>
                  <a:lnTo>
                    <a:pt x="0" y="674875"/>
                  </a:lnTo>
                  <a:cubicBezTo>
                    <a:pt x="230600" y="357483"/>
                    <a:pt x="555755" y="121234"/>
                    <a:pt x="928868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0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EB031DFD-91B7-EBCB-9D82-3C44476F48E4}"/>
                </a:ext>
              </a:extLst>
            </p:cNvPr>
            <p:cNvSpPr/>
            <p:nvPr/>
          </p:nvSpPr>
          <p:spPr>
            <a:xfrm>
              <a:off x="8514751" y="1549067"/>
              <a:ext cx="1053809" cy="807146"/>
            </a:xfrm>
            <a:custGeom>
              <a:avLst/>
              <a:gdLst>
                <a:gd name="connsiteX0" fmla="*/ 574081 w 1272099"/>
                <a:gd name="connsiteY0" fmla="*/ 0 h 974341"/>
                <a:gd name="connsiteX1" fmla="*/ 1148153 w 1272099"/>
                <a:gd name="connsiteY1" fmla="*/ 90926 h 974341"/>
                <a:gd name="connsiteX2" fmla="*/ 1062553 w 1272099"/>
                <a:gd name="connsiteY2" fmla="*/ 354378 h 974341"/>
                <a:gd name="connsiteX3" fmla="*/ 1272099 w 1272099"/>
                <a:gd name="connsiteY3" fmla="*/ 569419 h 974341"/>
                <a:gd name="connsiteX4" fmla="*/ 966709 w 1272099"/>
                <a:gd name="connsiteY4" fmla="*/ 649358 h 974341"/>
                <a:gd name="connsiteX5" fmla="*/ 861117 w 1272099"/>
                <a:gd name="connsiteY5" fmla="*/ 974341 h 974341"/>
                <a:gd name="connsiteX6" fmla="*/ 287046 w 1272099"/>
                <a:gd name="connsiteY6" fmla="*/ 974341 h 974341"/>
                <a:gd name="connsiteX7" fmla="*/ 0 w 1272099"/>
                <a:gd name="connsiteY7" fmla="*/ 90926 h 974341"/>
                <a:gd name="connsiteX8" fmla="*/ 574081 w 1272099"/>
                <a:gd name="connsiteY8" fmla="*/ 0 h 974341"/>
                <a:gd name="connsiteX0" fmla="*/ 574081 w 1272099"/>
                <a:gd name="connsiteY0" fmla="*/ 0 h 974341"/>
                <a:gd name="connsiteX1" fmla="*/ 1148153 w 1272099"/>
                <a:gd name="connsiteY1" fmla="*/ 90926 h 974341"/>
                <a:gd name="connsiteX2" fmla="*/ 1272099 w 1272099"/>
                <a:gd name="connsiteY2" fmla="*/ 569419 h 974341"/>
                <a:gd name="connsiteX3" fmla="*/ 966709 w 1272099"/>
                <a:gd name="connsiteY3" fmla="*/ 649358 h 974341"/>
                <a:gd name="connsiteX4" fmla="*/ 861117 w 1272099"/>
                <a:gd name="connsiteY4" fmla="*/ 974341 h 974341"/>
                <a:gd name="connsiteX5" fmla="*/ 287046 w 1272099"/>
                <a:gd name="connsiteY5" fmla="*/ 974341 h 974341"/>
                <a:gd name="connsiteX6" fmla="*/ 0 w 1272099"/>
                <a:gd name="connsiteY6" fmla="*/ 90926 h 974341"/>
                <a:gd name="connsiteX7" fmla="*/ 574081 w 1272099"/>
                <a:gd name="connsiteY7" fmla="*/ 0 h 974341"/>
                <a:gd name="connsiteX0" fmla="*/ 574081 w 1272099"/>
                <a:gd name="connsiteY0" fmla="*/ 0 h 974341"/>
                <a:gd name="connsiteX1" fmla="*/ 1148153 w 1272099"/>
                <a:gd name="connsiteY1" fmla="*/ 90926 h 974341"/>
                <a:gd name="connsiteX2" fmla="*/ 1272099 w 1272099"/>
                <a:gd name="connsiteY2" fmla="*/ 569419 h 974341"/>
                <a:gd name="connsiteX3" fmla="*/ 861117 w 1272099"/>
                <a:gd name="connsiteY3" fmla="*/ 974341 h 974341"/>
                <a:gd name="connsiteX4" fmla="*/ 287046 w 1272099"/>
                <a:gd name="connsiteY4" fmla="*/ 974341 h 974341"/>
                <a:gd name="connsiteX5" fmla="*/ 0 w 1272099"/>
                <a:gd name="connsiteY5" fmla="*/ 90926 h 974341"/>
                <a:gd name="connsiteX6" fmla="*/ 574081 w 1272099"/>
                <a:gd name="connsiteY6" fmla="*/ 0 h 97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2099" h="974341">
                  <a:moveTo>
                    <a:pt x="574081" y="0"/>
                  </a:moveTo>
                  <a:cubicBezTo>
                    <a:pt x="767839" y="0"/>
                    <a:pt x="961597" y="30309"/>
                    <a:pt x="1148153" y="90926"/>
                  </a:cubicBezTo>
                  <a:lnTo>
                    <a:pt x="1272099" y="569419"/>
                  </a:lnTo>
                  <a:lnTo>
                    <a:pt x="861117" y="974341"/>
                  </a:lnTo>
                  <a:cubicBezTo>
                    <a:pt x="674561" y="913724"/>
                    <a:pt x="473602" y="913724"/>
                    <a:pt x="287046" y="974341"/>
                  </a:cubicBezTo>
                  <a:lnTo>
                    <a:pt x="0" y="90926"/>
                  </a:lnTo>
                  <a:cubicBezTo>
                    <a:pt x="186562" y="30309"/>
                    <a:pt x="380322" y="0"/>
                    <a:pt x="574081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0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D61AA0A6-4F2D-7ACB-6344-7C14501FF69F}"/>
                </a:ext>
              </a:extLst>
            </p:cNvPr>
            <p:cNvSpPr/>
            <p:nvPr/>
          </p:nvSpPr>
          <p:spPr>
            <a:xfrm>
              <a:off x="9228101" y="1624388"/>
              <a:ext cx="1007265" cy="1011352"/>
            </a:xfrm>
            <a:custGeom>
              <a:avLst/>
              <a:gdLst>
                <a:gd name="connsiteX0" fmla="*/ 287045 w 1215914"/>
                <a:gd name="connsiteY0" fmla="*/ 0 h 1220848"/>
                <a:gd name="connsiteX1" fmla="*/ 1215914 w 1215914"/>
                <a:gd name="connsiteY1" fmla="*/ 674865 h 1220848"/>
                <a:gd name="connsiteX2" fmla="*/ 948646 w 1215914"/>
                <a:gd name="connsiteY2" fmla="*/ 869048 h 1220848"/>
                <a:gd name="connsiteX3" fmla="*/ 965783 w 1215914"/>
                <a:gd name="connsiteY3" fmla="*/ 1148877 h 1220848"/>
                <a:gd name="connsiteX4" fmla="*/ 725447 w 1215914"/>
                <a:gd name="connsiteY4" fmla="*/ 1031213 h 1220848"/>
                <a:gd name="connsiteX5" fmla="*/ 464439 w 1215914"/>
                <a:gd name="connsiteY5" fmla="*/ 1220848 h 1220848"/>
                <a:gd name="connsiteX6" fmla="*/ 0 w 1215914"/>
                <a:gd name="connsiteY6" fmla="*/ 883415 h 1220848"/>
                <a:gd name="connsiteX0" fmla="*/ 287045 w 1215914"/>
                <a:gd name="connsiteY0" fmla="*/ 0 h 1220848"/>
                <a:gd name="connsiteX1" fmla="*/ 1215914 w 1215914"/>
                <a:gd name="connsiteY1" fmla="*/ 674865 h 1220848"/>
                <a:gd name="connsiteX2" fmla="*/ 948646 w 1215914"/>
                <a:gd name="connsiteY2" fmla="*/ 869048 h 1220848"/>
                <a:gd name="connsiteX3" fmla="*/ 965783 w 1215914"/>
                <a:gd name="connsiteY3" fmla="*/ 1148877 h 1220848"/>
                <a:gd name="connsiteX4" fmla="*/ 464439 w 1215914"/>
                <a:gd name="connsiteY4" fmla="*/ 1220848 h 1220848"/>
                <a:gd name="connsiteX5" fmla="*/ 0 w 1215914"/>
                <a:gd name="connsiteY5" fmla="*/ 883415 h 1220848"/>
                <a:gd name="connsiteX6" fmla="*/ 287045 w 1215914"/>
                <a:gd name="connsiteY6" fmla="*/ 0 h 1220848"/>
                <a:gd name="connsiteX0" fmla="*/ 287045 w 1215914"/>
                <a:gd name="connsiteY0" fmla="*/ 0 h 1220848"/>
                <a:gd name="connsiteX1" fmla="*/ 1215914 w 1215914"/>
                <a:gd name="connsiteY1" fmla="*/ 674865 h 1220848"/>
                <a:gd name="connsiteX2" fmla="*/ 965783 w 1215914"/>
                <a:gd name="connsiteY2" fmla="*/ 1148877 h 1220848"/>
                <a:gd name="connsiteX3" fmla="*/ 464439 w 1215914"/>
                <a:gd name="connsiteY3" fmla="*/ 1220848 h 1220848"/>
                <a:gd name="connsiteX4" fmla="*/ 0 w 1215914"/>
                <a:gd name="connsiteY4" fmla="*/ 883415 h 1220848"/>
                <a:gd name="connsiteX5" fmla="*/ 287045 w 1215914"/>
                <a:gd name="connsiteY5" fmla="*/ 0 h 122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5914" h="1220848">
                  <a:moveTo>
                    <a:pt x="287045" y="0"/>
                  </a:moveTo>
                  <a:cubicBezTo>
                    <a:pt x="660159" y="121234"/>
                    <a:pt x="985314" y="357473"/>
                    <a:pt x="1215914" y="674865"/>
                  </a:cubicBezTo>
                  <a:lnTo>
                    <a:pt x="965783" y="1148877"/>
                  </a:lnTo>
                  <a:lnTo>
                    <a:pt x="464439" y="1220848"/>
                  </a:lnTo>
                  <a:cubicBezTo>
                    <a:pt x="349139" y="1062152"/>
                    <a:pt x="186557" y="944032"/>
                    <a:pt x="0" y="883415"/>
                  </a:cubicBezTo>
                  <a:lnTo>
                    <a:pt x="28704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0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BCC3770F-9846-069E-2C78-2431107B1BA6}"/>
                </a:ext>
              </a:extLst>
            </p:cNvPr>
            <p:cNvSpPr/>
            <p:nvPr/>
          </p:nvSpPr>
          <p:spPr>
            <a:xfrm>
              <a:off x="9612889" y="2183565"/>
              <a:ext cx="916444" cy="904577"/>
            </a:xfrm>
            <a:custGeom>
              <a:avLst/>
              <a:gdLst>
                <a:gd name="connsiteX0" fmla="*/ 751423 w 1106280"/>
                <a:gd name="connsiteY0" fmla="*/ -131 h 1091955"/>
                <a:gd name="connsiteX1" fmla="*/ 1106229 w 1106280"/>
                <a:gd name="connsiteY1" fmla="*/ 1091825 h 1091955"/>
                <a:gd name="connsiteX2" fmla="*/ 177351 w 1106280"/>
                <a:gd name="connsiteY2" fmla="*/ 1091825 h 1091955"/>
                <a:gd name="connsiteX3" fmla="*/ -52 w 1106280"/>
                <a:gd name="connsiteY3" fmla="*/ 545842 h 109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6280" h="1091955">
                  <a:moveTo>
                    <a:pt x="751423" y="-131"/>
                  </a:moveTo>
                  <a:cubicBezTo>
                    <a:pt x="982023" y="317261"/>
                    <a:pt x="1106229" y="699509"/>
                    <a:pt x="1106229" y="1091825"/>
                  </a:cubicBezTo>
                  <a:lnTo>
                    <a:pt x="177351" y="1091825"/>
                  </a:lnTo>
                  <a:cubicBezTo>
                    <a:pt x="177351" y="895667"/>
                    <a:pt x="115248" y="704538"/>
                    <a:pt x="-52" y="54584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050"/>
            </a:p>
          </p:txBody>
        </p:sp>
        <p:pic>
          <p:nvPicPr>
            <p:cNvPr id="68" name="Graphic 67" descr="Confused face outline with solid fill">
              <a:extLst>
                <a:ext uri="{FF2B5EF4-FFF2-40B4-BE49-F238E27FC236}">
                  <a16:creationId xmlns:a16="http://schemas.microsoft.com/office/drawing/2014/main" id="{9C7827E1-0365-2CC2-F8D4-C1D6C8277C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57802" y="1896431"/>
              <a:ext cx="457321" cy="457321"/>
            </a:xfrm>
            <a:prstGeom prst="rect">
              <a:avLst/>
            </a:prstGeom>
          </p:spPr>
        </p:pic>
        <p:pic>
          <p:nvPicPr>
            <p:cNvPr id="69" name="Graphic 68" descr="Smiling face outline with solid fill">
              <a:extLst>
                <a:ext uri="{FF2B5EF4-FFF2-40B4-BE49-F238E27FC236}">
                  <a16:creationId xmlns:a16="http://schemas.microsoft.com/office/drawing/2014/main" id="{80600367-D7E5-BB4B-2B98-D33FD356FC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468078" y="1896431"/>
              <a:ext cx="457321" cy="457321"/>
            </a:xfrm>
            <a:prstGeom prst="rect">
              <a:avLst/>
            </a:prstGeom>
          </p:spPr>
        </p:pic>
        <p:pic>
          <p:nvPicPr>
            <p:cNvPr id="70" name="Graphic 69" descr="Neutral face outline with solid fill">
              <a:extLst>
                <a:ext uri="{FF2B5EF4-FFF2-40B4-BE49-F238E27FC236}">
                  <a16:creationId xmlns:a16="http://schemas.microsoft.com/office/drawing/2014/main" id="{3905DA94-D559-63BE-EE3F-0612B1F1C6E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762940" y="1672744"/>
              <a:ext cx="457321" cy="457321"/>
            </a:xfrm>
            <a:prstGeom prst="rect">
              <a:avLst/>
            </a:prstGeom>
          </p:spPr>
        </p:pic>
        <p:pic>
          <p:nvPicPr>
            <p:cNvPr id="71" name="Graphic 70" descr="Grinning face outline with solid fill">
              <a:extLst>
                <a:ext uri="{FF2B5EF4-FFF2-40B4-BE49-F238E27FC236}">
                  <a16:creationId xmlns:a16="http://schemas.microsoft.com/office/drawing/2014/main" id="{B67D6848-A1D2-97BE-73E0-B796203E952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875850" y="2519251"/>
              <a:ext cx="457321" cy="457321"/>
            </a:xfrm>
            <a:prstGeom prst="rect">
              <a:avLst/>
            </a:prstGeom>
          </p:spPr>
        </p:pic>
        <p:pic>
          <p:nvPicPr>
            <p:cNvPr id="72" name="Graphic 71" descr="Sad face outline with solid fill">
              <a:extLst>
                <a:ext uri="{FF2B5EF4-FFF2-40B4-BE49-F238E27FC236}">
                  <a16:creationId xmlns:a16="http://schemas.microsoft.com/office/drawing/2014/main" id="{3963CFC1-0D33-BD5B-FFB2-F63347A7D6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650031" y="2519251"/>
              <a:ext cx="457321" cy="457321"/>
            </a:xfrm>
            <a:prstGeom prst="rect">
              <a:avLst/>
            </a:prstGeom>
          </p:spPr>
        </p:pic>
      </p:grpSp>
      <p:sp>
        <p:nvSpPr>
          <p:cNvPr id="74" name="Isosceles Triangle 73">
            <a:extLst>
              <a:ext uri="{FF2B5EF4-FFF2-40B4-BE49-F238E27FC236}">
                <a16:creationId xmlns:a16="http://schemas.microsoft.com/office/drawing/2014/main" id="{82A38CDB-5C99-F6D1-2695-1767CE4511C3}"/>
              </a:ext>
            </a:extLst>
          </p:cNvPr>
          <p:cNvSpPr/>
          <p:nvPr/>
        </p:nvSpPr>
        <p:spPr>
          <a:xfrm rot="5063871">
            <a:off x="7205362" y="2648488"/>
            <a:ext cx="76933" cy="92042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A5B7E22C-FC51-529C-55E1-AFA841A348CA}"/>
              </a:ext>
            </a:extLst>
          </p:cNvPr>
          <p:cNvSpPr/>
          <p:nvPr/>
        </p:nvSpPr>
        <p:spPr>
          <a:xfrm>
            <a:off x="6592573" y="3060293"/>
            <a:ext cx="225536" cy="225536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6E798AC9-B0AF-4A9C-E06F-6526FC7CE4FE}"/>
              </a:ext>
            </a:extLst>
          </p:cNvPr>
          <p:cNvSpPr/>
          <p:nvPr/>
        </p:nvSpPr>
        <p:spPr>
          <a:xfrm>
            <a:off x="4981311" y="3918243"/>
            <a:ext cx="3448050" cy="193357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  <a:effectLst>
            <a:outerShdw blurRad="1905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>
                <a:solidFill>
                  <a:srgbClr val="0D0D0D"/>
                </a:solidFill>
                <a:latin typeface="Söhne"/>
              </a:rPr>
              <a:t>Feedback </a:t>
            </a:r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A41CC6C3-F4CF-CF9B-F7A1-84EF02ADCDDA}"/>
              </a:ext>
            </a:extLst>
          </p:cNvPr>
          <p:cNvGrpSpPr/>
          <p:nvPr/>
        </p:nvGrpSpPr>
        <p:grpSpPr>
          <a:xfrm>
            <a:off x="5552037" y="4441872"/>
            <a:ext cx="2306599" cy="1154313"/>
            <a:chOff x="7453868" y="4060399"/>
            <a:chExt cx="3075465" cy="1539084"/>
          </a:xfrm>
        </p:grpSpPr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989E9B71-36C2-0142-602A-9366CB40CFE0}"/>
                </a:ext>
              </a:extLst>
            </p:cNvPr>
            <p:cNvSpPr/>
            <p:nvPr/>
          </p:nvSpPr>
          <p:spPr>
            <a:xfrm>
              <a:off x="7453868" y="4694897"/>
              <a:ext cx="916437" cy="904586"/>
            </a:xfrm>
            <a:custGeom>
              <a:avLst/>
              <a:gdLst>
                <a:gd name="connsiteX0" fmla="*/ 354797 w 1106272"/>
                <a:gd name="connsiteY0" fmla="*/ 0 h 1091965"/>
                <a:gd name="connsiteX1" fmla="*/ 606932 w 1106272"/>
                <a:gd name="connsiteY1" fmla="*/ 183188 h 1091965"/>
                <a:gd name="connsiteX2" fmla="*/ 821938 w 1106272"/>
                <a:gd name="connsiteY2" fmla="*/ 109505 h 1091965"/>
                <a:gd name="connsiteX3" fmla="*/ 783829 w 1106272"/>
                <a:gd name="connsiteY3" fmla="*/ 311713 h 1091965"/>
                <a:gd name="connsiteX4" fmla="*/ 1106272 w 1106272"/>
                <a:gd name="connsiteY4" fmla="*/ 545983 h 1091965"/>
                <a:gd name="connsiteX5" fmla="*/ 928869 w 1106272"/>
                <a:gd name="connsiteY5" fmla="*/ 1091965 h 1091965"/>
                <a:gd name="connsiteX6" fmla="*/ 0 w 1106272"/>
                <a:gd name="connsiteY6" fmla="*/ 1091965 h 1091965"/>
                <a:gd name="connsiteX7" fmla="*/ 354797 w 1106272"/>
                <a:gd name="connsiteY7" fmla="*/ 0 h 1091965"/>
                <a:gd name="connsiteX0" fmla="*/ 354797 w 1106272"/>
                <a:gd name="connsiteY0" fmla="*/ 0 h 1091965"/>
                <a:gd name="connsiteX1" fmla="*/ 606932 w 1106272"/>
                <a:gd name="connsiteY1" fmla="*/ 183188 h 1091965"/>
                <a:gd name="connsiteX2" fmla="*/ 821938 w 1106272"/>
                <a:gd name="connsiteY2" fmla="*/ 109505 h 1091965"/>
                <a:gd name="connsiteX3" fmla="*/ 1106272 w 1106272"/>
                <a:gd name="connsiteY3" fmla="*/ 545983 h 1091965"/>
                <a:gd name="connsiteX4" fmla="*/ 928869 w 1106272"/>
                <a:gd name="connsiteY4" fmla="*/ 1091965 h 1091965"/>
                <a:gd name="connsiteX5" fmla="*/ 0 w 1106272"/>
                <a:gd name="connsiteY5" fmla="*/ 1091965 h 1091965"/>
                <a:gd name="connsiteX6" fmla="*/ 354797 w 1106272"/>
                <a:gd name="connsiteY6" fmla="*/ 0 h 1091965"/>
                <a:gd name="connsiteX0" fmla="*/ 354797 w 1106272"/>
                <a:gd name="connsiteY0" fmla="*/ 0 h 1091965"/>
                <a:gd name="connsiteX1" fmla="*/ 821938 w 1106272"/>
                <a:gd name="connsiteY1" fmla="*/ 109505 h 1091965"/>
                <a:gd name="connsiteX2" fmla="*/ 1106272 w 1106272"/>
                <a:gd name="connsiteY2" fmla="*/ 545983 h 1091965"/>
                <a:gd name="connsiteX3" fmla="*/ 928869 w 1106272"/>
                <a:gd name="connsiteY3" fmla="*/ 1091965 h 1091965"/>
                <a:gd name="connsiteX4" fmla="*/ 0 w 1106272"/>
                <a:gd name="connsiteY4" fmla="*/ 1091965 h 1091965"/>
                <a:gd name="connsiteX5" fmla="*/ 354797 w 1106272"/>
                <a:gd name="connsiteY5" fmla="*/ 0 h 1091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6272" h="1091965">
                  <a:moveTo>
                    <a:pt x="354797" y="0"/>
                  </a:moveTo>
                  <a:lnTo>
                    <a:pt x="821938" y="109505"/>
                  </a:lnTo>
                  <a:lnTo>
                    <a:pt x="1106272" y="545983"/>
                  </a:lnTo>
                  <a:cubicBezTo>
                    <a:pt x="990972" y="704679"/>
                    <a:pt x="928869" y="895798"/>
                    <a:pt x="928869" y="1091965"/>
                  </a:cubicBezTo>
                  <a:lnTo>
                    <a:pt x="0" y="1091965"/>
                  </a:lnTo>
                  <a:cubicBezTo>
                    <a:pt x="0" y="699640"/>
                    <a:pt x="124196" y="317392"/>
                    <a:pt x="354797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05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04EF033C-BDB1-5783-9327-4A08CD9E378F}"/>
                </a:ext>
              </a:extLst>
            </p:cNvPr>
            <p:cNvSpPr/>
            <p:nvPr/>
          </p:nvSpPr>
          <p:spPr>
            <a:xfrm>
              <a:off x="7745275" y="4135720"/>
              <a:ext cx="1027167" cy="1011352"/>
            </a:xfrm>
            <a:custGeom>
              <a:avLst/>
              <a:gdLst>
                <a:gd name="connsiteX0" fmla="*/ 928868 w 1239938"/>
                <a:gd name="connsiteY0" fmla="*/ 0 h 1220848"/>
                <a:gd name="connsiteX1" fmla="*/ 1042621 w 1239938"/>
                <a:gd name="connsiteY1" fmla="*/ 350086 h 1220848"/>
                <a:gd name="connsiteX2" fmla="*/ 1239938 w 1239938"/>
                <a:gd name="connsiteY2" fmla="*/ 391823 h 1220848"/>
                <a:gd name="connsiteX3" fmla="*/ 1105499 w 1239938"/>
                <a:gd name="connsiteY3" fmla="*/ 543602 h 1220848"/>
                <a:gd name="connsiteX4" fmla="*/ 1215914 w 1239938"/>
                <a:gd name="connsiteY4" fmla="*/ 883415 h 1220848"/>
                <a:gd name="connsiteX5" fmla="*/ 751475 w 1239938"/>
                <a:gd name="connsiteY5" fmla="*/ 1220848 h 1220848"/>
                <a:gd name="connsiteX6" fmla="*/ 0 w 1239938"/>
                <a:gd name="connsiteY6" fmla="*/ 674875 h 1220848"/>
                <a:gd name="connsiteX7" fmla="*/ 928868 w 1239938"/>
                <a:gd name="connsiteY7" fmla="*/ 0 h 1220848"/>
                <a:gd name="connsiteX0" fmla="*/ 928868 w 1239938"/>
                <a:gd name="connsiteY0" fmla="*/ 0 h 1220848"/>
                <a:gd name="connsiteX1" fmla="*/ 1042621 w 1239938"/>
                <a:gd name="connsiteY1" fmla="*/ 350086 h 1220848"/>
                <a:gd name="connsiteX2" fmla="*/ 1239938 w 1239938"/>
                <a:gd name="connsiteY2" fmla="*/ 391823 h 1220848"/>
                <a:gd name="connsiteX3" fmla="*/ 1215914 w 1239938"/>
                <a:gd name="connsiteY3" fmla="*/ 883415 h 1220848"/>
                <a:gd name="connsiteX4" fmla="*/ 751475 w 1239938"/>
                <a:gd name="connsiteY4" fmla="*/ 1220848 h 1220848"/>
                <a:gd name="connsiteX5" fmla="*/ 0 w 1239938"/>
                <a:gd name="connsiteY5" fmla="*/ 674875 h 1220848"/>
                <a:gd name="connsiteX6" fmla="*/ 928868 w 1239938"/>
                <a:gd name="connsiteY6" fmla="*/ 0 h 1220848"/>
                <a:gd name="connsiteX0" fmla="*/ 928868 w 1239938"/>
                <a:gd name="connsiteY0" fmla="*/ 0 h 1220848"/>
                <a:gd name="connsiteX1" fmla="*/ 1239938 w 1239938"/>
                <a:gd name="connsiteY1" fmla="*/ 391823 h 1220848"/>
                <a:gd name="connsiteX2" fmla="*/ 1215914 w 1239938"/>
                <a:gd name="connsiteY2" fmla="*/ 883415 h 1220848"/>
                <a:gd name="connsiteX3" fmla="*/ 751475 w 1239938"/>
                <a:gd name="connsiteY3" fmla="*/ 1220848 h 1220848"/>
                <a:gd name="connsiteX4" fmla="*/ 0 w 1239938"/>
                <a:gd name="connsiteY4" fmla="*/ 674875 h 1220848"/>
                <a:gd name="connsiteX5" fmla="*/ 928868 w 1239938"/>
                <a:gd name="connsiteY5" fmla="*/ 0 h 122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9938" h="1220848">
                  <a:moveTo>
                    <a:pt x="928868" y="0"/>
                  </a:moveTo>
                  <a:lnTo>
                    <a:pt x="1239938" y="391823"/>
                  </a:lnTo>
                  <a:lnTo>
                    <a:pt x="1215914" y="883415"/>
                  </a:lnTo>
                  <a:cubicBezTo>
                    <a:pt x="1029357" y="944032"/>
                    <a:pt x="866775" y="1062152"/>
                    <a:pt x="751475" y="1220848"/>
                  </a:cubicBezTo>
                  <a:lnTo>
                    <a:pt x="0" y="674875"/>
                  </a:lnTo>
                  <a:cubicBezTo>
                    <a:pt x="230600" y="357483"/>
                    <a:pt x="555755" y="121234"/>
                    <a:pt x="928868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05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8325A248-977A-D3E3-D8B3-C8CEA292FB33}"/>
                </a:ext>
              </a:extLst>
            </p:cNvPr>
            <p:cNvSpPr/>
            <p:nvPr/>
          </p:nvSpPr>
          <p:spPr>
            <a:xfrm>
              <a:off x="8514751" y="4060399"/>
              <a:ext cx="1053809" cy="807146"/>
            </a:xfrm>
            <a:custGeom>
              <a:avLst/>
              <a:gdLst>
                <a:gd name="connsiteX0" fmla="*/ 574081 w 1272099"/>
                <a:gd name="connsiteY0" fmla="*/ 0 h 974341"/>
                <a:gd name="connsiteX1" fmla="*/ 1148153 w 1272099"/>
                <a:gd name="connsiteY1" fmla="*/ 90926 h 974341"/>
                <a:gd name="connsiteX2" fmla="*/ 1062553 w 1272099"/>
                <a:gd name="connsiteY2" fmla="*/ 354378 h 974341"/>
                <a:gd name="connsiteX3" fmla="*/ 1272099 w 1272099"/>
                <a:gd name="connsiteY3" fmla="*/ 569419 h 974341"/>
                <a:gd name="connsiteX4" fmla="*/ 966709 w 1272099"/>
                <a:gd name="connsiteY4" fmla="*/ 649358 h 974341"/>
                <a:gd name="connsiteX5" fmla="*/ 861117 w 1272099"/>
                <a:gd name="connsiteY5" fmla="*/ 974341 h 974341"/>
                <a:gd name="connsiteX6" fmla="*/ 287046 w 1272099"/>
                <a:gd name="connsiteY6" fmla="*/ 974341 h 974341"/>
                <a:gd name="connsiteX7" fmla="*/ 0 w 1272099"/>
                <a:gd name="connsiteY7" fmla="*/ 90926 h 974341"/>
                <a:gd name="connsiteX8" fmla="*/ 574081 w 1272099"/>
                <a:gd name="connsiteY8" fmla="*/ 0 h 974341"/>
                <a:gd name="connsiteX0" fmla="*/ 574081 w 1272099"/>
                <a:gd name="connsiteY0" fmla="*/ 0 h 974341"/>
                <a:gd name="connsiteX1" fmla="*/ 1148153 w 1272099"/>
                <a:gd name="connsiteY1" fmla="*/ 90926 h 974341"/>
                <a:gd name="connsiteX2" fmla="*/ 1272099 w 1272099"/>
                <a:gd name="connsiteY2" fmla="*/ 569419 h 974341"/>
                <a:gd name="connsiteX3" fmla="*/ 966709 w 1272099"/>
                <a:gd name="connsiteY3" fmla="*/ 649358 h 974341"/>
                <a:gd name="connsiteX4" fmla="*/ 861117 w 1272099"/>
                <a:gd name="connsiteY4" fmla="*/ 974341 h 974341"/>
                <a:gd name="connsiteX5" fmla="*/ 287046 w 1272099"/>
                <a:gd name="connsiteY5" fmla="*/ 974341 h 974341"/>
                <a:gd name="connsiteX6" fmla="*/ 0 w 1272099"/>
                <a:gd name="connsiteY6" fmla="*/ 90926 h 974341"/>
                <a:gd name="connsiteX7" fmla="*/ 574081 w 1272099"/>
                <a:gd name="connsiteY7" fmla="*/ 0 h 974341"/>
                <a:gd name="connsiteX0" fmla="*/ 574081 w 1272099"/>
                <a:gd name="connsiteY0" fmla="*/ 0 h 974341"/>
                <a:gd name="connsiteX1" fmla="*/ 1148153 w 1272099"/>
                <a:gd name="connsiteY1" fmla="*/ 90926 h 974341"/>
                <a:gd name="connsiteX2" fmla="*/ 1272099 w 1272099"/>
                <a:gd name="connsiteY2" fmla="*/ 569419 h 974341"/>
                <a:gd name="connsiteX3" fmla="*/ 861117 w 1272099"/>
                <a:gd name="connsiteY3" fmla="*/ 974341 h 974341"/>
                <a:gd name="connsiteX4" fmla="*/ 287046 w 1272099"/>
                <a:gd name="connsiteY4" fmla="*/ 974341 h 974341"/>
                <a:gd name="connsiteX5" fmla="*/ 0 w 1272099"/>
                <a:gd name="connsiteY5" fmla="*/ 90926 h 974341"/>
                <a:gd name="connsiteX6" fmla="*/ 574081 w 1272099"/>
                <a:gd name="connsiteY6" fmla="*/ 0 h 97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2099" h="974341">
                  <a:moveTo>
                    <a:pt x="574081" y="0"/>
                  </a:moveTo>
                  <a:cubicBezTo>
                    <a:pt x="767839" y="0"/>
                    <a:pt x="961597" y="30309"/>
                    <a:pt x="1148153" y="90926"/>
                  </a:cubicBezTo>
                  <a:lnTo>
                    <a:pt x="1272099" y="569419"/>
                  </a:lnTo>
                  <a:lnTo>
                    <a:pt x="861117" y="974341"/>
                  </a:lnTo>
                  <a:cubicBezTo>
                    <a:pt x="674561" y="913724"/>
                    <a:pt x="473602" y="913724"/>
                    <a:pt x="287046" y="974341"/>
                  </a:cubicBezTo>
                  <a:lnTo>
                    <a:pt x="0" y="90926"/>
                  </a:lnTo>
                  <a:cubicBezTo>
                    <a:pt x="186562" y="30309"/>
                    <a:pt x="380322" y="0"/>
                    <a:pt x="574081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0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5601E33A-7B89-1226-1A99-43EC56D61E08}"/>
                </a:ext>
              </a:extLst>
            </p:cNvPr>
            <p:cNvSpPr/>
            <p:nvPr/>
          </p:nvSpPr>
          <p:spPr>
            <a:xfrm>
              <a:off x="9228101" y="4135720"/>
              <a:ext cx="1007265" cy="1011352"/>
            </a:xfrm>
            <a:custGeom>
              <a:avLst/>
              <a:gdLst>
                <a:gd name="connsiteX0" fmla="*/ 287045 w 1215914"/>
                <a:gd name="connsiteY0" fmla="*/ 0 h 1220848"/>
                <a:gd name="connsiteX1" fmla="*/ 1215914 w 1215914"/>
                <a:gd name="connsiteY1" fmla="*/ 674865 h 1220848"/>
                <a:gd name="connsiteX2" fmla="*/ 948646 w 1215914"/>
                <a:gd name="connsiteY2" fmla="*/ 869048 h 1220848"/>
                <a:gd name="connsiteX3" fmla="*/ 965783 w 1215914"/>
                <a:gd name="connsiteY3" fmla="*/ 1148877 h 1220848"/>
                <a:gd name="connsiteX4" fmla="*/ 725447 w 1215914"/>
                <a:gd name="connsiteY4" fmla="*/ 1031213 h 1220848"/>
                <a:gd name="connsiteX5" fmla="*/ 464439 w 1215914"/>
                <a:gd name="connsiteY5" fmla="*/ 1220848 h 1220848"/>
                <a:gd name="connsiteX6" fmla="*/ 0 w 1215914"/>
                <a:gd name="connsiteY6" fmla="*/ 883415 h 1220848"/>
                <a:gd name="connsiteX0" fmla="*/ 287045 w 1215914"/>
                <a:gd name="connsiteY0" fmla="*/ 0 h 1220848"/>
                <a:gd name="connsiteX1" fmla="*/ 1215914 w 1215914"/>
                <a:gd name="connsiteY1" fmla="*/ 674865 h 1220848"/>
                <a:gd name="connsiteX2" fmla="*/ 948646 w 1215914"/>
                <a:gd name="connsiteY2" fmla="*/ 869048 h 1220848"/>
                <a:gd name="connsiteX3" fmla="*/ 965783 w 1215914"/>
                <a:gd name="connsiteY3" fmla="*/ 1148877 h 1220848"/>
                <a:gd name="connsiteX4" fmla="*/ 464439 w 1215914"/>
                <a:gd name="connsiteY4" fmla="*/ 1220848 h 1220848"/>
                <a:gd name="connsiteX5" fmla="*/ 0 w 1215914"/>
                <a:gd name="connsiteY5" fmla="*/ 883415 h 1220848"/>
                <a:gd name="connsiteX6" fmla="*/ 287045 w 1215914"/>
                <a:gd name="connsiteY6" fmla="*/ 0 h 1220848"/>
                <a:gd name="connsiteX0" fmla="*/ 287045 w 1215914"/>
                <a:gd name="connsiteY0" fmla="*/ 0 h 1220848"/>
                <a:gd name="connsiteX1" fmla="*/ 1215914 w 1215914"/>
                <a:gd name="connsiteY1" fmla="*/ 674865 h 1220848"/>
                <a:gd name="connsiteX2" fmla="*/ 965783 w 1215914"/>
                <a:gd name="connsiteY2" fmla="*/ 1148877 h 1220848"/>
                <a:gd name="connsiteX3" fmla="*/ 464439 w 1215914"/>
                <a:gd name="connsiteY3" fmla="*/ 1220848 h 1220848"/>
                <a:gd name="connsiteX4" fmla="*/ 0 w 1215914"/>
                <a:gd name="connsiteY4" fmla="*/ 883415 h 1220848"/>
                <a:gd name="connsiteX5" fmla="*/ 287045 w 1215914"/>
                <a:gd name="connsiteY5" fmla="*/ 0 h 122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5914" h="1220848">
                  <a:moveTo>
                    <a:pt x="287045" y="0"/>
                  </a:moveTo>
                  <a:cubicBezTo>
                    <a:pt x="660159" y="121234"/>
                    <a:pt x="985314" y="357473"/>
                    <a:pt x="1215914" y="674865"/>
                  </a:cubicBezTo>
                  <a:lnTo>
                    <a:pt x="965783" y="1148877"/>
                  </a:lnTo>
                  <a:lnTo>
                    <a:pt x="464439" y="1220848"/>
                  </a:lnTo>
                  <a:cubicBezTo>
                    <a:pt x="349139" y="1062152"/>
                    <a:pt x="186557" y="944032"/>
                    <a:pt x="0" y="883415"/>
                  </a:cubicBezTo>
                  <a:lnTo>
                    <a:pt x="28704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0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53036822-843B-A172-B132-E97F0C9C5BD7}"/>
                </a:ext>
              </a:extLst>
            </p:cNvPr>
            <p:cNvSpPr/>
            <p:nvPr/>
          </p:nvSpPr>
          <p:spPr>
            <a:xfrm>
              <a:off x="9612889" y="4694897"/>
              <a:ext cx="916444" cy="904577"/>
            </a:xfrm>
            <a:custGeom>
              <a:avLst/>
              <a:gdLst>
                <a:gd name="connsiteX0" fmla="*/ 751423 w 1106280"/>
                <a:gd name="connsiteY0" fmla="*/ -131 h 1091955"/>
                <a:gd name="connsiteX1" fmla="*/ 1106229 w 1106280"/>
                <a:gd name="connsiteY1" fmla="*/ 1091825 h 1091955"/>
                <a:gd name="connsiteX2" fmla="*/ 177351 w 1106280"/>
                <a:gd name="connsiteY2" fmla="*/ 1091825 h 1091955"/>
                <a:gd name="connsiteX3" fmla="*/ -52 w 1106280"/>
                <a:gd name="connsiteY3" fmla="*/ 545842 h 109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6280" h="1091955">
                  <a:moveTo>
                    <a:pt x="751423" y="-131"/>
                  </a:moveTo>
                  <a:cubicBezTo>
                    <a:pt x="982023" y="317261"/>
                    <a:pt x="1106229" y="699509"/>
                    <a:pt x="1106229" y="1091825"/>
                  </a:cubicBezTo>
                  <a:lnTo>
                    <a:pt x="177351" y="1091825"/>
                  </a:lnTo>
                  <a:cubicBezTo>
                    <a:pt x="177351" y="895667"/>
                    <a:pt x="115248" y="704538"/>
                    <a:pt x="-52" y="54584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050"/>
            </a:p>
          </p:txBody>
        </p:sp>
        <p:pic>
          <p:nvPicPr>
            <p:cNvPr id="84" name="Graphic 83" descr="Confused face outline with solid fill">
              <a:extLst>
                <a:ext uri="{FF2B5EF4-FFF2-40B4-BE49-F238E27FC236}">
                  <a16:creationId xmlns:a16="http://schemas.microsoft.com/office/drawing/2014/main" id="{1A3638E9-10ED-1D8D-3116-FE298EEEB4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57802" y="4407763"/>
              <a:ext cx="457321" cy="457321"/>
            </a:xfrm>
            <a:prstGeom prst="rect">
              <a:avLst/>
            </a:prstGeom>
          </p:spPr>
        </p:pic>
        <p:pic>
          <p:nvPicPr>
            <p:cNvPr id="85" name="Graphic 84" descr="Smiling face outline with solid fill">
              <a:extLst>
                <a:ext uri="{FF2B5EF4-FFF2-40B4-BE49-F238E27FC236}">
                  <a16:creationId xmlns:a16="http://schemas.microsoft.com/office/drawing/2014/main" id="{911E4937-88E6-4CA3-06B1-4EF0102B8C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468078" y="4407763"/>
              <a:ext cx="457321" cy="457321"/>
            </a:xfrm>
            <a:prstGeom prst="rect">
              <a:avLst/>
            </a:prstGeom>
          </p:spPr>
        </p:pic>
        <p:pic>
          <p:nvPicPr>
            <p:cNvPr id="86" name="Graphic 85" descr="Neutral face outline with solid fill">
              <a:extLst>
                <a:ext uri="{FF2B5EF4-FFF2-40B4-BE49-F238E27FC236}">
                  <a16:creationId xmlns:a16="http://schemas.microsoft.com/office/drawing/2014/main" id="{C9B397F3-9D95-4032-9D9A-71EAC2AFD8B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762940" y="4184076"/>
              <a:ext cx="457321" cy="457321"/>
            </a:xfrm>
            <a:prstGeom prst="rect">
              <a:avLst/>
            </a:prstGeom>
          </p:spPr>
        </p:pic>
        <p:pic>
          <p:nvPicPr>
            <p:cNvPr id="87" name="Graphic 86" descr="Grinning face outline with solid fill">
              <a:extLst>
                <a:ext uri="{FF2B5EF4-FFF2-40B4-BE49-F238E27FC236}">
                  <a16:creationId xmlns:a16="http://schemas.microsoft.com/office/drawing/2014/main" id="{10E0B02B-088B-E4E3-C9A0-38B87831028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875850" y="5030583"/>
              <a:ext cx="457321" cy="457321"/>
            </a:xfrm>
            <a:prstGeom prst="rect">
              <a:avLst/>
            </a:prstGeom>
          </p:spPr>
        </p:pic>
        <p:pic>
          <p:nvPicPr>
            <p:cNvPr id="88" name="Graphic 87" descr="Sad face outline with solid fill">
              <a:extLst>
                <a:ext uri="{FF2B5EF4-FFF2-40B4-BE49-F238E27FC236}">
                  <a16:creationId xmlns:a16="http://schemas.microsoft.com/office/drawing/2014/main" id="{226AD9D9-B2F7-FE3D-7C2F-C52AA51C65D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650031" y="5030583"/>
              <a:ext cx="457321" cy="457321"/>
            </a:xfrm>
            <a:prstGeom prst="rect">
              <a:avLst/>
            </a:prstGeom>
          </p:spPr>
        </p:pic>
      </p:grpSp>
      <p:sp>
        <p:nvSpPr>
          <p:cNvPr id="90" name="Isosceles Triangle 89">
            <a:extLst>
              <a:ext uri="{FF2B5EF4-FFF2-40B4-BE49-F238E27FC236}">
                <a16:creationId xmlns:a16="http://schemas.microsoft.com/office/drawing/2014/main" id="{C4767020-F822-A53B-9AA3-903EA97DA9F1}"/>
              </a:ext>
            </a:extLst>
          </p:cNvPr>
          <p:cNvSpPr/>
          <p:nvPr/>
        </p:nvSpPr>
        <p:spPr>
          <a:xfrm rot="3260077">
            <a:off x="7061621" y="4845221"/>
            <a:ext cx="76933" cy="92042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A1DB3F3B-FC4D-C6F1-A0BC-7D7F296FA77A}"/>
              </a:ext>
            </a:extLst>
          </p:cNvPr>
          <p:cNvSpPr/>
          <p:nvPr/>
        </p:nvSpPr>
        <p:spPr>
          <a:xfrm>
            <a:off x="6592573" y="5483411"/>
            <a:ext cx="225536" cy="225536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482DE7A8-21CB-7269-2F80-AEE042954B80}"/>
              </a:ext>
            </a:extLst>
          </p:cNvPr>
          <p:cNvSpPr txBox="1"/>
          <p:nvPr/>
        </p:nvSpPr>
        <p:spPr>
          <a:xfrm>
            <a:off x="3246336" y="1495125"/>
            <a:ext cx="87825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350" dirty="0"/>
              <a:t>Score: 3.7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4AAC047F-48C1-61D2-31F0-883FE3ED4877}"/>
              </a:ext>
            </a:extLst>
          </p:cNvPr>
          <p:cNvSpPr txBox="1"/>
          <p:nvPr/>
        </p:nvSpPr>
        <p:spPr>
          <a:xfrm>
            <a:off x="3246336" y="3918243"/>
            <a:ext cx="87825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350" dirty="0"/>
              <a:t>Score: 2.3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E90AA4AF-A6DF-D3EF-C8F0-420715AAEB88}"/>
              </a:ext>
            </a:extLst>
          </p:cNvPr>
          <p:cNvSpPr txBox="1"/>
          <p:nvPr/>
        </p:nvSpPr>
        <p:spPr>
          <a:xfrm>
            <a:off x="7513008" y="1495125"/>
            <a:ext cx="87825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350" dirty="0"/>
              <a:t>Score: 4.7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A8FDCB73-A926-98A6-4CCC-2FFA49B78868}"/>
              </a:ext>
            </a:extLst>
          </p:cNvPr>
          <p:cNvSpPr txBox="1"/>
          <p:nvPr/>
        </p:nvSpPr>
        <p:spPr>
          <a:xfrm>
            <a:off x="7513008" y="3918243"/>
            <a:ext cx="87825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350" dirty="0"/>
              <a:t>Score: 4.0</a:t>
            </a:r>
          </a:p>
        </p:txBody>
      </p:sp>
    </p:spTree>
    <p:extLst>
      <p:ext uri="{BB962C8B-B14F-4D97-AF65-F5344CB8AC3E}">
        <p14:creationId xmlns:p14="http://schemas.microsoft.com/office/powerpoint/2010/main" val="2208351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10462</TotalTime>
  <Words>98</Words>
  <Application>Microsoft Office PowerPoint</Application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Söhne</vt:lpstr>
      <vt:lpstr>Template PresentationGO</vt:lpstr>
      <vt:lpstr>Template PresentationGO Dark</vt:lpstr>
      <vt:lpstr>Custom Design</vt:lpstr>
      <vt:lpstr>Customer Satisfaction Snapshot – Slide Template</vt:lpstr>
      <vt:lpstr>Customer Satisfaction Snapshot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Customer Satisfaction Snapshot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2024-04-23T17:03:53Z</dcterms:modified>
  <cp:category>Charts &amp; Diagrams</cp:category>
</cp:coreProperties>
</file>