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68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9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4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Arrow Cycle Process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AF1FB1F-9422-E9BF-77C9-7A80316B1D93}"/>
              </a:ext>
            </a:extLst>
          </p:cNvPr>
          <p:cNvGrpSpPr/>
          <p:nvPr/>
        </p:nvGrpSpPr>
        <p:grpSpPr>
          <a:xfrm>
            <a:off x="2904194" y="1714939"/>
            <a:ext cx="3335612" cy="3313823"/>
            <a:chOff x="3872259" y="1219784"/>
            <a:chExt cx="4447482" cy="4418431"/>
          </a:xfrm>
        </p:grpSpPr>
        <p:pic>
          <p:nvPicPr>
            <p:cNvPr id="13" name="Graphic 12" descr="Trophy">
              <a:extLst>
                <a:ext uri="{FF2B5EF4-FFF2-40B4-BE49-F238E27FC236}">
                  <a16:creationId xmlns:a16="http://schemas.microsoft.com/office/drawing/2014/main" id="{C76D0B38-AF35-0C9A-E20B-64C638807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54483" y="2519869"/>
              <a:ext cx="1483034" cy="1483034"/>
            </a:xfrm>
            <a:prstGeom prst="rect">
              <a:avLst/>
            </a:prstGeom>
          </p:spPr>
        </p:pic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64659F7-0591-62C5-D51D-E0862D7456C1}"/>
                </a:ext>
              </a:extLst>
            </p:cNvPr>
            <p:cNvSpPr/>
            <p:nvPr/>
          </p:nvSpPr>
          <p:spPr>
            <a:xfrm>
              <a:off x="7093960" y="1856134"/>
              <a:ext cx="1225781" cy="2258726"/>
            </a:xfrm>
            <a:custGeom>
              <a:avLst/>
              <a:gdLst>
                <a:gd name="connsiteX0" fmla="*/ 112786 w 112785"/>
                <a:gd name="connsiteY0" fmla="*/ 202610 h 207827"/>
                <a:gd name="connsiteX1" fmla="*/ 112206 w 112785"/>
                <a:gd name="connsiteY1" fmla="*/ 151595 h 207827"/>
                <a:gd name="connsiteX2" fmla="*/ 101483 w 112785"/>
                <a:gd name="connsiteY2" fmla="*/ 162609 h 207827"/>
                <a:gd name="connsiteX3" fmla="*/ 95106 w 112785"/>
                <a:gd name="connsiteY3" fmla="*/ 162609 h 207827"/>
                <a:gd name="connsiteX4" fmla="*/ 55400 w 112785"/>
                <a:gd name="connsiteY4" fmla="*/ 123769 h 207827"/>
                <a:gd name="connsiteX5" fmla="*/ 29026 w 112785"/>
                <a:gd name="connsiteY5" fmla="*/ 7536 h 207827"/>
                <a:gd name="connsiteX6" fmla="*/ 31635 w 112785"/>
                <a:gd name="connsiteY6" fmla="*/ 0 h 207827"/>
                <a:gd name="connsiteX7" fmla="*/ 31635 w 112785"/>
                <a:gd name="connsiteY7" fmla="*/ 0 h 207827"/>
                <a:gd name="connsiteX8" fmla="*/ 33374 w 112785"/>
                <a:gd name="connsiteY8" fmla="*/ 157102 h 207827"/>
                <a:gd name="connsiteX9" fmla="*/ 67283 w 112785"/>
                <a:gd name="connsiteY9" fmla="*/ 190436 h 207827"/>
                <a:gd name="connsiteX10" fmla="*/ 67283 w 112785"/>
                <a:gd name="connsiteY10" fmla="*/ 196813 h 207827"/>
                <a:gd name="connsiteX11" fmla="*/ 56560 w 112785"/>
                <a:gd name="connsiteY11" fmla="*/ 207827 h 207827"/>
                <a:gd name="connsiteX12" fmla="*/ 107569 w 112785"/>
                <a:gd name="connsiteY12" fmla="*/ 207247 h 207827"/>
                <a:gd name="connsiteX13" fmla="*/ 112206 w 112785"/>
                <a:gd name="connsiteY13" fmla="*/ 202320 h 207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2785" h="207827">
                  <a:moveTo>
                    <a:pt x="112786" y="202610"/>
                  </a:moveTo>
                  <a:lnTo>
                    <a:pt x="112206" y="151595"/>
                  </a:lnTo>
                  <a:lnTo>
                    <a:pt x="101483" y="162609"/>
                  </a:lnTo>
                  <a:cubicBezTo>
                    <a:pt x="99744" y="164349"/>
                    <a:pt x="96846" y="164349"/>
                    <a:pt x="95106" y="162609"/>
                  </a:cubicBezTo>
                  <a:lnTo>
                    <a:pt x="55400" y="123769"/>
                  </a:lnTo>
                  <a:cubicBezTo>
                    <a:pt x="24389" y="93624"/>
                    <a:pt x="14245" y="48116"/>
                    <a:pt x="29026" y="7536"/>
                  </a:cubicBezTo>
                  <a:lnTo>
                    <a:pt x="31635" y="0"/>
                  </a:lnTo>
                  <a:lnTo>
                    <a:pt x="31635" y="0"/>
                  </a:lnTo>
                  <a:cubicBezTo>
                    <a:pt x="-11260" y="43768"/>
                    <a:pt x="-10390" y="114203"/>
                    <a:pt x="33374" y="157102"/>
                  </a:cubicBezTo>
                  <a:lnTo>
                    <a:pt x="67283" y="190436"/>
                  </a:lnTo>
                  <a:cubicBezTo>
                    <a:pt x="69022" y="192175"/>
                    <a:pt x="69022" y="195073"/>
                    <a:pt x="67283" y="196813"/>
                  </a:cubicBezTo>
                  <a:lnTo>
                    <a:pt x="56560" y="207827"/>
                  </a:lnTo>
                  <a:lnTo>
                    <a:pt x="107569" y="207247"/>
                  </a:lnTo>
                  <a:cubicBezTo>
                    <a:pt x="110177" y="207247"/>
                    <a:pt x="112206" y="204928"/>
                    <a:pt x="112206" y="20232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E7D9364-37BF-80E6-46C9-89F00B7D42F7}"/>
                </a:ext>
              </a:extLst>
            </p:cNvPr>
            <p:cNvSpPr/>
            <p:nvPr/>
          </p:nvSpPr>
          <p:spPr>
            <a:xfrm>
              <a:off x="5825010" y="3872116"/>
              <a:ext cx="1956087" cy="1766099"/>
            </a:xfrm>
            <a:custGeom>
              <a:avLst/>
              <a:gdLst>
                <a:gd name="connsiteX0" fmla="*/ 26664 w 179981"/>
                <a:gd name="connsiteY0" fmla="*/ 162335 h 162500"/>
                <a:gd name="connsiteX1" fmla="*/ 73326 w 179981"/>
                <a:gd name="connsiteY1" fmla="*/ 141466 h 162500"/>
                <a:gd name="connsiteX2" fmla="*/ 59125 w 179981"/>
                <a:gd name="connsiteY2" fmla="*/ 135958 h 162500"/>
                <a:gd name="connsiteX3" fmla="*/ 56516 w 179981"/>
                <a:gd name="connsiteY3" fmla="*/ 130161 h 162500"/>
                <a:gd name="connsiteX4" fmla="*/ 76224 w 179981"/>
                <a:gd name="connsiteY4" fmla="*/ 78277 h 162500"/>
                <a:gd name="connsiteX5" fmla="*/ 172157 w 179981"/>
                <a:gd name="connsiteY5" fmla="*/ 7842 h 162500"/>
                <a:gd name="connsiteX6" fmla="*/ 179982 w 179981"/>
                <a:gd name="connsiteY6" fmla="*/ 7262 h 162500"/>
                <a:gd name="connsiteX7" fmla="*/ 179982 w 179981"/>
                <a:gd name="connsiteY7" fmla="*/ 7262 h 162500"/>
                <a:gd name="connsiteX8" fmla="*/ 36808 w 179981"/>
                <a:gd name="connsiteY8" fmla="*/ 71610 h 162500"/>
                <a:gd name="connsiteX9" fmla="*/ 19998 w 179981"/>
                <a:gd name="connsiteY9" fmla="*/ 115958 h 162500"/>
                <a:gd name="connsiteX10" fmla="*/ 14202 w 179981"/>
                <a:gd name="connsiteY10" fmla="*/ 118567 h 162500"/>
                <a:gd name="connsiteX11" fmla="*/ 0 w 179981"/>
                <a:gd name="connsiteY11" fmla="*/ 113060 h 162500"/>
                <a:gd name="connsiteX12" fmla="*/ 20868 w 179981"/>
                <a:gd name="connsiteY12" fmla="*/ 159727 h 162500"/>
                <a:gd name="connsiteX13" fmla="*/ 27244 w 179981"/>
                <a:gd name="connsiteY13" fmla="*/ 162045 h 16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9981" h="162500">
                  <a:moveTo>
                    <a:pt x="26664" y="162335"/>
                  </a:moveTo>
                  <a:lnTo>
                    <a:pt x="73326" y="141466"/>
                  </a:lnTo>
                  <a:lnTo>
                    <a:pt x="59125" y="135958"/>
                  </a:lnTo>
                  <a:cubicBezTo>
                    <a:pt x="56806" y="135089"/>
                    <a:pt x="55647" y="132480"/>
                    <a:pt x="56516" y="130161"/>
                  </a:cubicBezTo>
                  <a:lnTo>
                    <a:pt x="76224" y="78277"/>
                  </a:lnTo>
                  <a:cubicBezTo>
                    <a:pt x="91585" y="37987"/>
                    <a:pt x="128973" y="10161"/>
                    <a:pt x="172157" y="7842"/>
                  </a:cubicBezTo>
                  <a:lnTo>
                    <a:pt x="179982" y="7262"/>
                  </a:lnTo>
                  <a:lnTo>
                    <a:pt x="179982" y="7262"/>
                  </a:lnTo>
                  <a:cubicBezTo>
                    <a:pt x="122597" y="-14477"/>
                    <a:pt x="58545" y="14219"/>
                    <a:pt x="36808" y="71610"/>
                  </a:cubicBezTo>
                  <a:lnTo>
                    <a:pt x="19998" y="115958"/>
                  </a:lnTo>
                  <a:cubicBezTo>
                    <a:pt x="19128" y="118277"/>
                    <a:pt x="16520" y="119437"/>
                    <a:pt x="14202" y="118567"/>
                  </a:cubicBezTo>
                  <a:lnTo>
                    <a:pt x="0" y="113060"/>
                  </a:lnTo>
                  <a:lnTo>
                    <a:pt x="20868" y="159727"/>
                  </a:lnTo>
                  <a:cubicBezTo>
                    <a:pt x="22027" y="162045"/>
                    <a:pt x="24635" y="163205"/>
                    <a:pt x="27244" y="162045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655F257-FFC4-8E1E-9BCD-09B82BD5F277}"/>
                </a:ext>
              </a:extLst>
            </p:cNvPr>
            <p:cNvSpPr/>
            <p:nvPr/>
          </p:nvSpPr>
          <p:spPr>
            <a:xfrm>
              <a:off x="3872259" y="3519462"/>
              <a:ext cx="2101592" cy="1562514"/>
            </a:xfrm>
            <a:custGeom>
              <a:avLst/>
              <a:gdLst>
                <a:gd name="connsiteX0" fmla="*/ 1721 w 193369"/>
                <a:gd name="connsiteY0" fmla="*/ 40000 h 143768"/>
                <a:gd name="connsiteX1" fmla="*/ 34762 w 193369"/>
                <a:gd name="connsiteY1" fmla="*/ 78841 h 143768"/>
                <a:gd name="connsiteX2" fmla="*/ 35921 w 193369"/>
                <a:gd name="connsiteY2" fmla="*/ 63478 h 143768"/>
                <a:gd name="connsiteX3" fmla="*/ 40848 w 193369"/>
                <a:gd name="connsiteY3" fmla="*/ 59421 h 143768"/>
                <a:gd name="connsiteX4" fmla="*/ 95915 w 193369"/>
                <a:gd name="connsiteY4" fmla="*/ 63768 h 143768"/>
                <a:gd name="connsiteX5" fmla="*/ 190398 w 193369"/>
                <a:gd name="connsiteY5" fmla="*/ 136232 h 143768"/>
                <a:gd name="connsiteX6" fmla="*/ 193006 w 193369"/>
                <a:gd name="connsiteY6" fmla="*/ 143769 h 143768"/>
                <a:gd name="connsiteX7" fmla="*/ 193006 w 193369"/>
                <a:gd name="connsiteY7" fmla="*/ 143769 h 143768"/>
                <a:gd name="connsiteX8" fmla="*/ 90988 w 193369"/>
                <a:gd name="connsiteY8" fmla="*/ 24058 h 143768"/>
                <a:gd name="connsiteX9" fmla="*/ 43456 w 193369"/>
                <a:gd name="connsiteY9" fmla="*/ 20290 h 143768"/>
                <a:gd name="connsiteX10" fmla="*/ 39399 w 193369"/>
                <a:gd name="connsiteY10" fmla="*/ 15362 h 143768"/>
                <a:gd name="connsiteX11" fmla="*/ 40558 w 193369"/>
                <a:gd name="connsiteY11" fmla="*/ 0 h 143768"/>
                <a:gd name="connsiteX12" fmla="*/ 1721 w 193369"/>
                <a:gd name="connsiteY12" fmla="*/ 33044 h 143768"/>
                <a:gd name="connsiteX13" fmla="*/ 1142 w 193369"/>
                <a:gd name="connsiteY13" fmla="*/ 39710 h 14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369" h="143768">
                  <a:moveTo>
                    <a:pt x="1721" y="40000"/>
                  </a:moveTo>
                  <a:lnTo>
                    <a:pt x="34762" y="78841"/>
                  </a:lnTo>
                  <a:lnTo>
                    <a:pt x="35921" y="63478"/>
                  </a:lnTo>
                  <a:cubicBezTo>
                    <a:pt x="35921" y="60870"/>
                    <a:pt x="38240" y="59131"/>
                    <a:pt x="40848" y="59421"/>
                  </a:cubicBezTo>
                  <a:lnTo>
                    <a:pt x="95915" y="63768"/>
                  </a:lnTo>
                  <a:cubicBezTo>
                    <a:pt x="138809" y="67247"/>
                    <a:pt x="175907" y="95653"/>
                    <a:pt x="190398" y="136232"/>
                  </a:cubicBezTo>
                  <a:lnTo>
                    <a:pt x="193006" y="143769"/>
                  </a:lnTo>
                  <a:lnTo>
                    <a:pt x="193006" y="143769"/>
                  </a:lnTo>
                  <a:cubicBezTo>
                    <a:pt x="197934" y="82609"/>
                    <a:pt x="152141" y="28986"/>
                    <a:pt x="90988" y="24058"/>
                  </a:cubicBezTo>
                  <a:lnTo>
                    <a:pt x="43456" y="20290"/>
                  </a:lnTo>
                  <a:cubicBezTo>
                    <a:pt x="40848" y="20290"/>
                    <a:pt x="39109" y="17971"/>
                    <a:pt x="39399" y="15362"/>
                  </a:cubicBezTo>
                  <a:lnTo>
                    <a:pt x="40558" y="0"/>
                  </a:lnTo>
                  <a:lnTo>
                    <a:pt x="1721" y="33044"/>
                  </a:lnTo>
                  <a:cubicBezTo>
                    <a:pt x="-307" y="34783"/>
                    <a:pt x="-597" y="37681"/>
                    <a:pt x="1142" y="3971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4373E61-68DC-4F83-A8E3-6AD3C2D3D1A8}"/>
                </a:ext>
              </a:extLst>
            </p:cNvPr>
            <p:cNvSpPr/>
            <p:nvPr/>
          </p:nvSpPr>
          <p:spPr>
            <a:xfrm>
              <a:off x="4379200" y="1327761"/>
              <a:ext cx="1045770" cy="2330316"/>
            </a:xfrm>
            <a:custGeom>
              <a:avLst/>
              <a:gdLst>
                <a:gd name="connsiteX0" fmla="*/ 46952 w 96222"/>
                <a:gd name="connsiteY0" fmla="*/ 1660 h 214414"/>
                <a:gd name="connsiteX1" fmla="*/ 18839 w 96222"/>
                <a:gd name="connsiteY1" fmla="*/ 44269 h 214414"/>
                <a:gd name="connsiteX2" fmla="*/ 33910 w 96222"/>
                <a:gd name="connsiteY2" fmla="*/ 41370 h 214414"/>
                <a:gd name="connsiteX3" fmla="*/ 39127 w 96222"/>
                <a:gd name="connsiteY3" fmla="*/ 44848 h 214414"/>
                <a:gd name="connsiteX4" fmla="*/ 50140 w 96222"/>
                <a:gd name="connsiteY4" fmla="*/ 99051 h 214414"/>
                <a:gd name="connsiteX5" fmla="*/ 6376 w 96222"/>
                <a:gd name="connsiteY5" fmla="*/ 209777 h 214414"/>
                <a:gd name="connsiteX6" fmla="*/ 0 w 96222"/>
                <a:gd name="connsiteY6" fmla="*/ 214414 h 214414"/>
                <a:gd name="connsiteX7" fmla="*/ 0 w 96222"/>
                <a:gd name="connsiteY7" fmla="*/ 214414 h 214414"/>
                <a:gd name="connsiteX8" fmla="*/ 86948 w 96222"/>
                <a:gd name="connsiteY8" fmla="*/ 83689 h 214414"/>
                <a:gd name="connsiteX9" fmla="*/ 77674 w 96222"/>
                <a:gd name="connsiteY9" fmla="*/ 37022 h 214414"/>
                <a:gd name="connsiteX10" fmla="*/ 81151 w 96222"/>
                <a:gd name="connsiteY10" fmla="*/ 31805 h 214414"/>
                <a:gd name="connsiteX11" fmla="*/ 96222 w 96222"/>
                <a:gd name="connsiteY11" fmla="*/ 28906 h 214414"/>
                <a:gd name="connsiteX12" fmla="*/ 53618 w 96222"/>
                <a:gd name="connsiteY12" fmla="*/ 790 h 214414"/>
                <a:gd name="connsiteX13" fmla="*/ 46952 w 96222"/>
                <a:gd name="connsiteY13" fmla="*/ 2239 h 214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222" h="214414">
                  <a:moveTo>
                    <a:pt x="46952" y="1660"/>
                  </a:moveTo>
                  <a:lnTo>
                    <a:pt x="18839" y="44269"/>
                  </a:lnTo>
                  <a:lnTo>
                    <a:pt x="33910" y="41370"/>
                  </a:lnTo>
                  <a:cubicBezTo>
                    <a:pt x="36228" y="40790"/>
                    <a:pt x="38837" y="42530"/>
                    <a:pt x="39127" y="44848"/>
                  </a:cubicBezTo>
                  <a:lnTo>
                    <a:pt x="50140" y="99051"/>
                  </a:lnTo>
                  <a:cubicBezTo>
                    <a:pt x="58545" y="141370"/>
                    <a:pt x="41445" y="184849"/>
                    <a:pt x="6376" y="209777"/>
                  </a:cubicBezTo>
                  <a:lnTo>
                    <a:pt x="0" y="214414"/>
                  </a:lnTo>
                  <a:lnTo>
                    <a:pt x="0" y="214414"/>
                  </a:lnTo>
                  <a:cubicBezTo>
                    <a:pt x="60284" y="202240"/>
                    <a:pt x="99121" y="143689"/>
                    <a:pt x="86948" y="83689"/>
                  </a:cubicBezTo>
                  <a:lnTo>
                    <a:pt x="77674" y="37022"/>
                  </a:lnTo>
                  <a:cubicBezTo>
                    <a:pt x="77094" y="34703"/>
                    <a:pt x="78833" y="32095"/>
                    <a:pt x="81151" y="31805"/>
                  </a:cubicBezTo>
                  <a:lnTo>
                    <a:pt x="96222" y="28906"/>
                  </a:lnTo>
                  <a:lnTo>
                    <a:pt x="53618" y="790"/>
                  </a:lnTo>
                  <a:cubicBezTo>
                    <a:pt x="51299" y="-659"/>
                    <a:pt x="48401" y="-79"/>
                    <a:pt x="46952" y="223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180329-6CBC-95DC-D56B-3A23EC299DA8}"/>
                </a:ext>
              </a:extLst>
            </p:cNvPr>
            <p:cNvSpPr/>
            <p:nvPr/>
          </p:nvSpPr>
          <p:spPr>
            <a:xfrm>
              <a:off x="5295832" y="1219784"/>
              <a:ext cx="2376245" cy="1045650"/>
            </a:xfrm>
            <a:custGeom>
              <a:avLst/>
              <a:gdLst>
                <a:gd name="connsiteX0" fmla="*/ 214761 w 218640"/>
                <a:gd name="connsiteY0" fmla="*/ 10145 h 96211"/>
                <a:gd name="connsiteX1" fmla="*/ 164621 w 218640"/>
                <a:gd name="connsiteY1" fmla="*/ 0 h 96211"/>
                <a:gd name="connsiteX2" fmla="*/ 173026 w 218640"/>
                <a:gd name="connsiteY2" fmla="*/ 12754 h 96211"/>
                <a:gd name="connsiteX3" fmla="*/ 171867 w 218640"/>
                <a:gd name="connsiteY3" fmla="*/ 19130 h 96211"/>
                <a:gd name="connsiteX4" fmla="*/ 125784 w 218640"/>
                <a:gd name="connsiteY4" fmla="*/ 49565 h 96211"/>
                <a:gd name="connsiteX5" fmla="*/ 6666 w 218640"/>
                <a:gd name="connsiteY5" fmla="*/ 50725 h 96211"/>
                <a:gd name="connsiteX6" fmla="*/ 0 w 218640"/>
                <a:gd name="connsiteY6" fmla="*/ 46377 h 96211"/>
                <a:gd name="connsiteX7" fmla="*/ 0 w 218640"/>
                <a:gd name="connsiteY7" fmla="*/ 46377 h 96211"/>
                <a:gd name="connsiteX8" fmla="*/ 153898 w 218640"/>
                <a:gd name="connsiteY8" fmla="*/ 77681 h 96211"/>
                <a:gd name="connsiteX9" fmla="*/ 193604 w 218640"/>
                <a:gd name="connsiteY9" fmla="*/ 51304 h 96211"/>
                <a:gd name="connsiteX10" fmla="*/ 199980 w 218640"/>
                <a:gd name="connsiteY10" fmla="*/ 52464 h 96211"/>
                <a:gd name="connsiteX11" fmla="*/ 208385 w 218640"/>
                <a:gd name="connsiteY11" fmla="*/ 65218 h 96211"/>
                <a:gd name="connsiteX12" fmla="*/ 218529 w 218640"/>
                <a:gd name="connsiteY12" fmla="*/ 15072 h 96211"/>
                <a:gd name="connsiteX13" fmla="*/ 214761 w 218640"/>
                <a:gd name="connsiteY13" fmla="*/ 9565 h 96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8640" h="96211">
                  <a:moveTo>
                    <a:pt x="214761" y="10145"/>
                  </a:moveTo>
                  <a:lnTo>
                    <a:pt x="164621" y="0"/>
                  </a:lnTo>
                  <a:lnTo>
                    <a:pt x="173026" y="12754"/>
                  </a:lnTo>
                  <a:cubicBezTo>
                    <a:pt x="174475" y="14783"/>
                    <a:pt x="173896" y="17681"/>
                    <a:pt x="171867" y="19130"/>
                  </a:cubicBezTo>
                  <a:lnTo>
                    <a:pt x="125784" y="49565"/>
                  </a:lnTo>
                  <a:cubicBezTo>
                    <a:pt x="89846" y="73334"/>
                    <a:pt x="43184" y="73913"/>
                    <a:pt x="6666" y="50725"/>
                  </a:cubicBezTo>
                  <a:lnTo>
                    <a:pt x="0" y="46377"/>
                  </a:lnTo>
                  <a:lnTo>
                    <a:pt x="0" y="46377"/>
                  </a:lnTo>
                  <a:cubicBezTo>
                    <a:pt x="33910" y="97681"/>
                    <a:pt x="102888" y="111595"/>
                    <a:pt x="153898" y="77681"/>
                  </a:cubicBezTo>
                  <a:lnTo>
                    <a:pt x="193604" y="51304"/>
                  </a:lnTo>
                  <a:cubicBezTo>
                    <a:pt x="195633" y="49855"/>
                    <a:pt x="198531" y="50435"/>
                    <a:pt x="199980" y="52464"/>
                  </a:cubicBezTo>
                  <a:lnTo>
                    <a:pt x="208385" y="65218"/>
                  </a:lnTo>
                  <a:lnTo>
                    <a:pt x="218529" y="15072"/>
                  </a:lnTo>
                  <a:cubicBezTo>
                    <a:pt x="219108" y="12464"/>
                    <a:pt x="217370" y="10145"/>
                    <a:pt x="214761" y="956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70214E41-1362-01EE-8AB0-8CC6D8F8E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98049" y="1475780"/>
              <a:ext cx="380354" cy="380354"/>
            </a:xfrm>
            <a:prstGeom prst="rect">
              <a:avLst/>
            </a:prstGeom>
          </p:spPr>
        </p:pic>
        <p:pic>
          <p:nvPicPr>
            <p:cNvPr id="9" name="Graphic 8" descr="Bullseye with solid fill">
              <a:extLst>
                <a:ext uri="{FF2B5EF4-FFF2-40B4-BE49-F238E27FC236}">
                  <a16:creationId xmlns:a16="http://schemas.microsoft.com/office/drawing/2014/main" id="{E19B987C-B713-3294-3F27-611D93B6D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053633" y="3769424"/>
              <a:ext cx="380354" cy="380354"/>
            </a:xfrm>
            <a:prstGeom prst="rect">
              <a:avLst/>
            </a:prstGeom>
          </p:spPr>
        </p:pic>
        <p:pic>
          <p:nvPicPr>
            <p:cNvPr id="10" name="Graphic 9" descr="Hourglass 30% with solid fill">
              <a:extLst>
                <a:ext uri="{FF2B5EF4-FFF2-40B4-BE49-F238E27FC236}">
                  <a16:creationId xmlns:a16="http://schemas.microsoft.com/office/drawing/2014/main" id="{CB5CB581-9B0D-38C0-A822-EB8039C92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34716" y="5098083"/>
              <a:ext cx="380354" cy="380354"/>
            </a:xfrm>
            <a:prstGeom prst="rect">
              <a:avLst/>
            </a:prstGeom>
          </p:spPr>
        </p:pic>
        <p:pic>
          <p:nvPicPr>
            <p:cNvPr id="11" name="Graphic 10" descr="Lightbulb with solid fill">
              <a:extLst>
                <a:ext uri="{FF2B5EF4-FFF2-40B4-BE49-F238E27FC236}">
                  <a16:creationId xmlns:a16="http://schemas.microsoft.com/office/drawing/2014/main" id="{95699599-41EF-D10B-EF88-36FDC21FC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185120" y="1339374"/>
              <a:ext cx="380354" cy="380354"/>
            </a:xfrm>
            <a:prstGeom prst="rect">
              <a:avLst/>
            </a:prstGeom>
          </p:spPr>
        </p:pic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3FF5A916-F87E-D905-7C29-F3C3D4953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810768" y="3622549"/>
              <a:ext cx="380354" cy="38035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BF8720-4082-5452-7827-40AF92A8A913}"/>
                </a:ext>
              </a:extLst>
            </p:cNvPr>
            <p:cNvSpPr txBox="1"/>
            <p:nvPr/>
          </p:nvSpPr>
          <p:spPr>
            <a:xfrm>
              <a:off x="6803053" y="1497283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38EF0D-B6FA-C73A-043F-05941B22304D}"/>
                </a:ext>
              </a:extLst>
            </p:cNvPr>
            <p:cNvSpPr txBox="1"/>
            <p:nvPr/>
          </p:nvSpPr>
          <p:spPr>
            <a:xfrm>
              <a:off x="7387204" y="3343701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5C65CC-25D7-A45C-CEE7-F6D2477C611B}"/>
                </a:ext>
              </a:extLst>
            </p:cNvPr>
            <p:cNvSpPr txBox="1"/>
            <p:nvPr/>
          </p:nvSpPr>
          <p:spPr>
            <a:xfrm>
              <a:off x="5973851" y="4764436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81A8D-D72A-2E42-B24B-6902FB9DC5F7}"/>
                </a:ext>
              </a:extLst>
            </p:cNvPr>
            <p:cNvSpPr txBox="1"/>
            <p:nvPr/>
          </p:nvSpPr>
          <p:spPr>
            <a:xfrm>
              <a:off x="4226946" y="3771316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04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2BC705A-105F-0651-2BD5-FFE683A0D982}"/>
                </a:ext>
              </a:extLst>
            </p:cNvPr>
            <p:cNvSpPr txBox="1"/>
            <p:nvPr/>
          </p:nvSpPr>
          <p:spPr>
            <a:xfrm>
              <a:off x="4701759" y="1771844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05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213A42-0FB6-9355-9540-1ED1D2B7AE34}"/>
              </a:ext>
            </a:extLst>
          </p:cNvPr>
          <p:cNvGrpSpPr/>
          <p:nvPr/>
        </p:nvGrpSpPr>
        <p:grpSpPr>
          <a:xfrm>
            <a:off x="6600360" y="3844449"/>
            <a:ext cx="2194560" cy="1106115"/>
            <a:chOff x="8921977" y="2875429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D0215C-3FDD-E07A-F8E4-01ABD1F2653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DF7C50-986C-5DC0-3365-80721D7EF87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AE776DC-0BD2-3A33-EBAD-611C1B7E1E01}"/>
              </a:ext>
            </a:extLst>
          </p:cNvPr>
          <p:cNvGrpSpPr/>
          <p:nvPr/>
        </p:nvGrpSpPr>
        <p:grpSpPr>
          <a:xfrm>
            <a:off x="349080" y="2956672"/>
            <a:ext cx="2194560" cy="1106115"/>
            <a:chOff x="332936" y="2875429"/>
            <a:chExt cx="2926080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5BE64D-CCFD-0E13-C706-AE8E5F2C358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244E015-E80E-6AFE-7D9A-E31234C01F29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7D235D0-E497-DA78-CC3E-36213CD08B38}"/>
              </a:ext>
            </a:extLst>
          </p:cNvPr>
          <p:cNvGrpSpPr/>
          <p:nvPr/>
        </p:nvGrpSpPr>
        <p:grpSpPr>
          <a:xfrm>
            <a:off x="3040225" y="5093663"/>
            <a:ext cx="2194560" cy="1106115"/>
            <a:chOff x="332936" y="4580523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85E154B-A007-263A-737E-D9B51FF6615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CF89305-4F9B-5C57-88E6-841B66AFA92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36D4F4-6FC2-4F17-C09D-B22E6665B1F0}"/>
              </a:ext>
            </a:extLst>
          </p:cNvPr>
          <p:cNvGrpSpPr/>
          <p:nvPr/>
        </p:nvGrpSpPr>
        <p:grpSpPr>
          <a:xfrm>
            <a:off x="6099275" y="1319397"/>
            <a:ext cx="2194560" cy="1106115"/>
            <a:chOff x="8921977" y="1170335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1FD5D4-7985-9083-E2AD-DF3E032845B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EA48BD-3172-E76F-EF9E-E4BE32FBE43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AF2663-5548-357A-287C-1CF9139EA6EE}"/>
              </a:ext>
            </a:extLst>
          </p:cNvPr>
          <p:cNvGrpSpPr/>
          <p:nvPr/>
        </p:nvGrpSpPr>
        <p:grpSpPr>
          <a:xfrm>
            <a:off x="1019762" y="1348702"/>
            <a:ext cx="2194560" cy="1106115"/>
            <a:chOff x="332936" y="2555951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8DD8102-97BF-34A7-856A-9BBCBA99ED5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437C71C-FA52-9B6D-5187-22B19F3356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013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Arrow Cycle Process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AF1FB1F-9422-E9BF-77C9-7A80316B1D93}"/>
              </a:ext>
            </a:extLst>
          </p:cNvPr>
          <p:cNvGrpSpPr/>
          <p:nvPr/>
        </p:nvGrpSpPr>
        <p:grpSpPr>
          <a:xfrm>
            <a:off x="2904194" y="1714939"/>
            <a:ext cx="3335612" cy="3313823"/>
            <a:chOff x="3872259" y="1219784"/>
            <a:chExt cx="4447482" cy="4418431"/>
          </a:xfrm>
        </p:grpSpPr>
        <p:pic>
          <p:nvPicPr>
            <p:cNvPr id="13" name="Graphic 12" descr="Trophy">
              <a:extLst>
                <a:ext uri="{FF2B5EF4-FFF2-40B4-BE49-F238E27FC236}">
                  <a16:creationId xmlns:a16="http://schemas.microsoft.com/office/drawing/2014/main" id="{C76D0B38-AF35-0C9A-E20B-64C638807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54483" y="2519869"/>
              <a:ext cx="1483034" cy="1483034"/>
            </a:xfrm>
            <a:prstGeom prst="rect">
              <a:avLst/>
            </a:prstGeom>
          </p:spPr>
        </p:pic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64659F7-0591-62C5-D51D-E0862D7456C1}"/>
                </a:ext>
              </a:extLst>
            </p:cNvPr>
            <p:cNvSpPr/>
            <p:nvPr/>
          </p:nvSpPr>
          <p:spPr>
            <a:xfrm>
              <a:off x="7093960" y="1856134"/>
              <a:ext cx="1225781" cy="2258726"/>
            </a:xfrm>
            <a:custGeom>
              <a:avLst/>
              <a:gdLst>
                <a:gd name="connsiteX0" fmla="*/ 112786 w 112785"/>
                <a:gd name="connsiteY0" fmla="*/ 202610 h 207827"/>
                <a:gd name="connsiteX1" fmla="*/ 112206 w 112785"/>
                <a:gd name="connsiteY1" fmla="*/ 151595 h 207827"/>
                <a:gd name="connsiteX2" fmla="*/ 101483 w 112785"/>
                <a:gd name="connsiteY2" fmla="*/ 162609 h 207827"/>
                <a:gd name="connsiteX3" fmla="*/ 95106 w 112785"/>
                <a:gd name="connsiteY3" fmla="*/ 162609 h 207827"/>
                <a:gd name="connsiteX4" fmla="*/ 55400 w 112785"/>
                <a:gd name="connsiteY4" fmla="*/ 123769 h 207827"/>
                <a:gd name="connsiteX5" fmla="*/ 29026 w 112785"/>
                <a:gd name="connsiteY5" fmla="*/ 7536 h 207827"/>
                <a:gd name="connsiteX6" fmla="*/ 31635 w 112785"/>
                <a:gd name="connsiteY6" fmla="*/ 0 h 207827"/>
                <a:gd name="connsiteX7" fmla="*/ 31635 w 112785"/>
                <a:gd name="connsiteY7" fmla="*/ 0 h 207827"/>
                <a:gd name="connsiteX8" fmla="*/ 33374 w 112785"/>
                <a:gd name="connsiteY8" fmla="*/ 157102 h 207827"/>
                <a:gd name="connsiteX9" fmla="*/ 67283 w 112785"/>
                <a:gd name="connsiteY9" fmla="*/ 190436 h 207827"/>
                <a:gd name="connsiteX10" fmla="*/ 67283 w 112785"/>
                <a:gd name="connsiteY10" fmla="*/ 196813 h 207827"/>
                <a:gd name="connsiteX11" fmla="*/ 56560 w 112785"/>
                <a:gd name="connsiteY11" fmla="*/ 207827 h 207827"/>
                <a:gd name="connsiteX12" fmla="*/ 107569 w 112785"/>
                <a:gd name="connsiteY12" fmla="*/ 207247 h 207827"/>
                <a:gd name="connsiteX13" fmla="*/ 112206 w 112785"/>
                <a:gd name="connsiteY13" fmla="*/ 202320 h 207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2785" h="207827">
                  <a:moveTo>
                    <a:pt x="112786" y="202610"/>
                  </a:moveTo>
                  <a:lnTo>
                    <a:pt x="112206" y="151595"/>
                  </a:lnTo>
                  <a:lnTo>
                    <a:pt x="101483" y="162609"/>
                  </a:lnTo>
                  <a:cubicBezTo>
                    <a:pt x="99744" y="164349"/>
                    <a:pt x="96846" y="164349"/>
                    <a:pt x="95106" y="162609"/>
                  </a:cubicBezTo>
                  <a:lnTo>
                    <a:pt x="55400" y="123769"/>
                  </a:lnTo>
                  <a:cubicBezTo>
                    <a:pt x="24389" y="93624"/>
                    <a:pt x="14245" y="48116"/>
                    <a:pt x="29026" y="7536"/>
                  </a:cubicBezTo>
                  <a:lnTo>
                    <a:pt x="31635" y="0"/>
                  </a:lnTo>
                  <a:lnTo>
                    <a:pt x="31635" y="0"/>
                  </a:lnTo>
                  <a:cubicBezTo>
                    <a:pt x="-11260" y="43768"/>
                    <a:pt x="-10390" y="114203"/>
                    <a:pt x="33374" y="157102"/>
                  </a:cubicBezTo>
                  <a:lnTo>
                    <a:pt x="67283" y="190436"/>
                  </a:lnTo>
                  <a:cubicBezTo>
                    <a:pt x="69022" y="192175"/>
                    <a:pt x="69022" y="195073"/>
                    <a:pt x="67283" y="196813"/>
                  </a:cubicBezTo>
                  <a:lnTo>
                    <a:pt x="56560" y="207827"/>
                  </a:lnTo>
                  <a:lnTo>
                    <a:pt x="107569" y="207247"/>
                  </a:lnTo>
                  <a:cubicBezTo>
                    <a:pt x="110177" y="207247"/>
                    <a:pt x="112206" y="204928"/>
                    <a:pt x="112206" y="20232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E7D9364-37BF-80E6-46C9-89F00B7D42F7}"/>
                </a:ext>
              </a:extLst>
            </p:cNvPr>
            <p:cNvSpPr/>
            <p:nvPr/>
          </p:nvSpPr>
          <p:spPr>
            <a:xfrm>
              <a:off x="5825010" y="3872116"/>
              <a:ext cx="1956087" cy="1766099"/>
            </a:xfrm>
            <a:custGeom>
              <a:avLst/>
              <a:gdLst>
                <a:gd name="connsiteX0" fmla="*/ 26664 w 179981"/>
                <a:gd name="connsiteY0" fmla="*/ 162335 h 162500"/>
                <a:gd name="connsiteX1" fmla="*/ 73326 w 179981"/>
                <a:gd name="connsiteY1" fmla="*/ 141466 h 162500"/>
                <a:gd name="connsiteX2" fmla="*/ 59125 w 179981"/>
                <a:gd name="connsiteY2" fmla="*/ 135958 h 162500"/>
                <a:gd name="connsiteX3" fmla="*/ 56516 w 179981"/>
                <a:gd name="connsiteY3" fmla="*/ 130161 h 162500"/>
                <a:gd name="connsiteX4" fmla="*/ 76224 w 179981"/>
                <a:gd name="connsiteY4" fmla="*/ 78277 h 162500"/>
                <a:gd name="connsiteX5" fmla="*/ 172157 w 179981"/>
                <a:gd name="connsiteY5" fmla="*/ 7842 h 162500"/>
                <a:gd name="connsiteX6" fmla="*/ 179982 w 179981"/>
                <a:gd name="connsiteY6" fmla="*/ 7262 h 162500"/>
                <a:gd name="connsiteX7" fmla="*/ 179982 w 179981"/>
                <a:gd name="connsiteY7" fmla="*/ 7262 h 162500"/>
                <a:gd name="connsiteX8" fmla="*/ 36808 w 179981"/>
                <a:gd name="connsiteY8" fmla="*/ 71610 h 162500"/>
                <a:gd name="connsiteX9" fmla="*/ 19998 w 179981"/>
                <a:gd name="connsiteY9" fmla="*/ 115958 h 162500"/>
                <a:gd name="connsiteX10" fmla="*/ 14202 w 179981"/>
                <a:gd name="connsiteY10" fmla="*/ 118567 h 162500"/>
                <a:gd name="connsiteX11" fmla="*/ 0 w 179981"/>
                <a:gd name="connsiteY11" fmla="*/ 113060 h 162500"/>
                <a:gd name="connsiteX12" fmla="*/ 20868 w 179981"/>
                <a:gd name="connsiteY12" fmla="*/ 159727 h 162500"/>
                <a:gd name="connsiteX13" fmla="*/ 27244 w 179981"/>
                <a:gd name="connsiteY13" fmla="*/ 162045 h 16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9981" h="162500">
                  <a:moveTo>
                    <a:pt x="26664" y="162335"/>
                  </a:moveTo>
                  <a:lnTo>
                    <a:pt x="73326" y="141466"/>
                  </a:lnTo>
                  <a:lnTo>
                    <a:pt x="59125" y="135958"/>
                  </a:lnTo>
                  <a:cubicBezTo>
                    <a:pt x="56806" y="135089"/>
                    <a:pt x="55647" y="132480"/>
                    <a:pt x="56516" y="130161"/>
                  </a:cubicBezTo>
                  <a:lnTo>
                    <a:pt x="76224" y="78277"/>
                  </a:lnTo>
                  <a:cubicBezTo>
                    <a:pt x="91585" y="37987"/>
                    <a:pt x="128973" y="10161"/>
                    <a:pt x="172157" y="7842"/>
                  </a:cubicBezTo>
                  <a:lnTo>
                    <a:pt x="179982" y="7262"/>
                  </a:lnTo>
                  <a:lnTo>
                    <a:pt x="179982" y="7262"/>
                  </a:lnTo>
                  <a:cubicBezTo>
                    <a:pt x="122597" y="-14477"/>
                    <a:pt x="58545" y="14219"/>
                    <a:pt x="36808" y="71610"/>
                  </a:cubicBezTo>
                  <a:lnTo>
                    <a:pt x="19998" y="115958"/>
                  </a:lnTo>
                  <a:cubicBezTo>
                    <a:pt x="19128" y="118277"/>
                    <a:pt x="16520" y="119437"/>
                    <a:pt x="14202" y="118567"/>
                  </a:cubicBezTo>
                  <a:lnTo>
                    <a:pt x="0" y="113060"/>
                  </a:lnTo>
                  <a:lnTo>
                    <a:pt x="20868" y="159727"/>
                  </a:lnTo>
                  <a:cubicBezTo>
                    <a:pt x="22027" y="162045"/>
                    <a:pt x="24635" y="163205"/>
                    <a:pt x="27244" y="162045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655F257-FFC4-8E1E-9BCD-09B82BD5F277}"/>
                </a:ext>
              </a:extLst>
            </p:cNvPr>
            <p:cNvSpPr/>
            <p:nvPr/>
          </p:nvSpPr>
          <p:spPr>
            <a:xfrm>
              <a:off x="3872259" y="3519462"/>
              <a:ext cx="2101592" cy="1562514"/>
            </a:xfrm>
            <a:custGeom>
              <a:avLst/>
              <a:gdLst>
                <a:gd name="connsiteX0" fmla="*/ 1721 w 193369"/>
                <a:gd name="connsiteY0" fmla="*/ 40000 h 143768"/>
                <a:gd name="connsiteX1" fmla="*/ 34762 w 193369"/>
                <a:gd name="connsiteY1" fmla="*/ 78841 h 143768"/>
                <a:gd name="connsiteX2" fmla="*/ 35921 w 193369"/>
                <a:gd name="connsiteY2" fmla="*/ 63478 h 143768"/>
                <a:gd name="connsiteX3" fmla="*/ 40848 w 193369"/>
                <a:gd name="connsiteY3" fmla="*/ 59421 h 143768"/>
                <a:gd name="connsiteX4" fmla="*/ 95915 w 193369"/>
                <a:gd name="connsiteY4" fmla="*/ 63768 h 143768"/>
                <a:gd name="connsiteX5" fmla="*/ 190398 w 193369"/>
                <a:gd name="connsiteY5" fmla="*/ 136232 h 143768"/>
                <a:gd name="connsiteX6" fmla="*/ 193006 w 193369"/>
                <a:gd name="connsiteY6" fmla="*/ 143769 h 143768"/>
                <a:gd name="connsiteX7" fmla="*/ 193006 w 193369"/>
                <a:gd name="connsiteY7" fmla="*/ 143769 h 143768"/>
                <a:gd name="connsiteX8" fmla="*/ 90988 w 193369"/>
                <a:gd name="connsiteY8" fmla="*/ 24058 h 143768"/>
                <a:gd name="connsiteX9" fmla="*/ 43456 w 193369"/>
                <a:gd name="connsiteY9" fmla="*/ 20290 h 143768"/>
                <a:gd name="connsiteX10" fmla="*/ 39399 w 193369"/>
                <a:gd name="connsiteY10" fmla="*/ 15362 h 143768"/>
                <a:gd name="connsiteX11" fmla="*/ 40558 w 193369"/>
                <a:gd name="connsiteY11" fmla="*/ 0 h 143768"/>
                <a:gd name="connsiteX12" fmla="*/ 1721 w 193369"/>
                <a:gd name="connsiteY12" fmla="*/ 33044 h 143768"/>
                <a:gd name="connsiteX13" fmla="*/ 1142 w 193369"/>
                <a:gd name="connsiteY13" fmla="*/ 39710 h 14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369" h="143768">
                  <a:moveTo>
                    <a:pt x="1721" y="40000"/>
                  </a:moveTo>
                  <a:lnTo>
                    <a:pt x="34762" y="78841"/>
                  </a:lnTo>
                  <a:lnTo>
                    <a:pt x="35921" y="63478"/>
                  </a:lnTo>
                  <a:cubicBezTo>
                    <a:pt x="35921" y="60870"/>
                    <a:pt x="38240" y="59131"/>
                    <a:pt x="40848" y="59421"/>
                  </a:cubicBezTo>
                  <a:lnTo>
                    <a:pt x="95915" y="63768"/>
                  </a:lnTo>
                  <a:cubicBezTo>
                    <a:pt x="138809" y="67247"/>
                    <a:pt x="175907" y="95653"/>
                    <a:pt x="190398" y="136232"/>
                  </a:cubicBezTo>
                  <a:lnTo>
                    <a:pt x="193006" y="143769"/>
                  </a:lnTo>
                  <a:lnTo>
                    <a:pt x="193006" y="143769"/>
                  </a:lnTo>
                  <a:cubicBezTo>
                    <a:pt x="197934" y="82609"/>
                    <a:pt x="152141" y="28986"/>
                    <a:pt x="90988" y="24058"/>
                  </a:cubicBezTo>
                  <a:lnTo>
                    <a:pt x="43456" y="20290"/>
                  </a:lnTo>
                  <a:cubicBezTo>
                    <a:pt x="40848" y="20290"/>
                    <a:pt x="39109" y="17971"/>
                    <a:pt x="39399" y="15362"/>
                  </a:cubicBezTo>
                  <a:lnTo>
                    <a:pt x="40558" y="0"/>
                  </a:lnTo>
                  <a:lnTo>
                    <a:pt x="1721" y="33044"/>
                  </a:lnTo>
                  <a:cubicBezTo>
                    <a:pt x="-307" y="34783"/>
                    <a:pt x="-597" y="37681"/>
                    <a:pt x="1142" y="3971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4373E61-68DC-4F83-A8E3-6AD3C2D3D1A8}"/>
                </a:ext>
              </a:extLst>
            </p:cNvPr>
            <p:cNvSpPr/>
            <p:nvPr/>
          </p:nvSpPr>
          <p:spPr>
            <a:xfrm>
              <a:off x="4379200" y="1327761"/>
              <a:ext cx="1045770" cy="2330316"/>
            </a:xfrm>
            <a:custGeom>
              <a:avLst/>
              <a:gdLst>
                <a:gd name="connsiteX0" fmla="*/ 46952 w 96222"/>
                <a:gd name="connsiteY0" fmla="*/ 1660 h 214414"/>
                <a:gd name="connsiteX1" fmla="*/ 18839 w 96222"/>
                <a:gd name="connsiteY1" fmla="*/ 44269 h 214414"/>
                <a:gd name="connsiteX2" fmla="*/ 33910 w 96222"/>
                <a:gd name="connsiteY2" fmla="*/ 41370 h 214414"/>
                <a:gd name="connsiteX3" fmla="*/ 39127 w 96222"/>
                <a:gd name="connsiteY3" fmla="*/ 44848 h 214414"/>
                <a:gd name="connsiteX4" fmla="*/ 50140 w 96222"/>
                <a:gd name="connsiteY4" fmla="*/ 99051 h 214414"/>
                <a:gd name="connsiteX5" fmla="*/ 6376 w 96222"/>
                <a:gd name="connsiteY5" fmla="*/ 209777 h 214414"/>
                <a:gd name="connsiteX6" fmla="*/ 0 w 96222"/>
                <a:gd name="connsiteY6" fmla="*/ 214414 h 214414"/>
                <a:gd name="connsiteX7" fmla="*/ 0 w 96222"/>
                <a:gd name="connsiteY7" fmla="*/ 214414 h 214414"/>
                <a:gd name="connsiteX8" fmla="*/ 86948 w 96222"/>
                <a:gd name="connsiteY8" fmla="*/ 83689 h 214414"/>
                <a:gd name="connsiteX9" fmla="*/ 77674 w 96222"/>
                <a:gd name="connsiteY9" fmla="*/ 37022 h 214414"/>
                <a:gd name="connsiteX10" fmla="*/ 81151 w 96222"/>
                <a:gd name="connsiteY10" fmla="*/ 31805 h 214414"/>
                <a:gd name="connsiteX11" fmla="*/ 96222 w 96222"/>
                <a:gd name="connsiteY11" fmla="*/ 28906 h 214414"/>
                <a:gd name="connsiteX12" fmla="*/ 53618 w 96222"/>
                <a:gd name="connsiteY12" fmla="*/ 790 h 214414"/>
                <a:gd name="connsiteX13" fmla="*/ 46952 w 96222"/>
                <a:gd name="connsiteY13" fmla="*/ 2239 h 214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222" h="214414">
                  <a:moveTo>
                    <a:pt x="46952" y="1660"/>
                  </a:moveTo>
                  <a:lnTo>
                    <a:pt x="18839" y="44269"/>
                  </a:lnTo>
                  <a:lnTo>
                    <a:pt x="33910" y="41370"/>
                  </a:lnTo>
                  <a:cubicBezTo>
                    <a:pt x="36228" y="40790"/>
                    <a:pt x="38837" y="42530"/>
                    <a:pt x="39127" y="44848"/>
                  </a:cubicBezTo>
                  <a:lnTo>
                    <a:pt x="50140" y="99051"/>
                  </a:lnTo>
                  <a:cubicBezTo>
                    <a:pt x="58545" y="141370"/>
                    <a:pt x="41445" y="184849"/>
                    <a:pt x="6376" y="209777"/>
                  </a:cubicBezTo>
                  <a:lnTo>
                    <a:pt x="0" y="214414"/>
                  </a:lnTo>
                  <a:lnTo>
                    <a:pt x="0" y="214414"/>
                  </a:lnTo>
                  <a:cubicBezTo>
                    <a:pt x="60284" y="202240"/>
                    <a:pt x="99121" y="143689"/>
                    <a:pt x="86948" y="83689"/>
                  </a:cubicBezTo>
                  <a:lnTo>
                    <a:pt x="77674" y="37022"/>
                  </a:lnTo>
                  <a:cubicBezTo>
                    <a:pt x="77094" y="34703"/>
                    <a:pt x="78833" y="32095"/>
                    <a:pt x="81151" y="31805"/>
                  </a:cubicBezTo>
                  <a:lnTo>
                    <a:pt x="96222" y="28906"/>
                  </a:lnTo>
                  <a:lnTo>
                    <a:pt x="53618" y="790"/>
                  </a:lnTo>
                  <a:cubicBezTo>
                    <a:pt x="51299" y="-659"/>
                    <a:pt x="48401" y="-79"/>
                    <a:pt x="46952" y="223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180329-6CBC-95DC-D56B-3A23EC299DA8}"/>
                </a:ext>
              </a:extLst>
            </p:cNvPr>
            <p:cNvSpPr/>
            <p:nvPr/>
          </p:nvSpPr>
          <p:spPr>
            <a:xfrm>
              <a:off x="5295832" y="1219784"/>
              <a:ext cx="2376245" cy="1045650"/>
            </a:xfrm>
            <a:custGeom>
              <a:avLst/>
              <a:gdLst>
                <a:gd name="connsiteX0" fmla="*/ 214761 w 218640"/>
                <a:gd name="connsiteY0" fmla="*/ 10145 h 96211"/>
                <a:gd name="connsiteX1" fmla="*/ 164621 w 218640"/>
                <a:gd name="connsiteY1" fmla="*/ 0 h 96211"/>
                <a:gd name="connsiteX2" fmla="*/ 173026 w 218640"/>
                <a:gd name="connsiteY2" fmla="*/ 12754 h 96211"/>
                <a:gd name="connsiteX3" fmla="*/ 171867 w 218640"/>
                <a:gd name="connsiteY3" fmla="*/ 19130 h 96211"/>
                <a:gd name="connsiteX4" fmla="*/ 125784 w 218640"/>
                <a:gd name="connsiteY4" fmla="*/ 49565 h 96211"/>
                <a:gd name="connsiteX5" fmla="*/ 6666 w 218640"/>
                <a:gd name="connsiteY5" fmla="*/ 50725 h 96211"/>
                <a:gd name="connsiteX6" fmla="*/ 0 w 218640"/>
                <a:gd name="connsiteY6" fmla="*/ 46377 h 96211"/>
                <a:gd name="connsiteX7" fmla="*/ 0 w 218640"/>
                <a:gd name="connsiteY7" fmla="*/ 46377 h 96211"/>
                <a:gd name="connsiteX8" fmla="*/ 153898 w 218640"/>
                <a:gd name="connsiteY8" fmla="*/ 77681 h 96211"/>
                <a:gd name="connsiteX9" fmla="*/ 193604 w 218640"/>
                <a:gd name="connsiteY9" fmla="*/ 51304 h 96211"/>
                <a:gd name="connsiteX10" fmla="*/ 199980 w 218640"/>
                <a:gd name="connsiteY10" fmla="*/ 52464 h 96211"/>
                <a:gd name="connsiteX11" fmla="*/ 208385 w 218640"/>
                <a:gd name="connsiteY11" fmla="*/ 65218 h 96211"/>
                <a:gd name="connsiteX12" fmla="*/ 218529 w 218640"/>
                <a:gd name="connsiteY12" fmla="*/ 15072 h 96211"/>
                <a:gd name="connsiteX13" fmla="*/ 214761 w 218640"/>
                <a:gd name="connsiteY13" fmla="*/ 9565 h 96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8640" h="96211">
                  <a:moveTo>
                    <a:pt x="214761" y="10145"/>
                  </a:moveTo>
                  <a:lnTo>
                    <a:pt x="164621" y="0"/>
                  </a:lnTo>
                  <a:lnTo>
                    <a:pt x="173026" y="12754"/>
                  </a:lnTo>
                  <a:cubicBezTo>
                    <a:pt x="174475" y="14783"/>
                    <a:pt x="173896" y="17681"/>
                    <a:pt x="171867" y="19130"/>
                  </a:cubicBezTo>
                  <a:lnTo>
                    <a:pt x="125784" y="49565"/>
                  </a:lnTo>
                  <a:cubicBezTo>
                    <a:pt x="89846" y="73334"/>
                    <a:pt x="43184" y="73913"/>
                    <a:pt x="6666" y="50725"/>
                  </a:cubicBezTo>
                  <a:lnTo>
                    <a:pt x="0" y="46377"/>
                  </a:lnTo>
                  <a:lnTo>
                    <a:pt x="0" y="46377"/>
                  </a:lnTo>
                  <a:cubicBezTo>
                    <a:pt x="33910" y="97681"/>
                    <a:pt x="102888" y="111595"/>
                    <a:pt x="153898" y="77681"/>
                  </a:cubicBezTo>
                  <a:lnTo>
                    <a:pt x="193604" y="51304"/>
                  </a:lnTo>
                  <a:cubicBezTo>
                    <a:pt x="195633" y="49855"/>
                    <a:pt x="198531" y="50435"/>
                    <a:pt x="199980" y="52464"/>
                  </a:cubicBezTo>
                  <a:lnTo>
                    <a:pt x="208385" y="65218"/>
                  </a:lnTo>
                  <a:lnTo>
                    <a:pt x="218529" y="15072"/>
                  </a:lnTo>
                  <a:cubicBezTo>
                    <a:pt x="219108" y="12464"/>
                    <a:pt x="217370" y="10145"/>
                    <a:pt x="214761" y="956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70214E41-1362-01EE-8AB0-8CC6D8F8E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98049" y="1475780"/>
              <a:ext cx="380354" cy="380354"/>
            </a:xfrm>
            <a:prstGeom prst="rect">
              <a:avLst/>
            </a:prstGeom>
          </p:spPr>
        </p:pic>
        <p:pic>
          <p:nvPicPr>
            <p:cNvPr id="9" name="Graphic 8" descr="Bullseye with solid fill">
              <a:extLst>
                <a:ext uri="{FF2B5EF4-FFF2-40B4-BE49-F238E27FC236}">
                  <a16:creationId xmlns:a16="http://schemas.microsoft.com/office/drawing/2014/main" id="{E19B987C-B713-3294-3F27-611D93B6D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053633" y="3769424"/>
              <a:ext cx="380354" cy="380354"/>
            </a:xfrm>
            <a:prstGeom prst="rect">
              <a:avLst/>
            </a:prstGeom>
          </p:spPr>
        </p:pic>
        <p:pic>
          <p:nvPicPr>
            <p:cNvPr id="10" name="Graphic 9" descr="Hourglass 30% with solid fill">
              <a:extLst>
                <a:ext uri="{FF2B5EF4-FFF2-40B4-BE49-F238E27FC236}">
                  <a16:creationId xmlns:a16="http://schemas.microsoft.com/office/drawing/2014/main" id="{CB5CB581-9B0D-38C0-A822-EB8039C92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34716" y="5098083"/>
              <a:ext cx="380354" cy="380354"/>
            </a:xfrm>
            <a:prstGeom prst="rect">
              <a:avLst/>
            </a:prstGeom>
          </p:spPr>
        </p:pic>
        <p:pic>
          <p:nvPicPr>
            <p:cNvPr id="11" name="Graphic 10" descr="Lightbulb with solid fill">
              <a:extLst>
                <a:ext uri="{FF2B5EF4-FFF2-40B4-BE49-F238E27FC236}">
                  <a16:creationId xmlns:a16="http://schemas.microsoft.com/office/drawing/2014/main" id="{95699599-41EF-D10B-EF88-36FDC21FC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185120" y="1339374"/>
              <a:ext cx="380354" cy="380354"/>
            </a:xfrm>
            <a:prstGeom prst="rect">
              <a:avLst/>
            </a:prstGeom>
          </p:spPr>
        </p:pic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3FF5A916-F87E-D905-7C29-F3C3D4953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810768" y="3622549"/>
              <a:ext cx="380354" cy="38035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BF8720-4082-5452-7827-40AF92A8A913}"/>
                </a:ext>
              </a:extLst>
            </p:cNvPr>
            <p:cNvSpPr txBox="1"/>
            <p:nvPr/>
          </p:nvSpPr>
          <p:spPr>
            <a:xfrm>
              <a:off x="6803053" y="1497283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38EF0D-B6FA-C73A-043F-05941B22304D}"/>
                </a:ext>
              </a:extLst>
            </p:cNvPr>
            <p:cNvSpPr txBox="1"/>
            <p:nvPr/>
          </p:nvSpPr>
          <p:spPr>
            <a:xfrm>
              <a:off x="7387204" y="3343701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5C65CC-25D7-A45C-CEE7-F6D2477C611B}"/>
                </a:ext>
              </a:extLst>
            </p:cNvPr>
            <p:cNvSpPr txBox="1"/>
            <p:nvPr/>
          </p:nvSpPr>
          <p:spPr>
            <a:xfrm>
              <a:off x="5973851" y="4764436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81A8D-D72A-2E42-B24B-6902FB9DC5F7}"/>
                </a:ext>
              </a:extLst>
            </p:cNvPr>
            <p:cNvSpPr txBox="1"/>
            <p:nvPr/>
          </p:nvSpPr>
          <p:spPr>
            <a:xfrm>
              <a:off x="4226946" y="3771316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04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2BC705A-105F-0651-2BD5-FFE683A0D982}"/>
                </a:ext>
              </a:extLst>
            </p:cNvPr>
            <p:cNvSpPr txBox="1"/>
            <p:nvPr/>
          </p:nvSpPr>
          <p:spPr>
            <a:xfrm>
              <a:off x="4701759" y="1771844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05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213A42-0FB6-9355-9540-1ED1D2B7AE34}"/>
              </a:ext>
            </a:extLst>
          </p:cNvPr>
          <p:cNvGrpSpPr/>
          <p:nvPr/>
        </p:nvGrpSpPr>
        <p:grpSpPr>
          <a:xfrm>
            <a:off x="6600360" y="3844449"/>
            <a:ext cx="2194560" cy="1106115"/>
            <a:chOff x="8921977" y="2875429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D0215C-3FDD-E07A-F8E4-01ABD1F2653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DF7C50-986C-5DC0-3365-80721D7EF87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AE776DC-0BD2-3A33-EBAD-611C1B7E1E01}"/>
              </a:ext>
            </a:extLst>
          </p:cNvPr>
          <p:cNvGrpSpPr/>
          <p:nvPr/>
        </p:nvGrpSpPr>
        <p:grpSpPr>
          <a:xfrm>
            <a:off x="349080" y="2956672"/>
            <a:ext cx="2194560" cy="1106115"/>
            <a:chOff x="332936" y="2875429"/>
            <a:chExt cx="2926080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5BE64D-CCFD-0E13-C706-AE8E5F2C358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244E015-E80E-6AFE-7D9A-E31234C01F29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7D235D0-E497-DA78-CC3E-36213CD08B38}"/>
              </a:ext>
            </a:extLst>
          </p:cNvPr>
          <p:cNvGrpSpPr/>
          <p:nvPr/>
        </p:nvGrpSpPr>
        <p:grpSpPr>
          <a:xfrm>
            <a:off x="3040225" y="5093663"/>
            <a:ext cx="2194560" cy="1106115"/>
            <a:chOff x="332936" y="4580523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85E154B-A007-263A-737E-D9B51FF6615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CF89305-4F9B-5C57-88E6-841B66AFA92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36D4F4-6FC2-4F17-C09D-B22E6665B1F0}"/>
              </a:ext>
            </a:extLst>
          </p:cNvPr>
          <p:cNvGrpSpPr/>
          <p:nvPr/>
        </p:nvGrpSpPr>
        <p:grpSpPr>
          <a:xfrm>
            <a:off x="6099275" y="1319397"/>
            <a:ext cx="2194560" cy="1106115"/>
            <a:chOff x="8921977" y="1170335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1FD5D4-7985-9083-E2AD-DF3E032845B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EA48BD-3172-E76F-EF9E-E4BE32FBE43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3CAA28C-3943-54D6-4EEE-5CC2DC94BFB9}"/>
              </a:ext>
            </a:extLst>
          </p:cNvPr>
          <p:cNvGrpSpPr/>
          <p:nvPr/>
        </p:nvGrpSpPr>
        <p:grpSpPr>
          <a:xfrm>
            <a:off x="1019762" y="1348702"/>
            <a:ext cx="2194560" cy="1106115"/>
            <a:chOff x="332936" y="2555951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7F37678-7EE3-3CC1-73F6-2D149D68FEA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B6A965-CEB4-94E0-B851-E4AA1FCE93C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291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10475</TotalTime>
  <Words>412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Arrow Cycle Process – Slide Template</vt:lpstr>
      <vt:lpstr>5-Step Arrow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Cycle Process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2024-04-22T18:40:43Z</dcterms:modified>
  <cp:category>Charts &amp; Diagrams</cp:category>
</cp:coreProperties>
</file>