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0" r:id="rId4"/>
    <p:sldId id="33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5AAB"/>
    <a:srgbClr val="F595A6"/>
    <a:srgbClr val="CEBA8B"/>
    <a:srgbClr val="D0BA94"/>
    <a:srgbClr val="941651"/>
    <a:srgbClr val="A26700"/>
    <a:srgbClr val="FF9BA4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97" d="100"/>
          <a:sy n="97" d="100"/>
        </p:scale>
        <p:origin x="108" y="1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4039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436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11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4-Step Arrow Cycle Process – Slide Template</a:t>
            </a:r>
          </a:p>
        </p:txBody>
      </p:sp>
      <p:sp>
        <p:nvSpPr>
          <p:cNvPr id="77" name="Freeform 3">
            <a:extLst>
              <a:ext uri="{FF2B5EF4-FFF2-40B4-BE49-F238E27FC236}">
                <a16:creationId xmlns:a16="http://schemas.microsoft.com/office/drawing/2014/main" id="{4323C194-F0C1-F7BE-0835-CC50F6BC5DB7}"/>
              </a:ext>
            </a:extLst>
          </p:cNvPr>
          <p:cNvSpPr/>
          <p:nvPr/>
        </p:nvSpPr>
        <p:spPr>
          <a:xfrm>
            <a:off x="4029247" y="1464159"/>
            <a:ext cx="1300418" cy="3162169"/>
          </a:xfrm>
          <a:custGeom>
            <a:avLst/>
            <a:gdLst>
              <a:gd name="connsiteX0" fmla="*/ 21157 w 134582"/>
              <a:gd name="connsiteY0" fmla="*/ 5228 h 327257"/>
              <a:gd name="connsiteX1" fmla="*/ 0 w 134582"/>
              <a:gd name="connsiteY1" fmla="*/ 77981 h 327257"/>
              <a:gd name="connsiteX2" fmla="*/ 19998 w 134582"/>
              <a:gd name="connsiteY2" fmla="*/ 66967 h 327257"/>
              <a:gd name="connsiteX3" fmla="*/ 29272 w 134582"/>
              <a:gd name="connsiteY3" fmla="*/ 69576 h 327257"/>
              <a:gd name="connsiteX4" fmla="*/ 68979 w 134582"/>
              <a:gd name="connsiteY4" fmla="*/ 141460 h 327257"/>
              <a:gd name="connsiteX5" fmla="*/ 56516 w 134582"/>
              <a:gd name="connsiteY5" fmla="*/ 317693 h 327257"/>
              <a:gd name="connsiteX6" fmla="*/ 49270 w 134582"/>
              <a:gd name="connsiteY6" fmla="*/ 327258 h 327257"/>
              <a:gd name="connsiteX7" fmla="*/ 49270 w 134582"/>
              <a:gd name="connsiteY7" fmla="*/ 327258 h 327257"/>
              <a:gd name="connsiteX8" fmla="*/ 114192 w 134582"/>
              <a:gd name="connsiteY8" fmla="*/ 103489 h 327257"/>
              <a:gd name="connsiteX9" fmla="*/ 80282 w 134582"/>
              <a:gd name="connsiteY9" fmla="*/ 41749 h 327257"/>
              <a:gd name="connsiteX10" fmla="*/ 82890 w 134582"/>
              <a:gd name="connsiteY10" fmla="*/ 32474 h 327257"/>
              <a:gd name="connsiteX11" fmla="*/ 102888 w 134582"/>
              <a:gd name="connsiteY11" fmla="*/ 21460 h 327257"/>
              <a:gd name="connsiteX12" fmla="*/ 30142 w 134582"/>
              <a:gd name="connsiteY12" fmla="*/ 300 h 327257"/>
              <a:gd name="connsiteX13" fmla="*/ 21447 w 134582"/>
              <a:gd name="connsiteY13" fmla="*/ 5228 h 327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4582" h="327257">
                <a:moveTo>
                  <a:pt x="21157" y="5228"/>
                </a:moveTo>
                <a:lnTo>
                  <a:pt x="0" y="77981"/>
                </a:lnTo>
                <a:lnTo>
                  <a:pt x="19998" y="66967"/>
                </a:lnTo>
                <a:cubicBezTo>
                  <a:pt x="23186" y="65228"/>
                  <a:pt x="27244" y="66387"/>
                  <a:pt x="29272" y="69576"/>
                </a:cubicBezTo>
                <a:lnTo>
                  <a:pt x="68979" y="141460"/>
                </a:lnTo>
                <a:cubicBezTo>
                  <a:pt x="99700" y="197402"/>
                  <a:pt x="95063" y="266388"/>
                  <a:pt x="56516" y="317693"/>
                </a:cubicBezTo>
                <a:lnTo>
                  <a:pt x="49270" y="327258"/>
                </a:lnTo>
                <a:lnTo>
                  <a:pt x="49270" y="327258"/>
                </a:lnTo>
                <a:cubicBezTo>
                  <a:pt x="128973" y="283490"/>
                  <a:pt x="157955" y="183199"/>
                  <a:pt x="114192" y="103489"/>
                </a:cubicBezTo>
                <a:lnTo>
                  <a:pt x="80282" y="41749"/>
                </a:lnTo>
                <a:cubicBezTo>
                  <a:pt x="78543" y="38561"/>
                  <a:pt x="79702" y="34503"/>
                  <a:pt x="82890" y="32474"/>
                </a:cubicBezTo>
                <a:lnTo>
                  <a:pt x="102888" y="21460"/>
                </a:lnTo>
                <a:lnTo>
                  <a:pt x="30142" y="300"/>
                </a:lnTo>
                <a:cubicBezTo>
                  <a:pt x="26374" y="-859"/>
                  <a:pt x="22607" y="1459"/>
                  <a:pt x="21447" y="5228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8" name="Freeform 4">
            <a:extLst>
              <a:ext uri="{FF2B5EF4-FFF2-40B4-BE49-F238E27FC236}">
                <a16:creationId xmlns:a16="http://schemas.microsoft.com/office/drawing/2014/main" id="{3DC01AD2-1A33-1A81-3E3F-197679AFD763}"/>
              </a:ext>
            </a:extLst>
          </p:cNvPr>
          <p:cNvSpPr/>
          <p:nvPr/>
        </p:nvSpPr>
        <p:spPr>
          <a:xfrm>
            <a:off x="4877792" y="1366228"/>
            <a:ext cx="3161840" cy="1300553"/>
          </a:xfrm>
          <a:custGeom>
            <a:avLst/>
            <a:gdLst>
              <a:gd name="connsiteX0" fmla="*/ 321997 w 327223"/>
              <a:gd name="connsiteY0" fmla="*/ 21160 h 134596"/>
              <a:gd name="connsiteX1" fmla="*/ 249250 w 327223"/>
              <a:gd name="connsiteY1" fmla="*/ 0 h 134596"/>
              <a:gd name="connsiteX2" fmla="*/ 260264 w 327223"/>
              <a:gd name="connsiteY2" fmla="*/ 20000 h 134596"/>
              <a:gd name="connsiteX3" fmla="*/ 257655 w 327223"/>
              <a:gd name="connsiteY3" fmla="*/ 29276 h 134596"/>
              <a:gd name="connsiteX4" fmla="*/ 185778 w 327223"/>
              <a:gd name="connsiteY4" fmla="*/ 68986 h 134596"/>
              <a:gd name="connsiteX5" fmla="*/ 9564 w 327223"/>
              <a:gd name="connsiteY5" fmla="*/ 56522 h 134596"/>
              <a:gd name="connsiteX6" fmla="*/ 0 w 327223"/>
              <a:gd name="connsiteY6" fmla="*/ 49276 h 134596"/>
              <a:gd name="connsiteX7" fmla="*/ 0 w 327223"/>
              <a:gd name="connsiteY7" fmla="*/ 49276 h 134596"/>
              <a:gd name="connsiteX8" fmla="*/ 223746 w 327223"/>
              <a:gd name="connsiteY8" fmla="*/ 114203 h 134596"/>
              <a:gd name="connsiteX9" fmla="*/ 285479 w 327223"/>
              <a:gd name="connsiteY9" fmla="*/ 80290 h 134596"/>
              <a:gd name="connsiteX10" fmla="*/ 294753 w 327223"/>
              <a:gd name="connsiteY10" fmla="*/ 82899 h 134596"/>
              <a:gd name="connsiteX11" fmla="*/ 305766 w 327223"/>
              <a:gd name="connsiteY11" fmla="*/ 102899 h 134596"/>
              <a:gd name="connsiteX12" fmla="*/ 326924 w 327223"/>
              <a:gd name="connsiteY12" fmla="*/ 30145 h 134596"/>
              <a:gd name="connsiteX13" fmla="*/ 321997 w 327223"/>
              <a:gd name="connsiteY13" fmla="*/ 21449 h 134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27223" h="134596">
                <a:moveTo>
                  <a:pt x="321997" y="21160"/>
                </a:moveTo>
                <a:lnTo>
                  <a:pt x="249250" y="0"/>
                </a:lnTo>
                <a:lnTo>
                  <a:pt x="260264" y="20000"/>
                </a:lnTo>
                <a:cubicBezTo>
                  <a:pt x="262003" y="23189"/>
                  <a:pt x="260843" y="27247"/>
                  <a:pt x="257655" y="29276"/>
                </a:cubicBezTo>
                <a:lnTo>
                  <a:pt x="185778" y="68986"/>
                </a:lnTo>
                <a:cubicBezTo>
                  <a:pt x="129842" y="99711"/>
                  <a:pt x="60863" y="95073"/>
                  <a:pt x="9564" y="56522"/>
                </a:cubicBezTo>
                <a:lnTo>
                  <a:pt x="0" y="49276"/>
                </a:lnTo>
                <a:lnTo>
                  <a:pt x="0" y="49276"/>
                </a:lnTo>
                <a:cubicBezTo>
                  <a:pt x="43764" y="128986"/>
                  <a:pt x="144043" y="157972"/>
                  <a:pt x="223746" y="114203"/>
                </a:cubicBezTo>
                <a:lnTo>
                  <a:pt x="285479" y="80290"/>
                </a:lnTo>
                <a:cubicBezTo>
                  <a:pt x="288667" y="78551"/>
                  <a:pt x="292724" y="79710"/>
                  <a:pt x="294753" y="82899"/>
                </a:cubicBezTo>
                <a:lnTo>
                  <a:pt x="305766" y="102899"/>
                </a:lnTo>
                <a:lnTo>
                  <a:pt x="326924" y="30145"/>
                </a:lnTo>
                <a:cubicBezTo>
                  <a:pt x="328083" y="26377"/>
                  <a:pt x="325765" y="22609"/>
                  <a:pt x="321997" y="21449"/>
                </a:cubicBez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9" name="Freeform 5">
            <a:extLst>
              <a:ext uri="{FF2B5EF4-FFF2-40B4-BE49-F238E27FC236}">
                <a16:creationId xmlns:a16="http://schemas.microsoft.com/office/drawing/2014/main" id="{ED4664D7-BA87-B924-BEC0-3A7AF3E55C01}"/>
              </a:ext>
            </a:extLst>
          </p:cNvPr>
          <p:cNvSpPr/>
          <p:nvPr/>
        </p:nvSpPr>
        <p:spPr>
          <a:xfrm>
            <a:off x="6862344" y="2231672"/>
            <a:ext cx="1300409" cy="3162169"/>
          </a:xfrm>
          <a:custGeom>
            <a:avLst/>
            <a:gdLst>
              <a:gd name="connsiteX0" fmla="*/ 113425 w 134581"/>
              <a:gd name="connsiteY0" fmla="*/ 322030 h 327257"/>
              <a:gd name="connsiteX1" fmla="*/ 134582 w 134581"/>
              <a:gd name="connsiteY1" fmla="*/ 249276 h 327257"/>
              <a:gd name="connsiteX2" fmla="*/ 114584 w 134581"/>
              <a:gd name="connsiteY2" fmla="*/ 260291 h 327257"/>
              <a:gd name="connsiteX3" fmla="*/ 105310 w 134581"/>
              <a:gd name="connsiteY3" fmla="*/ 257682 h 327257"/>
              <a:gd name="connsiteX4" fmla="*/ 65604 w 134581"/>
              <a:gd name="connsiteY4" fmla="*/ 185798 h 327257"/>
              <a:gd name="connsiteX5" fmla="*/ 78066 w 134581"/>
              <a:gd name="connsiteY5" fmla="*/ 9565 h 327257"/>
              <a:gd name="connsiteX6" fmla="*/ 85312 w 134581"/>
              <a:gd name="connsiteY6" fmla="*/ 0 h 327257"/>
              <a:gd name="connsiteX7" fmla="*/ 85312 w 134581"/>
              <a:gd name="connsiteY7" fmla="*/ 0 h 327257"/>
              <a:gd name="connsiteX8" fmla="*/ 20391 w 134581"/>
              <a:gd name="connsiteY8" fmla="*/ 223769 h 327257"/>
              <a:gd name="connsiteX9" fmla="*/ 54300 w 134581"/>
              <a:gd name="connsiteY9" fmla="*/ 285508 h 327257"/>
              <a:gd name="connsiteX10" fmla="*/ 51692 w 134581"/>
              <a:gd name="connsiteY10" fmla="*/ 294784 h 327257"/>
              <a:gd name="connsiteX11" fmla="*/ 31694 w 134581"/>
              <a:gd name="connsiteY11" fmla="*/ 305798 h 327257"/>
              <a:gd name="connsiteX12" fmla="*/ 104440 w 134581"/>
              <a:gd name="connsiteY12" fmla="*/ 326958 h 327257"/>
              <a:gd name="connsiteX13" fmla="*/ 113135 w 134581"/>
              <a:gd name="connsiteY13" fmla="*/ 322030 h 327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4581" h="327257">
                <a:moveTo>
                  <a:pt x="113425" y="322030"/>
                </a:moveTo>
                <a:lnTo>
                  <a:pt x="134582" y="249276"/>
                </a:lnTo>
                <a:lnTo>
                  <a:pt x="114584" y="260291"/>
                </a:lnTo>
                <a:cubicBezTo>
                  <a:pt x="111396" y="262030"/>
                  <a:pt x="107339" y="260871"/>
                  <a:pt x="105310" y="257682"/>
                </a:cubicBezTo>
                <a:lnTo>
                  <a:pt x="65604" y="185798"/>
                </a:lnTo>
                <a:cubicBezTo>
                  <a:pt x="34882" y="129856"/>
                  <a:pt x="39519" y="60870"/>
                  <a:pt x="78066" y="9565"/>
                </a:cubicBezTo>
                <a:lnTo>
                  <a:pt x="85312" y="0"/>
                </a:lnTo>
                <a:lnTo>
                  <a:pt x="85312" y="0"/>
                </a:lnTo>
                <a:cubicBezTo>
                  <a:pt x="5609" y="43768"/>
                  <a:pt x="-23373" y="144059"/>
                  <a:pt x="20391" y="223769"/>
                </a:cubicBezTo>
                <a:lnTo>
                  <a:pt x="54300" y="285508"/>
                </a:lnTo>
                <a:cubicBezTo>
                  <a:pt x="56039" y="288697"/>
                  <a:pt x="54880" y="292755"/>
                  <a:pt x="51692" y="294784"/>
                </a:cubicBezTo>
                <a:lnTo>
                  <a:pt x="31694" y="305798"/>
                </a:lnTo>
                <a:lnTo>
                  <a:pt x="104440" y="326958"/>
                </a:lnTo>
                <a:cubicBezTo>
                  <a:pt x="108208" y="328117"/>
                  <a:pt x="111976" y="325799"/>
                  <a:pt x="113135" y="322030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0" name="Freeform 6">
            <a:extLst>
              <a:ext uri="{FF2B5EF4-FFF2-40B4-BE49-F238E27FC236}">
                <a16:creationId xmlns:a16="http://schemas.microsoft.com/office/drawing/2014/main" id="{332ACBC1-FB68-3D0D-754D-1CDB8E474E5F}"/>
              </a:ext>
            </a:extLst>
          </p:cNvPr>
          <p:cNvSpPr/>
          <p:nvPr/>
        </p:nvSpPr>
        <p:spPr>
          <a:xfrm>
            <a:off x="4155170" y="4191219"/>
            <a:ext cx="3161840" cy="1300553"/>
          </a:xfrm>
          <a:custGeom>
            <a:avLst/>
            <a:gdLst>
              <a:gd name="connsiteX0" fmla="*/ 5227 w 327223"/>
              <a:gd name="connsiteY0" fmla="*/ 113436 h 134596"/>
              <a:gd name="connsiteX1" fmla="*/ 77973 w 327223"/>
              <a:gd name="connsiteY1" fmla="*/ 134596 h 134596"/>
              <a:gd name="connsiteX2" fmla="*/ 66960 w 327223"/>
              <a:gd name="connsiteY2" fmla="*/ 114596 h 134596"/>
              <a:gd name="connsiteX3" fmla="*/ 69568 w 327223"/>
              <a:gd name="connsiteY3" fmla="*/ 105321 h 134596"/>
              <a:gd name="connsiteX4" fmla="*/ 141445 w 327223"/>
              <a:gd name="connsiteY4" fmla="*/ 65610 h 134596"/>
              <a:gd name="connsiteX5" fmla="*/ 317659 w 327223"/>
              <a:gd name="connsiteY5" fmla="*/ 78074 h 134596"/>
              <a:gd name="connsiteX6" fmla="*/ 327224 w 327223"/>
              <a:gd name="connsiteY6" fmla="*/ 85321 h 134596"/>
              <a:gd name="connsiteX7" fmla="*/ 327224 w 327223"/>
              <a:gd name="connsiteY7" fmla="*/ 85321 h 134596"/>
              <a:gd name="connsiteX8" fmla="*/ 103478 w 327223"/>
              <a:gd name="connsiteY8" fmla="*/ 20393 h 134596"/>
              <a:gd name="connsiteX9" fmla="*/ 41745 w 327223"/>
              <a:gd name="connsiteY9" fmla="*/ 54306 h 134596"/>
              <a:gd name="connsiteX10" fmla="*/ 32471 w 327223"/>
              <a:gd name="connsiteY10" fmla="*/ 51697 h 134596"/>
              <a:gd name="connsiteX11" fmla="*/ 21457 w 327223"/>
              <a:gd name="connsiteY11" fmla="*/ 31697 h 134596"/>
              <a:gd name="connsiteX12" fmla="*/ 300 w 327223"/>
              <a:gd name="connsiteY12" fmla="*/ 104451 h 134596"/>
              <a:gd name="connsiteX13" fmla="*/ 5227 w 327223"/>
              <a:gd name="connsiteY13" fmla="*/ 113147 h 134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27223" h="134596">
                <a:moveTo>
                  <a:pt x="5227" y="113436"/>
                </a:moveTo>
                <a:lnTo>
                  <a:pt x="77973" y="134596"/>
                </a:lnTo>
                <a:lnTo>
                  <a:pt x="66960" y="114596"/>
                </a:lnTo>
                <a:cubicBezTo>
                  <a:pt x="65221" y="111408"/>
                  <a:pt x="66380" y="107350"/>
                  <a:pt x="69568" y="105321"/>
                </a:cubicBezTo>
                <a:lnTo>
                  <a:pt x="141445" y="65610"/>
                </a:lnTo>
                <a:cubicBezTo>
                  <a:pt x="197382" y="34885"/>
                  <a:pt x="266360" y="39523"/>
                  <a:pt x="317659" y="78074"/>
                </a:cubicBezTo>
                <a:lnTo>
                  <a:pt x="327224" y="85321"/>
                </a:lnTo>
                <a:lnTo>
                  <a:pt x="327224" y="85321"/>
                </a:lnTo>
                <a:cubicBezTo>
                  <a:pt x="283460" y="5610"/>
                  <a:pt x="183180" y="-23376"/>
                  <a:pt x="103478" y="20393"/>
                </a:cubicBezTo>
                <a:lnTo>
                  <a:pt x="41745" y="54306"/>
                </a:lnTo>
                <a:cubicBezTo>
                  <a:pt x="38557" y="56045"/>
                  <a:pt x="34499" y="54886"/>
                  <a:pt x="32471" y="51697"/>
                </a:cubicBezTo>
                <a:lnTo>
                  <a:pt x="21457" y="31697"/>
                </a:lnTo>
                <a:lnTo>
                  <a:pt x="300" y="104451"/>
                </a:lnTo>
                <a:cubicBezTo>
                  <a:pt x="-859" y="108219"/>
                  <a:pt x="1459" y="111987"/>
                  <a:pt x="5227" y="113147"/>
                </a:cubicBez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81" name="Graphic 80" descr="Bullseye with solid fill">
            <a:extLst>
              <a:ext uri="{FF2B5EF4-FFF2-40B4-BE49-F238E27FC236}">
                <a16:creationId xmlns:a16="http://schemas.microsoft.com/office/drawing/2014/main" id="{3166734E-0D94-F634-36B8-3D5918F650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59987" y="1608788"/>
            <a:ext cx="437525" cy="437525"/>
          </a:xfrm>
          <a:prstGeom prst="rect">
            <a:avLst/>
          </a:prstGeom>
        </p:spPr>
      </p:pic>
      <p:pic>
        <p:nvPicPr>
          <p:cNvPr id="82" name="Graphic 81" descr="Hourglass 30% with solid fill">
            <a:extLst>
              <a:ext uri="{FF2B5EF4-FFF2-40B4-BE49-F238E27FC236}">
                <a16:creationId xmlns:a16="http://schemas.microsoft.com/office/drawing/2014/main" id="{1C660062-6723-E1E9-69DA-07D082C2B2D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56016" y="4837959"/>
            <a:ext cx="437525" cy="437525"/>
          </a:xfrm>
          <a:prstGeom prst="rect">
            <a:avLst/>
          </a:prstGeom>
        </p:spPr>
      </p:pic>
      <p:pic>
        <p:nvPicPr>
          <p:cNvPr id="83" name="Graphic 82" descr="Lightbulb with solid fill">
            <a:extLst>
              <a:ext uri="{FF2B5EF4-FFF2-40B4-BE49-F238E27FC236}">
                <a16:creationId xmlns:a16="http://schemas.microsoft.com/office/drawing/2014/main" id="{D55AA126-56EC-8BBC-72D1-8A049D18B08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459208" y="1591187"/>
            <a:ext cx="437525" cy="437525"/>
          </a:xfrm>
          <a:prstGeom prst="rect">
            <a:avLst/>
          </a:prstGeom>
        </p:spPr>
      </p:pic>
      <p:pic>
        <p:nvPicPr>
          <p:cNvPr id="84" name="Graphic 83" descr="Research with solid fill">
            <a:extLst>
              <a:ext uri="{FF2B5EF4-FFF2-40B4-BE49-F238E27FC236}">
                <a16:creationId xmlns:a16="http://schemas.microsoft.com/office/drawing/2014/main" id="{7F46CC2A-11ED-840F-474D-3143819009A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442933" y="4775353"/>
            <a:ext cx="437525" cy="437525"/>
          </a:xfrm>
          <a:prstGeom prst="rect">
            <a:avLst/>
          </a:prstGeom>
        </p:spPr>
      </p:pic>
      <p:pic>
        <p:nvPicPr>
          <p:cNvPr id="85" name="Graphic 84" descr="Trophy">
            <a:extLst>
              <a:ext uri="{FF2B5EF4-FFF2-40B4-BE49-F238E27FC236}">
                <a16:creationId xmlns:a16="http://schemas.microsoft.com/office/drawing/2014/main" id="{AA9694DB-9F30-BAD9-7687-EA3CCC9AFBC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523023" y="2865012"/>
            <a:ext cx="1145955" cy="1145955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C49AC282-04AF-4DCC-CE65-8FACE3996CBD}"/>
              </a:ext>
            </a:extLst>
          </p:cNvPr>
          <p:cNvSpPr txBox="1"/>
          <p:nvPr/>
        </p:nvSpPr>
        <p:spPr>
          <a:xfrm>
            <a:off x="6921420" y="1781656"/>
            <a:ext cx="791179" cy="42484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tx2"/>
                </a:solidFill>
              </a:rPr>
              <a:t>01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367BE263-B68E-AF73-CE0C-59B02E41BF8A}"/>
              </a:ext>
            </a:extLst>
          </p:cNvPr>
          <p:cNvSpPr txBox="1"/>
          <p:nvPr/>
        </p:nvSpPr>
        <p:spPr>
          <a:xfrm>
            <a:off x="7114783" y="4392916"/>
            <a:ext cx="791179" cy="42484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tx2"/>
                </a:solidFill>
              </a:rPr>
              <a:t>02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FF92F5E9-FD6A-4E0E-53DB-2672578DDBCB}"/>
              </a:ext>
            </a:extLst>
          </p:cNvPr>
          <p:cNvSpPr txBox="1"/>
          <p:nvPr/>
        </p:nvSpPr>
        <p:spPr>
          <a:xfrm>
            <a:off x="4423875" y="4689200"/>
            <a:ext cx="791179" cy="42484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tx2"/>
                </a:solidFill>
              </a:rPr>
              <a:t>03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37E901AF-2080-BFA6-385D-208ADEE68DF7}"/>
              </a:ext>
            </a:extLst>
          </p:cNvPr>
          <p:cNvSpPr txBox="1"/>
          <p:nvPr/>
        </p:nvSpPr>
        <p:spPr>
          <a:xfrm>
            <a:off x="4234964" y="2021836"/>
            <a:ext cx="791179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bg2"/>
                </a:solidFill>
              </a:rPr>
              <a:t>04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18238403-F64F-1F77-3748-636D2A0E6E2D}"/>
              </a:ext>
            </a:extLst>
          </p:cNvPr>
          <p:cNvGrpSpPr/>
          <p:nvPr/>
        </p:nvGrpSpPr>
        <p:grpSpPr>
          <a:xfrm>
            <a:off x="8798521" y="3645459"/>
            <a:ext cx="2926080" cy="1290153"/>
            <a:chOff x="8921977" y="2947244"/>
            <a:chExt cx="2926080" cy="129015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6C4F4DAD-C137-97A6-9D77-B1E99C0CFF08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758256D6-C60F-BEE6-4D94-3DF4025B6C91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E5A7B5AF-EFAB-1AE7-EFEA-BFB987D85743}"/>
              </a:ext>
            </a:extLst>
          </p:cNvPr>
          <p:cNvGrpSpPr/>
          <p:nvPr/>
        </p:nvGrpSpPr>
        <p:grpSpPr>
          <a:xfrm>
            <a:off x="465440" y="3645459"/>
            <a:ext cx="2926080" cy="1290153"/>
            <a:chOff x="332936" y="2947244"/>
            <a:chExt cx="2926080" cy="1290153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C3DD4E35-C7C9-EDA2-8506-969C1C4A3AAB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3734DD64-51E8-3AE1-7C4B-A728AA65A7DF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07C23DE9-B70E-7A26-AC33-DEB734309212}"/>
              </a:ext>
            </a:extLst>
          </p:cNvPr>
          <p:cNvGrpSpPr/>
          <p:nvPr/>
        </p:nvGrpSpPr>
        <p:grpSpPr>
          <a:xfrm>
            <a:off x="8798521" y="1940365"/>
            <a:ext cx="2926080" cy="1290153"/>
            <a:chOff x="8921977" y="1242150"/>
            <a:chExt cx="2926080" cy="1290153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643DECEA-6AB7-BE9A-2FC6-0268B3D8FF66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48A4B36A-8990-C24E-BE9C-C645E1961009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019E82BD-77B4-CB05-BAF0-59F661D6A3F8}"/>
              </a:ext>
            </a:extLst>
          </p:cNvPr>
          <p:cNvGrpSpPr/>
          <p:nvPr/>
        </p:nvGrpSpPr>
        <p:grpSpPr>
          <a:xfrm>
            <a:off x="465440" y="1940365"/>
            <a:ext cx="2926080" cy="1290153"/>
            <a:chOff x="332936" y="2627766"/>
            <a:chExt cx="2926080" cy="1290153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C957CC1E-9D3E-81B9-6015-374DD994420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83763FF5-FB31-D00B-F878-3FA5AE2F1CF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620952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4-Step Arrow Cycle Process – Slide Template</a:t>
            </a:r>
          </a:p>
        </p:txBody>
      </p:sp>
      <p:sp>
        <p:nvSpPr>
          <p:cNvPr id="77" name="Freeform 3">
            <a:extLst>
              <a:ext uri="{FF2B5EF4-FFF2-40B4-BE49-F238E27FC236}">
                <a16:creationId xmlns:a16="http://schemas.microsoft.com/office/drawing/2014/main" id="{4323C194-F0C1-F7BE-0835-CC50F6BC5DB7}"/>
              </a:ext>
            </a:extLst>
          </p:cNvPr>
          <p:cNvSpPr/>
          <p:nvPr/>
        </p:nvSpPr>
        <p:spPr>
          <a:xfrm>
            <a:off x="4029247" y="1464159"/>
            <a:ext cx="1300418" cy="3162169"/>
          </a:xfrm>
          <a:custGeom>
            <a:avLst/>
            <a:gdLst>
              <a:gd name="connsiteX0" fmla="*/ 21157 w 134582"/>
              <a:gd name="connsiteY0" fmla="*/ 5228 h 327257"/>
              <a:gd name="connsiteX1" fmla="*/ 0 w 134582"/>
              <a:gd name="connsiteY1" fmla="*/ 77981 h 327257"/>
              <a:gd name="connsiteX2" fmla="*/ 19998 w 134582"/>
              <a:gd name="connsiteY2" fmla="*/ 66967 h 327257"/>
              <a:gd name="connsiteX3" fmla="*/ 29272 w 134582"/>
              <a:gd name="connsiteY3" fmla="*/ 69576 h 327257"/>
              <a:gd name="connsiteX4" fmla="*/ 68979 w 134582"/>
              <a:gd name="connsiteY4" fmla="*/ 141460 h 327257"/>
              <a:gd name="connsiteX5" fmla="*/ 56516 w 134582"/>
              <a:gd name="connsiteY5" fmla="*/ 317693 h 327257"/>
              <a:gd name="connsiteX6" fmla="*/ 49270 w 134582"/>
              <a:gd name="connsiteY6" fmla="*/ 327258 h 327257"/>
              <a:gd name="connsiteX7" fmla="*/ 49270 w 134582"/>
              <a:gd name="connsiteY7" fmla="*/ 327258 h 327257"/>
              <a:gd name="connsiteX8" fmla="*/ 114192 w 134582"/>
              <a:gd name="connsiteY8" fmla="*/ 103489 h 327257"/>
              <a:gd name="connsiteX9" fmla="*/ 80282 w 134582"/>
              <a:gd name="connsiteY9" fmla="*/ 41749 h 327257"/>
              <a:gd name="connsiteX10" fmla="*/ 82890 w 134582"/>
              <a:gd name="connsiteY10" fmla="*/ 32474 h 327257"/>
              <a:gd name="connsiteX11" fmla="*/ 102888 w 134582"/>
              <a:gd name="connsiteY11" fmla="*/ 21460 h 327257"/>
              <a:gd name="connsiteX12" fmla="*/ 30142 w 134582"/>
              <a:gd name="connsiteY12" fmla="*/ 300 h 327257"/>
              <a:gd name="connsiteX13" fmla="*/ 21447 w 134582"/>
              <a:gd name="connsiteY13" fmla="*/ 5228 h 327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4582" h="327257">
                <a:moveTo>
                  <a:pt x="21157" y="5228"/>
                </a:moveTo>
                <a:lnTo>
                  <a:pt x="0" y="77981"/>
                </a:lnTo>
                <a:lnTo>
                  <a:pt x="19998" y="66967"/>
                </a:lnTo>
                <a:cubicBezTo>
                  <a:pt x="23186" y="65228"/>
                  <a:pt x="27244" y="66387"/>
                  <a:pt x="29272" y="69576"/>
                </a:cubicBezTo>
                <a:lnTo>
                  <a:pt x="68979" y="141460"/>
                </a:lnTo>
                <a:cubicBezTo>
                  <a:pt x="99700" y="197402"/>
                  <a:pt x="95063" y="266388"/>
                  <a:pt x="56516" y="317693"/>
                </a:cubicBezTo>
                <a:lnTo>
                  <a:pt x="49270" y="327258"/>
                </a:lnTo>
                <a:lnTo>
                  <a:pt x="49270" y="327258"/>
                </a:lnTo>
                <a:cubicBezTo>
                  <a:pt x="128973" y="283490"/>
                  <a:pt x="157955" y="183199"/>
                  <a:pt x="114192" y="103489"/>
                </a:cubicBezTo>
                <a:lnTo>
                  <a:pt x="80282" y="41749"/>
                </a:lnTo>
                <a:cubicBezTo>
                  <a:pt x="78543" y="38561"/>
                  <a:pt x="79702" y="34503"/>
                  <a:pt x="82890" y="32474"/>
                </a:cubicBezTo>
                <a:lnTo>
                  <a:pt x="102888" y="21460"/>
                </a:lnTo>
                <a:lnTo>
                  <a:pt x="30142" y="300"/>
                </a:lnTo>
                <a:cubicBezTo>
                  <a:pt x="26374" y="-859"/>
                  <a:pt x="22607" y="1459"/>
                  <a:pt x="21447" y="5228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8" name="Freeform 4">
            <a:extLst>
              <a:ext uri="{FF2B5EF4-FFF2-40B4-BE49-F238E27FC236}">
                <a16:creationId xmlns:a16="http://schemas.microsoft.com/office/drawing/2014/main" id="{3DC01AD2-1A33-1A81-3E3F-197679AFD763}"/>
              </a:ext>
            </a:extLst>
          </p:cNvPr>
          <p:cNvSpPr/>
          <p:nvPr/>
        </p:nvSpPr>
        <p:spPr>
          <a:xfrm>
            <a:off x="4877792" y="1366228"/>
            <a:ext cx="3161840" cy="1300553"/>
          </a:xfrm>
          <a:custGeom>
            <a:avLst/>
            <a:gdLst>
              <a:gd name="connsiteX0" fmla="*/ 321997 w 327223"/>
              <a:gd name="connsiteY0" fmla="*/ 21160 h 134596"/>
              <a:gd name="connsiteX1" fmla="*/ 249250 w 327223"/>
              <a:gd name="connsiteY1" fmla="*/ 0 h 134596"/>
              <a:gd name="connsiteX2" fmla="*/ 260264 w 327223"/>
              <a:gd name="connsiteY2" fmla="*/ 20000 h 134596"/>
              <a:gd name="connsiteX3" fmla="*/ 257655 w 327223"/>
              <a:gd name="connsiteY3" fmla="*/ 29276 h 134596"/>
              <a:gd name="connsiteX4" fmla="*/ 185778 w 327223"/>
              <a:gd name="connsiteY4" fmla="*/ 68986 h 134596"/>
              <a:gd name="connsiteX5" fmla="*/ 9564 w 327223"/>
              <a:gd name="connsiteY5" fmla="*/ 56522 h 134596"/>
              <a:gd name="connsiteX6" fmla="*/ 0 w 327223"/>
              <a:gd name="connsiteY6" fmla="*/ 49276 h 134596"/>
              <a:gd name="connsiteX7" fmla="*/ 0 w 327223"/>
              <a:gd name="connsiteY7" fmla="*/ 49276 h 134596"/>
              <a:gd name="connsiteX8" fmla="*/ 223746 w 327223"/>
              <a:gd name="connsiteY8" fmla="*/ 114203 h 134596"/>
              <a:gd name="connsiteX9" fmla="*/ 285479 w 327223"/>
              <a:gd name="connsiteY9" fmla="*/ 80290 h 134596"/>
              <a:gd name="connsiteX10" fmla="*/ 294753 w 327223"/>
              <a:gd name="connsiteY10" fmla="*/ 82899 h 134596"/>
              <a:gd name="connsiteX11" fmla="*/ 305766 w 327223"/>
              <a:gd name="connsiteY11" fmla="*/ 102899 h 134596"/>
              <a:gd name="connsiteX12" fmla="*/ 326924 w 327223"/>
              <a:gd name="connsiteY12" fmla="*/ 30145 h 134596"/>
              <a:gd name="connsiteX13" fmla="*/ 321997 w 327223"/>
              <a:gd name="connsiteY13" fmla="*/ 21449 h 134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27223" h="134596">
                <a:moveTo>
                  <a:pt x="321997" y="21160"/>
                </a:moveTo>
                <a:lnTo>
                  <a:pt x="249250" y="0"/>
                </a:lnTo>
                <a:lnTo>
                  <a:pt x="260264" y="20000"/>
                </a:lnTo>
                <a:cubicBezTo>
                  <a:pt x="262003" y="23189"/>
                  <a:pt x="260843" y="27247"/>
                  <a:pt x="257655" y="29276"/>
                </a:cubicBezTo>
                <a:lnTo>
                  <a:pt x="185778" y="68986"/>
                </a:lnTo>
                <a:cubicBezTo>
                  <a:pt x="129842" y="99711"/>
                  <a:pt x="60863" y="95073"/>
                  <a:pt x="9564" y="56522"/>
                </a:cubicBezTo>
                <a:lnTo>
                  <a:pt x="0" y="49276"/>
                </a:lnTo>
                <a:lnTo>
                  <a:pt x="0" y="49276"/>
                </a:lnTo>
                <a:cubicBezTo>
                  <a:pt x="43764" y="128986"/>
                  <a:pt x="144043" y="157972"/>
                  <a:pt x="223746" y="114203"/>
                </a:cubicBezTo>
                <a:lnTo>
                  <a:pt x="285479" y="80290"/>
                </a:lnTo>
                <a:cubicBezTo>
                  <a:pt x="288667" y="78551"/>
                  <a:pt x="292724" y="79710"/>
                  <a:pt x="294753" y="82899"/>
                </a:cubicBezTo>
                <a:lnTo>
                  <a:pt x="305766" y="102899"/>
                </a:lnTo>
                <a:lnTo>
                  <a:pt x="326924" y="30145"/>
                </a:lnTo>
                <a:cubicBezTo>
                  <a:pt x="328083" y="26377"/>
                  <a:pt x="325765" y="22609"/>
                  <a:pt x="321997" y="21449"/>
                </a:cubicBez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9" name="Freeform 5">
            <a:extLst>
              <a:ext uri="{FF2B5EF4-FFF2-40B4-BE49-F238E27FC236}">
                <a16:creationId xmlns:a16="http://schemas.microsoft.com/office/drawing/2014/main" id="{ED4664D7-BA87-B924-BEC0-3A7AF3E55C01}"/>
              </a:ext>
            </a:extLst>
          </p:cNvPr>
          <p:cNvSpPr/>
          <p:nvPr/>
        </p:nvSpPr>
        <p:spPr>
          <a:xfrm>
            <a:off x="6862344" y="2231672"/>
            <a:ext cx="1300409" cy="3162169"/>
          </a:xfrm>
          <a:custGeom>
            <a:avLst/>
            <a:gdLst>
              <a:gd name="connsiteX0" fmla="*/ 113425 w 134581"/>
              <a:gd name="connsiteY0" fmla="*/ 322030 h 327257"/>
              <a:gd name="connsiteX1" fmla="*/ 134582 w 134581"/>
              <a:gd name="connsiteY1" fmla="*/ 249276 h 327257"/>
              <a:gd name="connsiteX2" fmla="*/ 114584 w 134581"/>
              <a:gd name="connsiteY2" fmla="*/ 260291 h 327257"/>
              <a:gd name="connsiteX3" fmla="*/ 105310 w 134581"/>
              <a:gd name="connsiteY3" fmla="*/ 257682 h 327257"/>
              <a:gd name="connsiteX4" fmla="*/ 65604 w 134581"/>
              <a:gd name="connsiteY4" fmla="*/ 185798 h 327257"/>
              <a:gd name="connsiteX5" fmla="*/ 78066 w 134581"/>
              <a:gd name="connsiteY5" fmla="*/ 9565 h 327257"/>
              <a:gd name="connsiteX6" fmla="*/ 85312 w 134581"/>
              <a:gd name="connsiteY6" fmla="*/ 0 h 327257"/>
              <a:gd name="connsiteX7" fmla="*/ 85312 w 134581"/>
              <a:gd name="connsiteY7" fmla="*/ 0 h 327257"/>
              <a:gd name="connsiteX8" fmla="*/ 20391 w 134581"/>
              <a:gd name="connsiteY8" fmla="*/ 223769 h 327257"/>
              <a:gd name="connsiteX9" fmla="*/ 54300 w 134581"/>
              <a:gd name="connsiteY9" fmla="*/ 285508 h 327257"/>
              <a:gd name="connsiteX10" fmla="*/ 51692 w 134581"/>
              <a:gd name="connsiteY10" fmla="*/ 294784 h 327257"/>
              <a:gd name="connsiteX11" fmla="*/ 31694 w 134581"/>
              <a:gd name="connsiteY11" fmla="*/ 305798 h 327257"/>
              <a:gd name="connsiteX12" fmla="*/ 104440 w 134581"/>
              <a:gd name="connsiteY12" fmla="*/ 326958 h 327257"/>
              <a:gd name="connsiteX13" fmla="*/ 113135 w 134581"/>
              <a:gd name="connsiteY13" fmla="*/ 322030 h 327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4581" h="327257">
                <a:moveTo>
                  <a:pt x="113425" y="322030"/>
                </a:moveTo>
                <a:lnTo>
                  <a:pt x="134582" y="249276"/>
                </a:lnTo>
                <a:lnTo>
                  <a:pt x="114584" y="260291"/>
                </a:lnTo>
                <a:cubicBezTo>
                  <a:pt x="111396" y="262030"/>
                  <a:pt x="107339" y="260871"/>
                  <a:pt x="105310" y="257682"/>
                </a:cubicBezTo>
                <a:lnTo>
                  <a:pt x="65604" y="185798"/>
                </a:lnTo>
                <a:cubicBezTo>
                  <a:pt x="34882" y="129856"/>
                  <a:pt x="39519" y="60870"/>
                  <a:pt x="78066" y="9565"/>
                </a:cubicBezTo>
                <a:lnTo>
                  <a:pt x="85312" y="0"/>
                </a:lnTo>
                <a:lnTo>
                  <a:pt x="85312" y="0"/>
                </a:lnTo>
                <a:cubicBezTo>
                  <a:pt x="5609" y="43768"/>
                  <a:pt x="-23373" y="144059"/>
                  <a:pt x="20391" y="223769"/>
                </a:cubicBezTo>
                <a:lnTo>
                  <a:pt x="54300" y="285508"/>
                </a:lnTo>
                <a:cubicBezTo>
                  <a:pt x="56039" y="288697"/>
                  <a:pt x="54880" y="292755"/>
                  <a:pt x="51692" y="294784"/>
                </a:cubicBezTo>
                <a:lnTo>
                  <a:pt x="31694" y="305798"/>
                </a:lnTo>
                <a:lnTo>
                  <a:pt x="104440" y="326958"/>
                </a:lnTo>
                <a:cubicBezTo>
                  <a:pt x="108208" y="328117"/>
                  <a:pt x="111976" y="325799"/>
                  <a:pt x="113135" y="322030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0" name="Freeform 6">
            <a:extLst>
              <a:ext uri="{FF2B5EF4-FFF2-40B4-BE49-F238E27FC236}">
                <a16:creationId xmlns:a16="http://schemas.microsoft.com/office/drawing/2014/main" id="{332ACBC1-FB68-3D0D-754D-1CDB8E474E5F}"/>
              </a:ext>
            </a:extLst>
          </p:cNvPr>
          <p:cNvSpPr/>
          <p:nvPr/>
        </p:nvSpPr>
        <p:spPr>
          <a:xfrm>
            <a:off x="4155170" y="4191219"/>
            <a:ext cx="3161840" cy="1300553"/>
          </a:xfrm>
          <a:custGeom>
            <a:avLst/>
            <a:gdLst>
              <a:gd name="connsiteX0" fmla="*/ 5227 w 327223"/>
              <a:gd name="connsiteY0" fmla="*/ 113436 h 134596"/>
              <a:gd name="connsiteX1" fmla="*/ 77973 w 327223"/>
              <a:gd name="connsiteY1" fmla="*/ 134596 h 134596"/>
              <a:gd name="connsiteX2" fmla="*/ 66960 w 327223"/>
              <a:gd name="connsiteY2" fmla="*/ 114596 h 134596"/>
              <a:gd name="connsiteX3" fmla="*/ 69568 w 327223"/>
              <a:gd name="connsiteY3" fmla="*/ 105321 h 134596"/>
              <a:gd name="connsiteX4" fmla="*/ 141445 w 327223"/>
              <a:gd name="connsiteY4" fmla="*/ 65610 h 134596"/>
              <a:gd name="connsiteX5" fmla="*/ 317659 w 327223"/>
              <a:gd name="connsiteY5" fmla="*/ 78074 h 134596"/>
              <a:gd name="connsiteX6" fmla="*/ 327224 w 327223"/>
              <a:gd name="connsiteY6" fmla="*/ 85321 h 134596"/>
              <a:gd name="connsiteX7" fmla="*/ 327224 w 327223"/>
              <a:gd name="connsiteY7" fmla="*/ 85321 h 134596"/>
              <a:gd name="connsiteX8" fmla="*/ 103478 w 327223"/>
              <a:gd name="connsiteY8" fmla="*/ 20393 h 134596"/>
              <a:gd name="connsiteX9" fmla="*/ 41745 w 327223"/>
              <a:gd name="connsiteY9" fmla="*/ 54306 h 134596"/>
              <a:gd name="connsiteX10" fmla="*/ 32471 w 327223"/>
              <a:gd name="connsiteY10" fmla="*/ 51697 h 134596"/>
              <a:gd name="connsiteX11" fmla="*/ 21457 w 327223"/>
              <a:gd name="connsiteY11" fmla="*/ 31697 h 134596"/>
              <a:gd name="connsiteX12" fmla="*/ 300 w 327223"/>
              <a:gd name="connsiteY12" fmla="*/ 104451 h 134596"/>
              <a:gd name="connsiteX13" fmla="*/ 5227 w 327223"/>
              <a:gd name="connsiteY13" fmla="*/ 113147 h 134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27223" h="134596">
                <a:moveTo>
                  <a:pt x="5227" y="113436"/>
                </a:moveTo>
                <a:lnTo>
                  <a:pt x="77973" y="134596"/>
                </a:lnTo>
                <a:lnTo>
                  <a:pt x="66960" y="114596"/>
                </a:lnTo>
                <a:cubicBezTo>
                  <a:pt x="65221" y="111408"/>
                  <a:pt x="66380" y="107350"/>
                  <a:pt x="69568" y="105321"/>
                </a:cubicBezTo>
                <a:lnTo>
                  <a:pt x="141445" y="65610"/>
                </a:lnTo>
                <a:cubicBezTo>
                  <a:pt x="197382" y="34885"/>
                  <a:pt x="266360" y="39523"/>
                  <a:pt x="317659" y="78074"/>
                </a:cubicBezTo>
                <a:lnTo>
                  <a:pt x="327224" y="85321"/>
                </a:lnTo>
                <a:lnTo>
                  <a:pt x="327224" y="85321"/>
                </a:lnTo>
                <a:cubicBezTo>
                  <a:pt x="283460" y="5610"/>
                  <a:pt x="183180" y="-23376"/>
                  <a:pt x="103478" y="20393"/>
                </a:cubicBezTo>
                <a:lnTo>
                  <a:pt x="41745" y="54306"/>
                </a:lnTo>
                <a:cubicBezTo>
                  <a:pt x="38557" y="56045"/>
                  <a:pt x="34499" y="54886"/>
                  <a:pt x="32471" y="51697"/>
                </a:cubicBezTo>
                <a:lnTo>
                  <a:pt x="21457" y="31697"/>
                </a:lnTo>
                <a:lnTo>
                  <a:pt x="300" y="104451"/>
                </a:lnTo>
                <a:cubicBezTo>
                  <a:pt x="-859" y="108219"/>
                  <a:pt x="1459" y="111987"/>
                  <a:pt x="5227" y="113147"/>
                </a:cubicBez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81" name="Graphic 80" descr="Bullseye with solid fill">
            <a:extLst>
              <a:ext uri="{FF2B5EF4-FFF2-40B4-BE49-F238E27FC236}">
                <a16:creationId xmlns:a16="http://schemas.microsoft.com/office/drawing/2014/main" id="{3166734E-0D94-F634-36B8-3D5918F650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59987" y="1608788"/>
            <a:ext cx="437525" cy="437525"/>
          </a:xfrm>
          <a:prstGeom prst="rect">
            <a:avLst/>
          </a:prstGeom>
        </p:spPr>
      </p:pic>
      <p:pic>
        <p:nvPicPr>
          <p:cNvPr id="82" name="Graphic 81" descr="Hourglass 30% with solid fill">
            <a:extLst>
              <a:ext uri="{FF2B5EF4-FFF2-40B4-BE49-F238E27FC236}">
                <a16:creationId xmlns:a16="http://schemas.microsoft.com/office/drawing/2014/main" id="{1C660062-6723-E1E9-69DA-07D082C2B2D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56016" y="4837959"/>
            <a:ext cx="437525" cy="437525"/>
          </a:xfrm>
          <a:prstGeom prst="rect">
            <a:avLst/>
          </a:prstGeom>
        </p:spPr>
      </p:pic>
      <p:pic>
        <p:nvPicPr>
          <p:cNvPr id="83" name="Graphic 82" descr="Lightbulb with solid fill">
            <a:extLst>
              <a:ext uri="{FF2B5EF4-FFF2-40B4-BE49-F238E27FC236}">
                <a16:creationId xmlns:a16="http://schemas.microsoft.com/office/drawing/2014/main" id="{D55AA126-56EC-8BBC-72D1-8A049D18B08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459208" y="1591187"/>
            <a:ext cx="437525" cy="437525"/>
          </a:xfrm>
          <a:prstGeom prst="rect">
            <a:avLst/>
          </a:prstGeom>
        </p:spPr>
      </p:pic>
      <p:pic>
        <p:nvPicPr>
          <p:cNvPr id="84" name="Graphic 83" descr="Research with solid fill">
            <a:extLst>
              <a:ext uri="{FF2B5EF4-FFF2-40B4-BE49-F238E27FC236}">
                <a16:creationId xmlns:a16="http://schemas.microsoft.com/office/drawing/2014/main" id="{7F46CC2A-11ED-840F-474D-3143819009A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442933" y="4775353"/>
            <a:ext cx="437525" cy="437525"/>
          </a:xfrm>
          <a:prstGeom prst="rect">
            <a:avLst/>
          </a:prstGeom>
        </p:spPr>
      </p:pic>
      <p:pic>
        <p:nvPicPr>
          <p:cNvPr id="85" name="Graphic 84" descr="Trophy">
            <a:extLst>
              <a:ext uri="{FF2B5EF4-FFF2-40B4-BE49-F238E27FC236}">
                <a16:creationId xmlns:a16="http://schemas.microsoft.com/office/drawing/2014/main" id="{AA9694DB-9F30-BAD9-7687-EA3CCC9AFBC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523023" y="2865012"/>
            <a:ext cx="1145955" cy="1145955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C49AC282-04AF-4DCC-CE65-8FACE3996CBD}"/>
              </a:ext>
            </a:extLst>
          </p:cNvPr>
          <p:cNvSpPr txBox="1"/>
          <p:nvPr/>
        </p:nvSpPr>
        <p:spPr>
          <a:xfrm>
            <a:off x="6921420" y="1781656"/>
            <a:ext cx="791179" cy="42484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tx2"/>
                </a:solidFill>
              </a:rPr>
              <a:t>01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367BE263-B68E-AF73-CE0C-59B02E41BF8A}"/>
              </a:ext>
            </a:extLst>
          </p:cNvPr>
          <p:cNvSpPr txBox="1"/>
          <p:nvPr/>
        </p:nvSpPr>
        <p:spPr>
          <a:xfrm>
            <a:off x="7114783" y="4392916"/>
            <a:ext cx="791179" cy="42484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tx2"/>
                </a:solidFill>
              </a:rPr>
              <a:t>02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FF92F5E9-FD6A-4E0E-53DB-2672578DDBCB}"/>
              </a:ext>
            </a:extLst>
          </p:cNvPr>
          <p:cNvSpPr txBox="1"/>
          <p:nvPr/>
        </p:nvSpPr>
        <p:spPr>
          <a:xfrm>
            <a:off x="4423875" y="4689200"/>
            <a:ext cx="791179" cy="42484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tx2"/>
                </a:solidFill>
              </a:rPr>
              <a:t>03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37E901AF-2080-BFA6-385D-208ADEE68DF7}"/>
              </a:ext>
            </a:extLst>
          </p:cNvPr>
          <p:cNvSpPr txBox="1"/>
          <p:nvPr/>
        </p:nvSpPr>
        <p:spPr>
          <a:xfrm>
            <a:off x="4234964" y="2021836"/>
            <a:ext cx="791179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bg2"/>
                </a:solidFill>
              </a:rPr>
              <a:t>04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18238403-F64F-1F77-3748-636D2A0E6E2D}"/>
              </a:ext>
            </a:extLst>
          </p:cNvPr>
          <p:cNvGrpSpPr/>
          <p:nvPr/>
        </p:nvGrpSpPr>
        <p:grpSpPr>
          <a:xfrm>
            <a:off x="8798521" y="3645459"/>
            <a:ext cx="2926080" cy="1290153"/>
            <a:chOff x="8921977" y="2947244"/>
            <a:chExt cx="2926080" cy="129015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6C4F4DAD-C137-97A6-9D77-B1E99C0CFF08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758256D6-C60F-BEE6-4D94-3DF4025B6C91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E5A7B5AF-EFAB-1AE7-EFEA-BFB987D85743}"/>
              </a:ext>
            </a:extLst>
          </p:cNvPr>
          <p:cNvGrpSpPr/>
          <p:nvPr/>
        </p:nvGrpSpPr>
        <p:grpSpPr>
          <a:xfrm>
            <a:off x="465440" y="3645459"/>
            <a:ext cx="2926080" cy="1290153"/>
            <a:chOff x="332936" y="2947244"/>
            <a:chExt cx="2926080" cy="1290153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C3DD4E35-C7C9-EDA2-8506-969C1C4A3AAB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3734DD64-51E8-3AE1-7C4B-A728AA65A7DF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07C23DE9-B70E-7A26-AC33-DEB734309212}"/>
              </a:ext>
            </a:extLst>
          </p:cNvPr>
          <p:cNvGrpSpPr/>
          <p:nvPr/>
        </p:nvGrpSpPr>
        <p:grpSpPr>
          <a:xfrm>
            <a:off x="8798521" y="1940365"/>
            <a:ext cx="2926080" cy="1290153"/>
            <a:chOff x="8921977" y="1242150"/>
            <a:chExt cx="2926080" cy="1290153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643DECEA-6AB7-BE9A-2FC6-0268B3D8FF66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48A4B36A-8990-C24E-BE9C-C645E1961009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019E82BD-77B4-CB05-BAF0-59F661D6A3F8}"/>
              </a:ext>
            </a:extLst>
          </p:cNvPr>
          <p:cNvGrpSpPr/>
          <p:nvPr/>
        </p:nvGrpSpPr>
        <p:grpSpPr>
          <a:xfrm>
            <a:off x="465440" y="1940365"/>
            <a:ext cx="2926080" cy="1290153"/>
            <a:chOff x="332936" y="2627766"/>
            <a:chExt cx="2926080" cy="1290153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C957CC1E-9D3E-81B9-6015-374DD994420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83763FF5-FB31-D00B-F878-3FA5AE2F1CF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837687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9461</TotalTime>
  <Words>382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4-Step Arrow Cycle Process – Slide Template</vt:lpstr>
      <vt:lpstr>4-Step Arrow Cycle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4-Step Arrow Cycle Process</dc:title>
  <dc:creator>PresentationGO.com</dc:creator>
  <dc:description>© Copyright PresentationGO.com - Do not distribute or sale without written permission.</dc:description>
  <cp:lastModifiedBy>Christophe Barroche</cp:lastModifiedBy>
  <cp:revision>41</cp:revision>
  <dcterms:created xsi:type="dcterms:W3CDTF">2014-11-26T05:14:11Z</dcterms:created>
  <dcterms:modified xsi:type="dcterms:W3CDTF">2024-04-22T18:40:24Z</dcterms:modified>
  <cp:category>Charts &amp; Diagrams</cp:category>
</cp:coreProperties>
</file>