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01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Quadrant Pie Chart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9D085C4-E0D5-0AC8-84CB-0675F123ED21}"/>
              </a:ext>
            </a:extLst>
          </p:cNvPr>
          <p:cNvGrpSpPr/>
          <p:nvPr/>
        </p:nvGrpSpPr>
        <p:grpSpPr>
          <a:xfrm>
            <a:off x="6754131" y="3868442"/>
            <a:ext cx="2001720" cy="1260003"/>
            <a:chOff x="8921977" y="2875429"/>
            <a:chExt cx="2926080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213C6B8-CFDC-2275-AD9B-990E1189E787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DE1FC1F-4100-DA85-238C-2D1BA861E2C9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EAAAC36-5678-102C-2940-9AD3533E1184}"/>
              </a:ext>
            </a:extLst>
          </p:cNvPr>
          <p:cNvGrpSpPr/>
          <p:nvPr/>
        </p:nvGrpSpPr>
        <p:grpSpPr>
          <a:xfrm>
            <a:off x="386075" y="3868442"/>
            <a:ext cx="2001720" cy="1260003"/>
            <a:chOff x="332936" y="2875429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CA1F21F-A3E2-F70D-7362-509E1F04F772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9C3314D-E1C9-BEE7-0963-CACF23954B9E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20B9E1A-99FF-483D-506A-2C919FE39A94}"/>
              </a:ext>
            </a:extLst>
          </p:cNvPr>
          <p:cNvGrpSpPr/>
          <p:nvPr/>
        </p:nvGrpSpPr>
        <p:grpSpPr>
          <a:xfrm>
            <a:off x="6754131" y="2046147"/>
            <a:ext cx="2001720" cy="1260003"/>
            <a:chOff x="8921977" y="1170335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A521C11-23B8-A1C5-105D-EB7C1A1CEF57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72663A1-B7A8-CC3F-BBF8-768381BAF11C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3BDBA89-DF02-49C8-9243-68B24DAF93FF}"/>
              </a:ext>
            </a:extLst>
          </p:cNvPr>
          <p:cNvGrpSpPr/>
          <p:nvPr/>
        </p:nvGrpSpPr>
        <p:grpSpPr>
          <a:xfrm>
            <a:off x="386075" y="2046147"/>
            <a:ext cx="2001720" cy="1260003"/>
            <a:chOff x="332936" y="2555951"/>
            <a:chExt cx="2926080" cy="168000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C563500-5A65-1469-4E09-8B4005CDA98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FAE7953-50E6-4BA4-D40D-038DF3B656C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0" name="Freeform 18">
            <a:extLst>
              <a:ext uri="{FF2B5EF4-FFF2-40B4-BE49-F238E27FC236}">
                <a16:creationId xmlns:a16="http://schemas.microsoft.com/office/drawing/2014/main" id="{F310C29E-937A-25EB-89E9-63688CBC37E6}"/>
              </a:ext>
            </a:extLst>
          </p:cNvPr>
          <p:cNvSpPr/>
          <p:nvPr/>
        </p:nvSpPr>
        <p:spPr>
          <a:xfrm>
            <a:off x="4608621" y="3620500"/>
            <a:ext cx="1755699" cy="1755886"/>
          </a:xfrm>
          <a:custGeom>
            <a:avLst/>
            <a:gdLst>
              <a:gd name="connsiteX0" fmla="*/ 208095 w 208428"/>
              <a:gd name="connsiteY0" fmla="*/ 12174 h 208450"/>
              <a:gd name="connsiteX1" fmla="*/ 146362 w 208428"/>
              <a:gd name="connsiteY1" fmla="*/ 146667 h 208450"/>
              <a:gd name="connsiteX2" fmla="*/ 11883 w 208428"/>
              <a:gd name="connsiteY2" fmla="*/ 208407 h 208450"/>
              <a:gd name="connsiteX3" fmla="*/ 0 w 208428"/>
              <a:gd name="connsiteY3" fmla="*/ 197392 h 208450"/>
              <a:gd name="connsiteX4" fmla="*/ 0 w 208428"/>
              <a:gd name="connsiteY4" fmla="*/ 91305 h 208450"/>
              <a:gd name="connsiteX5" fmla="*/ 9274 w 208428"/>
              <a:gd name="connsiteY5" fmla="*/ 80290 h 208450"/>
              <a:gd name="connsiteX6" fmla="*/ 56226 w 208428"/>
              <a:gd name="connsiteY6" fmla="*/ 56232 h 208450"/>
              <a:gd name="connsiteX7" fmla="*/ 80282 w 208428"/>
              <a:gd name="connsiteY7" fmla="*/ 9275 h 208450"/>
              <a:gd name="connsiteX8" fmla="*/ 91295 w 208428"/>
              <a:gd name="connsiteY8" fmla="*/ 0 h 208450"/>
              <a:gd name="connsiteX9" fmla="*/ 197372 w 208428"/>
              <a:gd name="connsiteY9" fmla="*/ 0 h 208450"/>
              <a:gd name="connsiteX10" fmla="*/ 208385 w 208428"/>
              <a:gd name="connsiteY10" fmla="*/ 11884 h 20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428" h="208450">
                <a:moveTo>
                  <a:pt x="208095" y="12174"/>
                </a:moveTo>
                <a:cubicBezTo>
                  <a:pt x="204327" y="62899"/>
                  <a:pt x="182880" y="110435"/>
                  <a:pt x="146362" y="146667"/>
                </a:cubicBezTo>
                <a:cubicBezTo>
                  <a:pt x="109844" y="183189"/>
                  <a:pt x="62602" y="204638"/>
                  <a:pt x="11883" y="208407"/>
                </a:cubicBezTo>
                <a:cubicBezTo>
                  <a:pt x="5507" y="208986"/>
                  <a:pt x="0" y="203769"/>
                  <a:pt x="0" y="197392"/>
                </a:cubicBezTo>
                <a:lnTo>
                  <a:pt x="0" y="91305"/>
                </a:lnTo>
                <a:cubicBezTo>
                  <a:pt x="0" y="85797"/>
                  <a:pt x="4058" y="81160"/>
                  <a:pt x="9274" y="80290"/>
                </a:cubicBezTo>
                <a:cubicBezTo>
                  <a:pt x="26374" y="77682"/>
                  <a:pt x="42894" y="69566"/>
                  <a:pt x="56226" y="56232"/>
                </a:cubicBezTo>
                <a:cubicBezTo>
                  <a:pt x="69558" y="42899"/>
                  <a:pt x="77383" y="26667"/>
                  <a:pt x="80282" y="9275"/>
                </a:cubicBezTo>
                <a:cubicBezTo>
                  <a:pt x="81151" y="4058"/>
                  <a:pt x="85788" y="0"/>
                  <a:pt x="91295" y="0"/>
                </a:cubicBezTo>
                <a:lnTo>
                  <a:pt x="197372" y="0"/>
                </a:lnTo>
                <a:cubicBezTo>
                  <a:pt x="203748" y="0"/>
                  <a:pt x="208965" y="5507"/>
                  <a:pt x="208385" y="11884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1" name="Freeform 19">
            <a:extLst>
              <a:ext uri="{FF2B5EF4-FFF2-40B4-BE49-F238E27FC236}">
                <a16:creationId xmlns:a16="http://schemas.microsoft.com/office/drawing/2014/main" id="{AEF99453-6658-2D0E-ADAF-D9BF18F84F2F}"/>
              </a:ext>
            </a:extLst>
          </p:cNvPr>
          <p:cNvSpPr/>
          <p:nvPr/>
        </p:nvSpPr>
        <p:spPr>
          <a:xfrm>
            <a:off x="4606179" y="1793803"/>
            <a:ext cx="1755708" cy="1755886"/>
          </a:xfrm>
          <a:custGeom>
            <a:avLst/>
            <a:gdLst>
              <a:gd name="connsiteX0" fmla="*/ 208385 w 208429"/>
              <a:gd name="connsiteY0" fmla="*/ 196567 h 208450"/>
              <a:gd name="connsiteX1" fmla="*/ 197371 w 208429"/>
              <a:gd name="connsiteY1" fmla="*/ 208451 h 208450"/>
              <a:gd name="connsiteX2" fmla="*/ 91295 w 208429"/>
              <a:gd name="connsiteY2" fmla="*/ 208451 h 208450"/>
              <a:gd name="connsiteX3" fmla="*/ 80282 w 208429"/>
              <a:gd name="connsiteY3" fmla="*/ 199175 h 208450"/>
              <a:gd name="connsiteX4" fmla="*/ 56226 w 208429"/>
              <a:gd name="connsiteY4" fmla="*/ 152218 h 208450"/>
              <a:gd name="connsiteX5" fmla="*/ 9274 w 208429"/>
              <a:gd name="connsiteY5" fmla="*/ 128161 h 208450"/>
              <a:gd name="connsiteX6" fmla="*/ 0 w 208429"/>
              <a:gd name="connsiteY6" fmla="*/ 117146 h 208450"/>
              <a:gd name="connsiteX7" fmla="*/ 0 w 208429"/>
              <a:gd name="connsiteY7" fmla="*/ 11059 h 208450"/>
              <a:gd name="connsiteX8" fmla="*/ 11883 w 208429"/>
              <a:gd name="connsiteY8" fmla="*/ 44 h 208450"/>
              <a:gd name="connsiteX9" fmla="*/ 146362 w 208429"/>
              <a:gd name="connsiteY9" fmla="*/ 61783 h 208450"/>
              <a:gd name="connsiteX10" fmla="*/ 208095 w 208429"/>
              <a:gd name="connsiteY10" fmla="*/ 196277 h 20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429" h="208450">
                <a:moveTo>
                  <a:pt x="208385" y="196567"/>
                </a:moveTo>
                <a:cubicBezTo>
                  <a:pt x="208964" y="202943"/>
                  <a:pt x="203747" y="208451"/>
                  <a:pt x="197371" y="208451"/>
                </a:cubicBezTo>
                <a:lnTo>
                  <a:pt x="91295" y="208451"/>
                </a:lnTo>
                <a:cubicBezTo>
                  <a:pt x="85788" y="208451"/>
                  <a:pt x="81151" y="204393"/>
                  <a:pt x="80282" y="199175"/>
                </a:cubicBezTo>
                <a:cubicBezTo>
                  <a:pt x="77673" y="182074"/>
                  <a:pt x="69558" y="165552"/>
                  <a:pt x="56226" y="152218"/>
                </a:cubicBezTo>
                <a:cubicBezTo>
                  <a:pt x="42894" y="138885"/>
                  <a:pt x="26664" y="131059"/>
                  <a:pt x="9274" y="128161"/>
                </a:cubicBezTo>
                <a:cubicBezTo>
                  <a:pt x="4058" y="127291"/>
                  <a:pt x="0" y="122653"/>
                  <a:pt x="0" y="117146"/>
                </a:cubicBezTo>
                <a:lnTo>
                  <a:pt x="0" y="11059"/>
                </a:lnTo>
                <a:cubicBezTo>
                  <a:pt x="0" y="4682"/>
                  <a:pt x="5507" y="-536"/>
                  <a:pt x="11883" y="44"/>
                </a:cubicBezTo>
                <a:cubicBezTo>
                  <a:pt x="62602" y="3812"/>
                  <a:pt x="110134" y="25262"/>
                  <a:pt x="146362" y="61783"/>
                </a:cubicBezTo>
                <a:cubicBezTo>
                  <a:pt x="182880" y="98305"/>
                  <a:pt x="204327" y="145552"/>
                  <a:pt x="208095" y="196277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2" name="Freeform 20">
            <a:extLst>
              <a:ext uri="{FF2B5EF4-FFF2-40B4-BE49-F238E27FC236}">
                <a16:creationId xmlns:a16="http://schemas.microsoft.com/office/drawing/2014/main" id="{C0BD2CB4-D5A7-9609-AE92-4B19BC05F9B0}"/>
              </a:ext>
            </a:extLst>
          </p:cNvPr>
          <p:cNvSpPr/>
          <p:nvPr/>
        </p:nvSpPr>
        <p:spPr>
          <a:xfrm>
            <a:off x="2779670" y="1798680"/>
            <a:ext cx="1755708" cy="1753442"/>
          </a:xfrm>
          <a:custGeom>
            <a:avLst/>
            <a:gdLst>
              <a:gd name="connsiteX0" fmla="*/ 208429 w 208429"/>
              <a:gd name="connsiteY0" fmla="*/ 10769 h 208160"/>
              <a:gd name="connsiteX1" fmla="*/ 208429 w 208429"/>
              <a:gd name="connsiteY1" fmla="*/ 116856 h 208160"/>
              <a:gd name="connsiteX2" fmla="*/ 199155 w 208429"/>
              <a:gd name="connsiteY2" fmla="*/ 127871 h 208160"/>
              <a:gd name="connsiteX3" fmla="*/ 152203 w 208429"/>
              <a:gd name="connsiteY3" fmla="*/ 151929 h 208160"/>
              <a:gd name="connsiteX4" fmla="*/ 128147 w 208429"/>
              <a:gd name="connsiteY4" fmla="*/ 198885 h 208160"/>
              <a:gd name="connsiteX5" fmla="*/ 117134 w 208429"/>
              <a:gd name="connsiteY5" fmla="*/ 208161 h 208160"/>
              <a:gd name="connsiteX6" fmla="*/ 11058 w 208429"/>
              <a:gd name="connsiteY6" fmla="*/ 208161 h 208160"/>
              <a:gd name="connsiteX7" fmla="*/ 44 w 208429"/>
              <a:gd name="connsiteY7" fmla="*/ 196277 h 208160"/>
              <a:gd name="connsiteX8" fmla="*/ 61777 w 208429"/>
              <a:gd name="connsiteY8" fmla="*/ 61783 h 208160"/>
              <a:gd name="connsiteX9" fmla="*/ 196256 w 208429"/>
              <a:gd name="connsiteY9" fmla="*/ 44 h 208160"/>
              <a:gd name="connsiteX10" fmla="*/ 208139 w 208429"/>
              <a:gd name="connsiteY10" fmla="*/ 11059 h 20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429" h="208160">
                <a:moveTo>
                  <a:pt x="208429" y="10769"/>
                </a:moveTo>
                <a:lnTo>
                  <a:pt x="208429" y="116856"/>
                </a:lnTo>
                <a:cubicBezTo>
                  <a:pt x="208429" y="122363"/>
                  <a:pt x="204371" y="127001"/>
                  <a:pt x="199155" y="127871"/>
                </a:cubicBezTo>
                <a:cubicBezTo>
                  <a:pt x="182055" y="130479"/>
                  <a:pt x="165535" y="138595"/>
                  <a:pt x="152203" y="151929"/>
                </a:cubicBezTo>
                <a:cubicBezTo>
                  <a:pt x="138871" y="165262"/>
                  <a:pt x="131046" y="181494"/>
                  <a:pt x="128147" y="198885"/>
                </a:cubicBezTo>
                <a:cubicBezTo>
                  <a:pt x="127278" y="204103"/>
                  <a:pt x="122641" y="208161"/>
                  <a:pt x="117134" y="208161"/>
                </a:cubicBezTo>
                <a:lnTo>
                  <a:pt x="11058" y="208161"/>
                </a:lnTo>
                <a:cubicBezTo>
                  <a:pt x="4681" y="208161"/>
                  <a:pt x="-535" y="202654"/>
                  <a:pt x="44" y="196277"/>
                </a:cubicBezTo>
                <a:cubicBezTo>
                  <a:pt x="3812" y="145552"/>
                  <a:pt x="25259" y="98015"/>
                  <a:pt x="61777" y="61783"/>
                </a:cubicBezTo>
                <a:cubicBezTo>
                  <a:pt x="98295" y="25261"/>
                  <a:pt x="145537" y="3812"/>
                  <a:pt x="196256" y="44"/>
                </a:cubicBezTo>
                <a:cubicBezTo>
                  <a:pt x="202633" y="-536"/>
                  <a:pt x="208139" y="4682"/>
                  <a:pt x="208139" y="11059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3" name="Freeform 21">
            <a:extLst>
              <a:ext uri="{FF2B5EF4-FFF2-40B4-BE49-F238E27FC236}">
                <a16:creationId xmlns:a16="http://schemas.microsoft.com/office/drawing/2014/main" id="{E8AD3FE7-BEFC-1AEF-2A4A-B07E282BA9E8}"/>
              </a:ext>
            </a:extLst>
          </p:cNvPr>
          <p:cNvSpPr/>
          <p:nvPr/>
        </p:nvSpPr>
        <p:spPr>
          <a:xfrm>
            <a:off x="2782113" y="3621718"/>
            <a:ext cx="1755708" cy="1753450"/>
          </a:xfrm>
          <a:custGeom>
            <a:avLst/>
            <a:gdLst>
              <a:gd name="connsiteX0" fmla="*/ 208139 w 208429"/>
              <a:gd name="connsiteY0" fmla="*/ 91015 h 208161"/>
              <a:gd name="connsiteX1" fmla="*/ 208139 w 208429"/>
              <a:gd name="connsiteY1" fmla="*/ 197102 h 208161"/>
              <a:gd name="connsiteX2" fmla="*/ 196256 w 208429"/>
              <a:gd name="connsiteY2" fmla="*/ 208117 h 208161"/>
              <a:gd name="connsiteX3" fmla="*/ 61777 w 208429"/>
              <a:gd name="connsiteY3" fmla="*/ 146377 h 208161"/>
              <a:gd name="connsiteX4" fmla="*/ 44 w 208429"/>
              <a:gd name="connsiteY4" fmla="*/ 11884 h 208161"/>
              <a:gd name="connsiteX5" fmla="*/ 11058 w 208429"/>
              <a:gd name="connsiteY5" fmla="*/ 0 h 208161"/>
              <a:gd name="connsiteX6" fmla="*/ 117134 w 208429"/>
              <a:gd name="connsiteY6" fmla="*/ 0 h 208161"/>
              <a:gd name="connsiteX7" fmla="*/ 128147 w 208429"/>
              <a:gd name="connsiteY7" fmla="*/ 9276 h 208161"/>
              <a:gd name="connsiteX8" fmla="*/ 152203 w 208429"/>
              <a:gd name="connsiteY8" fmla="*/ 56232 h 208161"/>
              <a:gd name="connsiteX9" fmla="*/ 199155 w 208429"/>
              <a:gd name="connsiteY9" fmla="*/ 80290 h 208161"/>
              <a:gd name="connsiteX10" fmla="*/ 208429 w 208429"/>
              <a:gd name="connsiteY10" fmla="*/ 91305 h 208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429" h="208161">
                <a:moveTo>
                  <a:pt x="208139" y="91015"/>
                </a:moveTo>
                <a:lnTo>
                  <a:pt x="208139" y="197102"/>
                </a:lnTo>
                <a:cubicBezTo>
                  <a:pt x="208139" y="203479"/>
                  <a:pt x="202632" y="208697"/>
                  <a:pt x="196256" y="208117"/>
                </a:cubicBezTo>
                <a:cubicBezTo>
                  <a:pt x="145537" y="204349"/>
                  <a:pt x="98005" y="182899"/>
                  <a:pt x="61777" y="146377"/>
                </a:cubicBezTo>
                <a:cubicBezTo>
                  <a:pt x="25549" y="109856"/>
                  <a:pt x="3812" y="62609"/>
                  <a:pt x="44" y="11884"/>
                </a:cubicBezTo>
                <a:cubicBezTo>
                  <a:pt x="-535" y="5507"/>
                  <a:pt x="4682" y="0"/>
                  <a:pt x="11058" y="0"/>
                </a:cubicBezTo>
                <a:lnTo>
                  <a:pt x="117134" y="0"/>
                </a:lnTo>
                <a:cubicBezTo>
                  <a:pt x="122641" y="0"/>
                  <a:pt x="127278" y="4058"/>
                  <a:pt x="128147" y="9276"/>
                </a:cubicBezTo>
                <a:cubicBezTo>
                  <a:pt x="130756" y="26377"/>
                  <a:pt x="138871" y="42899"/>
                  <a:pt x="152203" y="56232"/>
                </a:cubicBezTo>
                <a:cubicBezTo>
                  <a:pt x="165535" y="69566"/>
                  <a:pt x="181765" y="77392"/>
                  <a:pt x="199155" y="80290"/>
                </a:cubicBezTo>
                <a:cubicBezTo>
                  <a:pt x="204371" y="81160"/>
                  <a:pt x="208429" y="85797"/>
                  <a:pt x="208429" y="91305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4F8B850-D318-3393-FED3-708890B56165}"/>
              </a:ext>
            </a:extLst>
          </p:cNvPr>
          <p:cNvSpPr/>
          <p:nvPr/>
        </p:nvSpPr>
        <p:spPr>
          <a:xfrm>
            <a:off x="5169053" y="2581586"/>
            <a:ext cx="1195277" cy="2007816"/>
          </a:xfrm>
          <a:custGeom>
            <a:avLst/>
            <a:gdLst>
              <a:gd name="connsiteX0" fmla="*/ 226823 w 1299725"/>
              <a:gd name="connsiteY0" fmla="*/ 1129694 h 2183267"/>
              <a:gd name="connsiteX1" fmla="*/ 1198447 w 1299725"/>
              <a:gd name="connsiteY1" fmla="*/ 1129694 h 2183267"/>
              <a:gd name="connsiteX2" fmla="*/ 1299321 w 1299725"/>
              <a:gd name="connsiteY2" fmla="*/ 1238547 h 2183267"/>
              <a:gd name="connsiteX3" fmla="*/ 1296665 w 1299725"/>
              <a:gd name="connsiteY3" fmla="*/ 1241203 h 2183267"/>
              <a:gd name="connsiteX4" fmla="*/ 1048019 w 1299725"/>
              <a:gd name="connsiteY4" fmla="*/ 2059991 h 2183267"/>
              <a:gd name="connsiteX5" fmla="*/ 970154 w 1299725"/>
              <a:gd name="connsiteY5" fmla="*/ 2183267 h 2183267"/>
              <a:gd name="connsiteX6" fmla="*/ 859839 w 1299725"/>
              <a:gd name="connsiteY6" fmla="*/ 2149390 h 2183267"/>
              <a:gd name="connsiteX7" fmla="*/ 20232 w 1299725"/>
              <a:gd name="connsiteY7" fmla="*/ 1559633 h 2183267"/>
              <a:gd name="connsiteX8" fmla="*/ 1190 w 1299725"/>
              <a:gd name="connsiteY8" fmla="*/ 1526466 h 2183267"/>
              <a:gd name="connsiteX9" fmla="*/ 51612 w 1299725"/>
              <a:gd name="connsiteY9" fmla="*/ 1443645 h 2183267"/>
              <a:gd name="connsiteX10" fmla="*/ 125948 w 1299725"/>
              <a:gd name="connsiteY10" fmla="*/ 1214650 h 2183267"/>
              <a:gd name="connsiteX11" fmla="*/ 226823 w 1299725"/>
              <a:gd name="connsiteY11" fmla="*/ 1129694 h 2183267"/>
              <a:gd name="connsiteX12" fmla="*/ 967337 w 1299725"/>
              <a:gd name="connsiteY12" fmla="*/ 0 h 2183267"/>
              <a:gd name="connsiteX13" fmla="*/ 1045363 w 1299725"/>
              <a:gd name="connsiteY13" fmla="*/ 123573 h 2183267"/>
              <a:gd name="connsiteX14" fmla="*/ 1294009 w 1299725"/>
              <a:gd name="connsiteY14" fmla="*/ 941199 h 2183267"/>
              <a:gd name="connsiteX15" fmla="*/ 1296665 w 1299725"/>
              <a:gd name="connsiteY15" fmla="*/ 943856 h 2183267"/>
              <a:gd name="connsiteX16" fmla="*/ 1195781 w 1299725"/>
              <a:gd name="connsiteY16" fmla="*/ 1052708 h 2183267"/>
              <a:gd name="connsiteX17" fmla="*/ 224167 w 1299725"/>
              <a:gd name="connsiteY17" fmla="*/ 1052708 h 2183267"/>
              <a:gd name="connsiteX18" fmla="*/ 123292 w 1299725"/>
              <a:gd name="connsiteY18" fmla="*/ 967744 h 2183267"/>
              <a:gd name="connsiteX19" fmla="*/ 49952 w 1299725"/>
              <a:gd name="connsiteY19" fmla="*/ 739751 h 2183267"/>
              <a:gd name="connsiteX20" fmla="*/ 0 w 1299725"/>
              <a:gd name="connsiteY20" fmla="*/ 658009 h 2183267"/>
              <a:gd name="connsiteX21" fmla="*/ 20232 w 1299725"/>
              <a:gd name="connsiteY21" fmla="*/ 622769 h 2183267"/>
              <a:gd name="connsiteX22" fmla="*/ 859839 w 1299725"/>
              <a:gd name="connsiteY22" fmla="*/ 33012 h 218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99725" h="2183267">
                <a:moveTo>
                  <a:pt x="226823" y="1129694"/>
                </a:moveTo>
                <a:lnTo>
                  <a:pt x="1198447" y="1129694"/>
                </a:lnTo>
                <a:cubicBezTo>
                  <a:pt x="1256848" y="1129694"/>
                  <a:pt x="1304634" y="1180136"/>
                  <a:pt x="1299321" y="1238547"/>
                </a:cubicBezTo>
                <a:lnTo>
                  <a:pt x="1296665" y="1241203"/>
                </a:lnTo>
                <a:cubicBezTo>
                  <a:pt x="1275095" y="1531592"/>
                  <a:pt x="1190269" y="1810570"/>
                  <a:pt x="1048019" y="2059991"/>
                </a:cubicBezTo>
                <a:lnTo>
                  <a:pt x="970154" y="2183267"/>
                </a:lnTo>
                <a:lnTo>
                  <a:pt x="859839" y="2149390"/>
                </a:lnTo>
                <a:cubicBezTo>
                  <a:pt x="485357" y="2019706"/>
                  <a:pt x="187406" y="1811594"/>
                  <a:pt x="20232" y="1559633"/>
                </a:cubicBezTo>
                <a:lnTo>
                  <a:pt x="1190" y="1526466"/>
                </a:lnTo>
                <a:lnTo>
                  <a:pt x="51612" y="1443645"/>
                </a:lnTo>
                <a:cubicBezTo>
                  <a:pt x="88114" y="1371297"/>
                  <a:pt x="112671" y="1294302"/>
                  <a:pt x="125948" y="1214650"/>
                </a:cubicBezTo>
                <a:cubicBezTo>
                  <a:pt x="133908" y="1166864"/>
                  <a:pt x="176381" y="1129694"/>
                  <a:pt x="226823" y="1129694"/>
                </a:cubicBezTo>
                <a:close/>
                <a:moveTo>
                  <a:pt x="967337" y="0"/>
                </a:moveTo>
                <a:lnTo>
                  <a:pt x="1045363" y="123573"/>
                </a:lnTo>
                <a:cubicBezTo>
                  <a:pt x="1187612" y="372867"/>
                  <a:pt x="1272438" y="650811"/>
                  <a:pt x="1294009" y="941199"/>
                </a:cubicBezTo>
                <a:lnTo>
                  <a:pt x="1296665" y="943856"/>
                </a:lnTo>
                <a:cubicBezTo>
                  <a:pt x="1301969" y="1002257"/>
                  <a:pt x="1254183" y="1052708"/>
                  <a:pt x="1195781" y="1052708"/>
                </a:cubicBezTo>
                <a:lnTo>
                  <a:pt x="224167" y="1052708"/>
                </a:lnTo>
                <a:cubicBezTo>
                  <a:pt x="173725" y="1052708"/>
                  <a:pt x="131252" y="1015539"/>
                  <a:pt x="123292" y="967744"/>
                </a:cubicBezTo>
                <a:cubicBezTo>
                  <a:pt x="111343" y="889425"/>
                  <a:pt x="86786" y="812431"/>
                  <a:pt x="49952" y="739751"/>
                </a:cubicBezTo>
                <a:lnTo>
                  <a:pt x="0" y="658009"/>
                </a:lnTo>
                <a:lnTo>
                  <a:pt x="20232" y="622769"/>
                </a:lnTo>
                <a:cubicBezTo>
                  <a:pt x="187406" y="370809"/>
                  <a:pt x="485357" y="162696"/>
                  <a:pt x="859839" y="3301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4C675D1-E853-3D7E-6506-0B4C76C40B39}"/>
              </a:ext>
            </a:extLst>
          </p:cNvPr>
          <p:cNvSpPr/>
          <p:nvPr/>
        </p:nvSpPr>
        <p:spPr>
          <a:xfrm>
            <a:off x="2779671" y="2580955"/>
            <a:ext cx="1194899" cy="2008011"/>
          </a:xfrm>
          <a:custGeom>
            <a:avLst/>
            <a:gdLst>
              <a:gd name="connsiteX0" fmla="*/ 103943 w 1299313"/>
              <a:gd name="connsiteY0" fmla="*/ 1133037 h 2183479"/>
              <a:gd name="connsiteX1" fmla="*/ 1075558 w 1299313"/>
              <a:gd name="connsiteY1" fmla="*/ 1133037 h 2183479"/>
              <a:gd name="connsiteX2" fmla="*/ 1176433 w 1299313"/>
              <a:gd name="connsiteY2" fmla="*/ 1218002 h 2183479"/>
              <a:gd name="connsiteX3" fmla="*/ 1249772 w 1299313"/>
              <a:gd name="connsiteY3" fmla="*/ 1445993 h 2183479"/>
              <a:gd name="connsiteX4" fmla="*/ 1298936 w 1299313"/>
              <a:gd name="connsiteY4" fmla="*/ 1526442 h 2183479"/>
              <a:gd name="connsiteX5" fmla="*/ 1279485 w 1299313"/>
              <a:gd name="connsiteY5" fmla="*/ 1560319 h 2183479"/>
              <a:gd name="connsiteX6" fmla="*/ 439878 w 1299313"/>
              <a:gd name="connsiteY6" fmla="*/ 2150076 h 2183479"/>
              <a:gd name="connsiteX7" fmla="*/ 331108 w 1299313"/>
              <a:gd name="connsiteY7" fmla="*/ 2183479 h 2183479"/>
              <a:gd name="connsiteX8" fmla="*/ 252872 w 1299313"/>
              <a:gd name="connsiteY8" fmla="*/ 2059514 h 2183479"/>
              <a:gd name="connsiteX9" fmla="*/ 3059 w 1299313"/>
              <a:gd name="connsiteY9" fmla="*/ 1241890 h 2183479"/>
              <a:gd name="connsiteX10" fmla="*/ 103943 w 1299313"/>
              <a:gd name="connsiteY10" fmla="*/ 1133037 h 2183479"/>
              <a:gd name="connsiteX11" fmla="*/ 330146 w 1299313"/>
              <a:gd name="connsiteY11" fmla="*/ 0 h 2183479"/>
              <a:gd name="connsiteX12" fmla="*/ 439878 w 1299313"/>
              <a:gd name="connsiteY12" fmla="*/ 33698 h 2183479"/>
              <a:gd name="connsiteX13" fmla="*/ 1279485 w 1299313"/>
              <a:gd name="connsiteY13" fmla="*/ 623455 h 2183479"/>
              <a:gd name="connsiteX14" fmla="*/ 1299313 w 1299313"/>
              <a:gd name="connsiteY14" fmla="*/ 657990 h 2183479"/>
              <a:gd name="connsiteX15" fmla="*/ 1248112 w 1299313"/>
              <a:gd name="connsiteY15" fmla="*/ 742088 h 2183479"/>
              <a:gd name="connsiteX16" fmla="*/ 1173777 w 1299313"/>
              <a:gd name="connsiteY16" fmla="*/ 971076 h 2183479"/>
              <a:gd name="connsiteX17" fmla="*/ 1072902 w 1299313"/>
              <a:gd name="connsiteY17" fmla="*/ 1056040 h 2183479"/>
              <a:gd name="connsiteX18" fmla="*/ 101287 w 1299313"/>
              <a:gd name="connsiteY18" fmla="*/ 1056040 h 2183479"/>
              <a:gd name="connsiteX19" fmla="*/ 403 w 1299313"/>
              <a:gd name="connsiteY19" fmla="*/ 947188 h 2183479"/>
              <a:gd name="connsiteX20" fmla="*/ 249049 w 1299313"/>
              <a:gd name="connsiteY20" fmla="*/ 128394 h 2183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99313" h="2183479">
                <a:moveTo>
                  <a:pt x="103943" y="1133037"/>
                </a:moveTo>
                <a:lnTo>
                  <a:pt x="1075558" y="1133037"/>
                </a:lnTo>
                <a:cubicBezTo>
                  <a:pt x="1126000" y="1133037"/>
                  <a:pt x="1168473" y="1170207"/>
                  <a:pt x="1176433" y="1218002"/>
                </a:cubicBezTo>
                <a:cubicBezTo>
                  <a:pt x="1188382" y="1296321"/>
                  <a:pt x="1212938" y="1373314"/>
                  <a:pt x="1249772" y="1445993"/>
                </a:cubicBezTo>
                <a:lnTo>
                  <a:pt x="1298936" y="1526442"/>
                </a:lnTo>
                <a:lnTo>
                  <a:pt x="1279485" y="1560319"/>
                </a:lnTo>
                <a:cubicBezTo>
                  <a:pt x="1112312" y="1812280"/>
                  <a:pt x="814361" y="2020392"/>
                  <a:pt x="439878" y="2150076"/>
                </a:cubicBezTo>
                <a:lnTo>
                  <a:pt x="331108" y="2183479"/>
                </a:lnTo>
                <a:lnTo>
                  <a:pt x="252872" y="2059514"/>
                </a:lnTo>
                <a:cubicBezTo>
                  <a:pt x="110494" y="1810222"/>
                  <a:pt x="24630" y="1532278"/>
                  <a:pt x="3059" y="1241890"/>
                </a:cubicBezTo>
                <a:cubicBezTo>
                  <a:pt x="-2244" y="1183479"/>
                  <a:pt x="45541" y="1133037"/>
                  <a:pt x="103943" y="1133037"/>
                </a:cubicBezTo>
                <a:close/>
                <a:moveTo>
                  <a:pt x="330146" y="0"/>
                </a:moveTo>
                <a:lnTo>
                  <a:pt x="439878" y="33698"/>
                </a:lnTo>
                <a:cubicBezTo>
                  <a:pt x="814361" y="163382"/>
                  <a:pt x="1112312" y="371495"/>
                  <a:pt x="1279485" y="623455"/>
                </a:cubicBezTo>
                <a:lnTo>
                  <a:pt x="1299313" y="657990"/>
                </a:lnTo>
                <a:lnTo>
                  <a:pt x="1248112" y="742088"/>
                </a:lnTo>
                <a:cubicBezTo>
                  <a:pt x="1211610" y="814435"/>
                  <a:pt x="1187054" y="891429"/>
                  <a:pt x="1173777" y="971076"/>
                </a:cubicBezTo>
                <a:cubicBezTo>
                  <a:pt x="1165817" y="1018871"/>
                  <a:pt x="1123344" y="1056040"/>
                  <a:pt x="1072902" y="1056040"/>
                </a:cubicBezTo>
                <a:lnTo>
                  <a:pt x="101287" y="1056040"/>
                </a:lnTo>
                <a:cubicBezTo>
                  <a:pt x="42876" y="1056040"/>
                  <a:pt x="-4900" y="1005598"/>
                  <a:pt x="403" y="947188"/>
                </a:cubicBezTo>
                <a:cubicBezTo>
                  <a:pt x="21974" y="656799"/>
                  <a:pt x="106800" y="377818"/>
                  <a:pt x="249049" y="128394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5554D8B-D6BA-5F31-B60B-20B1DBCEEDA1}"/>
              </a:ext>
            </a:extLst>
          </p:cNvPr>
          <p:cNvSpPr txBox="1"/>
          <p:nvPr/>
        </p:nvSpPr>
        <p:spPr>
          <a:xfrm>
            <a:off x="3032544" y="2910849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162EF2B-8914-6D09-8890-24803E04D4B8}"/>
              </a:ext>
            </a:extLst>
          </p:cNvPr>
          <p:cNvSpPr txBox="1"/>
          <p:nvPr/>
        </p:nvSpPr>
        <p:spPr>
          <a:xfrm>
            <a:off x="5561298" y="2910849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600A86C-3D64-21CF-139C-FF2CC2DA0765}"/>
              </a:ext>
            </a:extLst>
          </p:cNvPr>
          <p:cNvSpPr txBox="1"/>
          <p:nvPr/>
        </p:nvSpPr>
        <p:spPr>
          <a:xfrm>
            <a:off x="3032544" y="3735850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C393BFD-088A-5E15-3B9D-EC8615DC993B}"/>
              </a:ext>
            </a:extLst>
          </p:cNvPr>
          <p:cNvSpPr txBox="1"/>
          <p:nvPr/>
        </p:nvSpPr>
        <p:spPr>
          <a:xfrm>
            <a:off x="5561297" y="3735850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03</a:t>
            </a:r>
          </a:p>
        </p:txBody>
      </p:sp>
      <p:pic>
        <p:nvPicPr>
          <p:cNvPr id="46" name="Graphic 45" descr="Globe with solid fill">
            <a:extLst>
              <a:ext uri="{FF2B5EF4-FFF2-40B4-BE49-F238E27FC236}">
                <a16:creationId xmlns:a16="http://schemas.microsoft.com/office/drawing/2014/main" id="{AC538B03-3217-0BA0-0E7A-062A1B313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30823" y="2187467"/>
            <a:ext cx="502555" cy="502556"/>
          </a:xfrm>
          <a:prstGeom prst="rect">
            <a:avLst/>
          </a:prstGeom>
        </p:spPr>
      </p:pic>
      <p:pic>
        <p:nvPicPr>
          <p:cNvPr id="48" name="Graphic 47" descr="Heart with solid fill">
            <a:extLst>
              <a:ext uri="{FF2B5EF4-FFF2-40B4-BE49-F238E27FC236}">
                <a16:creationId xmlns:a16="http://schemas.microsoft.com/office/drawing/2014/main" id="{6CD6D21F-3F03-A2F1-51E2-D6FC296D0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10613" y="4479899"/>
            <a:ext cx="502555" cy="502556"/>
          </a:xfrm>
          <a:prstGeom prst="rect">
            <a:avLst/>
          </a:prstGeom>
        </p:spPr>
      </p:pic>
      <p:pic>
        <p:nvPicPr>
          <p:cNvPr id="50" name="Graphic 49" descr="Gears with solid fill">
            <a:extLst>
              <a:ext uri="{FF2B5EF4-FFF2-40B4-BE49-F238E27FC236}">
                <a16:creationId xmlns:a16="http://schemas.microsoft.com/office/drawing/2014/main" id="{B8DD4D9D-F087-AFF4-47EE-4FA33D1571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10613" y="2187467"/>
            <a:ext cx="502555" cy="502556"/>
          </a:xfrm>
          <a:prstGeom prst="rect">
            <a:avLst/>
          </a:prstGeom>
        </p:spPr>
      </p:pic>
      <p:pic>
        <p:nvPicPr>
          <p:cNvPr id="52" name="Graphic 51" descr="Briefcase with solid fill">
            <a:extLst>
              <a:ext uri="{FF2B5EF4-FFF2-40B4-BE49-F238E27FC236}">
                <a16:creationId xmlns:a16="http://schemas.microsoft.com/office/drawing/2014/main" id="{C3D493C5-3807-A8E2-7A24-D6962A5900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30823" y="4479899"/>
            <a:ext cx="502555" cy="502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Quadrant Pie Chart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9D085C4-E0D5-0AC8-84CB-0675F123ED21}"/>
              </a:ext>
            </a:extLst>
          </p:cNvPr>
          <p:cNvGrpSpPr/>
          <p:nvPr/>
        </p:nvGrpSpPr>
        <p:grpSpPr>
          <a:xfrm>
            <a:off x="6754131" y="3868442"/>
            <a:ext cx="2001720" cy="1260003"/>
            <a:chOff x="8921977" y="2875429"/>
            <a:chExt cx="2926080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213C6B8-CFDC-2275-AD9B-990E1189E787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DE1FC1F-4100-DA85-238C-2D1BA861E2C9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EAAAC36-5678-102C-2940-9AD3533E1184}"/>
              </a:ext>
            </a:extLst>
          </p:cNvPr>
          <p:cNvGrpSpPr/>
          <p:nvPr/>
        </p:nvGrpSpPr>
        <p:grpSpPr>
          <a:xfrm>
            <a:off x="386075" y="3868442"/>
            <a:ext cx="2001720" cy="1260003"/>
            <a:chOff x="332936" y="2875429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CA1F21F-A3E2-F70D-7362-509E1F04F772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9C3314D-E1C9-BEE7-0963-CACF23954B9E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20B9E1A-99FF-483D-506A-2C919FE39A94}"/>
              </a:ext>
            </a:extLst>
          </p:cNvPr>
          <p:cNvGrpSpPr/>
          <p:nvPr/>
        </p:nvGrpSpPr>
        <p:grpSpPr>
          <a:xfrm>
            <a:off x="6754131" y="2046147"/>
            <a:ext cx="2001720" cy="1260003"/>
            <a:chOff x="8921977" y="1170335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A521C11-23B8-A1C5-105D-EB7C1A1CEF57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72663A1-B7A8-CC3F-BBF8-768381BAF11C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3BDBA89-DF02-49C8-9243-68B24DAF93FF}"/>
              </a:ext>
            </a:extLst>
          </p:cNvPr>
          <p:cNvGrpSpPr/>
          <p:nvPr/>
        </p:nvGrpSpPr>
        <p:grpSpPr>
          <a:xfrm>
            <a:off x="386075" y="2046147"/>
            <a:ext cx="2001720" cy="1260003"/>
            <a:chOff x="332936" y="2555951"/>
            <a:chExt cx="2926080" cy="168000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C563500-5A65-1469-4E09-8B4005CDA98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FAE7953-50E6-4BA4-D40D-038DF3B656C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0" name="Freeform 18">
            <a:extLst>
              <a:ext uri="{FF2B5EF4-FFF2-40B4-BE49-F238E27FC236}">
                <a16:creationId xmlns:a16="http://schemas.microsoft.com/office/drawing/2014/main" id="{F310C29E-937A-25EB-89E9-63688CBC37E6}"/>
              </a:ext>
            </a:extLst>
          </p:cNvPr>
          <p:cNvSpPr/>
          <p:nvPr/>
        </p:nvSpPr>
        <p:spPr>
          <a:xfrm>
            <a:off x="4608621" y="3620500"/>
            <a:ext cx="1755699" cy="1755886"/>
          </a:xfrm>
          <a:custGeom>
            <a:avLst/>
            <a:gdLst>
              <a:gd name="connsiteX0" fmla="*/ 208095 w 208428"/>
              <a:gd name="connsiteY0" fmla="*/ 12174 h 208450"/>
              <a:gd name="connsiteX1" fmla="*/ 146362 w 208428"/>
              <a:gd name="connsiteY1" fmla="*/ 146667 h 208450"/>
              <a:gd name="connsiteX2" fmla="*/ 11883 w 208428"/>
              <a:gd name="connsiteY2" fmla="*/ 208407 h 208450"/>
              <a:gd name="connsiteX3" fmla="*/ 0 w 208428"/>
              <a:gd name="connsiteY3" fmla="*/ 197392 h 208450"/>
              <a:gd name="connsiteX4" fmla="*/ 0 w 208428"/>
              <a:gd name="connsiteY4" fmla="*/ 91305 h 208450"/>
              <a:gd name="connsiteX5" fmla="*/ 9274 w 208428"/>
              <a:gd name="connsiteY5" fmla="*/ 80290 h 208450"/>
              <a:gd name="connsiteX6" fmla="*/ 56226 w 208428"/>
              <a:gd name="connsiteY6" fmla="*/ 56232 h 208450"/>
              <a:gd name="connsiteX7" fmla="*/ 80282 w 208428"/>
              <a:gd name="connsiteY7" fmla="*/ 9275 h 208450"/>
              <a:gd name="connsiteX8" fmla="*/ 91295 w 208428"/>
              <a:gd name="connsiteY8" fmla="*/ 0 h 208450"/>
              <a:gd name="connsiteX9" fmla="*/ 197372 w 208428"/>
              <a:gd name="connsiteY9" fmla="*/ 0 h 208450"/>
              <a:gd name="connsiteX10" fmla="*/ 208385 w 208428"/>
              <a:gd name="connsiteY10" fmla="*/ 11884 h 20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428" h="208450">
                <a:moveTo>
                  <a:pt x="208095" y="12174"/>
                </a:moveTo>
                <a:cubicBezTo>
                  <a:pt x="204327" y="62899"/>
                  <a:pt x="182880" y="110435"/>
                  <a:pt x="146362" y="146667"/>
                </a:cubicBezTo>
                <a:cubicBezTo>
                  <a:pt x="109844" y="183189"/>
                  <a:pt x="62602" y="204638"/>
                  <a:pt x="11883" y="208407"/>
                </a:cubicBezTo>
                <a:cubicBezTo>
                  <a:pt x="5507" y="208986"/>
                  <a:pt x="0" y="203769"/>
                  <a:pt x="0" y="197392"/>
                </a:cubicBezTo>
                <a:lnTo>
                  <a:pt x="0" y="91305"/>
                </a:lnTo>
                <a:cubicBezTo>
                  <a:pt x="0" y="85797"/>
                  <a:pt x="4058" y="81160"/>
                  <a:pt x="9274" y="80290"/>
                </a:cubicBezTo>
                <a:cubicBezTo>
                  <a:pt x="26374" y="77682"/>
                  <a:pt x="42894" y="69566"/>
                  <a:pt x="56226" y="56232"/>
                </a:cubicBezTo>
                <a:cubicBezTo>
                  <a:pt x="69558" y="42899"/>
                  <a:pt x="77383" y="26667"/>
                  <a:pt x="80282" y="9275"/>
                </a:cubicBezTo>
                <a:cubicBezTo>
                  <a:pt x="81151" y="4058"/>
                  <a:pt x="85788" y="0"/>
                  <a:pt x="91295" y="0"/>
                </a:cubicBezTo>
                <a:lnTo>
                  <a:pt x="197372" y="0"/>
                </a:lnTo>
                <a:cubicBezTo>
                  <a:pt x="203748" y="0"/>
                  <a:pt x="208965" y="5507"/>
                  <a:pt x="208385" y="11884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1" name="Freeform 19">
            <a:extLst>
              <a:ext uri="{FF2B5EF4-FFF2-40B4-BE49-F238E27FC236}">
                <a16:creationId xmlns:a16="http://schemas.microsoft.com/office/drawing/2014/main" id="{AEF99453-6658-2D0E-ADAF-D9BF18F84F2F}"/>
              </a:ext>
            </a:extLst>
          </p:cNvPr>
          <p:cNvSpPr/>
          <p:nvPr/>
        </p:nvSpPr>
        <p:spPr>
          <a:xfrm>
            <a:off x="4606179" y="1793803"/>
            <a:ext cx="1755708" cy="1755886"/>
          </a:xfrm>
          <a:custGeom>
            <a:avLst/>
            <a:gdLst>
              <a:gd name="connsiteX0" fmla="*/ 208385 w 208429"/>
              <a:gd name="connsiteY0" fmla="*/ 196567 h 208450"/>
              <a:gd name="connsiteX1" fmla="*/ 197371 w 208429"/>
              <a:gd name="connsiteY1" fmla="*/ 208451 h 208450"/>
              <a:gd name="connsiteX2" fmla="*/ 91295 w 208429"/>
              <a:gd name="connsiteY2" fmla="*/ 208451 h 208450"/>
              <a:gd name="connsiteX3" fmla="*/ 80282 w 208429"/>
              <a:gd name="connsiteY3" fmla="*/ 199175 h 208450"/>
              <a:gd name="connsiteX4" fmla="*/ 56226 w 208429"/>
              <a:gd name="connsiteY4" fmla="*/ 152218 h 208450"/>
              <a:gd name="connsiteX5" fmla="*/ 9274 w 208429"/>
              <a:gd name="connsiteY5" fmla="*/ 128161 h 208450"/>
              <a:gd name="connsiteX6" fmla="*/ 0 w 208429"/>
              <a:gd name="connsiteY6" fmla="*/ 117146 h 208450"/>
              <a:gd name="connsiteX7" fmla="*/ 0 w 208429"/>
              <a:gd name="connsiteY7" fmla="*/ 11059 h 208450"/>
              <a:gd name="connsiteX8" fmla="*/ 11883 w 208429"/>
              <a:gd name="connsiteY8" fmla="*/ 44 h 208450"/>
              <a:gd name="connsiteX9" fmla="*/ 146362 w 208429"/>
              <a:gd name="connsiteY9" fmla="*/ 61783 h 208450"/>
              <a:gd name="connsiteX10" fmla="*/ 208095 w 208429"/>
              <a:gd name="connsiteY10" fmla="*/ 196277 h 20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429" h="208450">
                <a:moveTo>
                  <a:pt x="208385" y="196567"/>
                </a:moveTo>
                <a:cubicBezTo>
                  <a:pt x="208964" y="202943"/>
                  <a:pt x="203747" y="208451"/>
                  <a:pt x="197371" y="208451"/>
                </a:cubicBezTo>
                <a:lnTo>
                  <a:pt x="91295" y="208451"/>
                </a:lnTo>
                <a:cubicBezTo>
                  <a:pt x="85788" y="208451"/>
                  <a:pt x="81151" y="204393"/>
                  <a:pt x="80282" y="199175"/>
                </a:cubicBezTo>
                <a:cubicBezTo>
                  <a:pt x="77673" y="182074"/>
                  <a:pt x="69558" y="165552"/>
                  <a:pt x="56226" y="152218"/>
                </a:cubicBezTo>
                <a:cubicBezTo>
                  <a:pt x="42894" y="138885"/>
                  <a:pt x="26664" y="131059"/>
                  <a:pt x="9274" y="128161"/>
                </a:cubicBezTo>
                <a:cubicBezTo>
                  <a:pt x="4058" y="127291"/>
                  <a:pt x="0" y="122653"/>
                  <a:pt x="0" y="117146"/>
                </a:cubicBezTo>
                <a:lnTo>
                  <a:pt x="0" y="11059"/>
                </a:lnTo>
                <a:cubicBezTo>
                  <a:pt x="0" y="4682"/>
                  <a:pt x="5507" y="-536"/>
                  <a:pt x="11883" y="44"/>
                </a:cubicBezTo>
                <a:cubicBezTo>
                  <a:pt x="62602" y="3812"/>
                  <a:pt x="110134" y="25262"/>
                  <a:pt x="146362" y="61783"/>
                </a:cubicBezTo>
                <a:cubicBezTo>
                  <a:pt x="182880" y="98305"/>
                  <a:pt x="204327" y="145552"/>
                  <a:pt x="208095" y="196277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2" name="Freeform 20">
            <a:extLst>
              <a:ext uri="{FF2B5EF4-FFF2-40B4-BE49-F238E27FC236}">
                <a16:creationId xmlns:a16="http://schemas.microsoft.com/office/drawing/2014/main" id="{C0BD2CB4-D5A7-9609-AE92-4B19BC05F9B0}"/>
              </a:ext>
            </a:extLst>
          </p:cNvPr>
          <p:cNvSpPr/>
          <p:nvPr/>
        </p:nvSpPr>
        <p:spPr>
          <a:xfrm>
            <a:off x="2779670" y="1798680"/>
            <a:ext cx="1755708" cy="1753442"/>
          </a:xfrm>
          <a:custGeom>
            <a:avLst/>
            <a:gdLst>
              <a:gd name="connsiteX0" fmla="*/ 208429 w 208429"/>
              <a:gd name="connsiteY0" fmla="*/ 10769 h 208160"/>
              <a:gd name="connsiteX1" fmla="*/ 208429 w 208429"/>
              <a:gd name="connsiteY1" fmla="*/ 116856 h 208160"/>
              <a:gd name="connsiteX2" fmla="*/ 199155 w 208429"/>
              <a:gd name="connsiteY2" fmla="*/ 127871 h 208160"/>
              <a:gd name="connsiteX3" fmla="*/ 152203 w 208429"/>
              <a:gd name="connsiteY3" fmla="*/ 151929 h 208160"/>
              <a:gd name="connsiteX4" fmla="*/ 128147 w 208429"/>
              <a:gd name="connsiteY4" fmla="*/ 198885 h 208160"/>
              <a:gd name="connsiteX5" fmla="*/ 117134 w 208429"/>
              <a:gd name="connsiteY5" fmla="*/ 208161 h 208160"/>
              <a:gd name="connsiteX6" fmla="*/ 11058 w 208429"/>
              <a:gd name="connsiteY6" fmla="*/ 208161 h 208160"/>
              <a:gd name="connsiteX7" fmla="*/ 44 w 208429"/>
              <a:gd name="connsiteY7" fmla="*/ 196277 h 208160"/>
              <a:gd name="connsiteX8" fmla="*/ 61777 w 208429"/>
              <a:gd name="connsiteY8" fmla="*/ 61783 h 208160"/>
              <a:gd name="connsiteX9" fmla="*/ 196256 w 208429"/>
              <a:gd name="connsiteY9" fmla="*/ 44 h 208160"/>
              <a:gd name="connsiteX10" fmla="*/ 208139 w 208429"/>
              <a:gd name="connsiteY10" fmla="*/ 11059 h 20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429" h="208160">
                <a:moveTo>
                  <a:pt x="208429" y="10769"/>
                </a:moveTo>
                <a:lnTo>
                  <a:pt x="208429" y="116856"/>
                </a:lnTo>
                <a:cubicBezTo>
                  <a:pt x="208429" y="122363"/>
                  <a:pt x="204371" y="127001"/>
                  <a:pt x="199155" y="127871"/>
                </a:cubicBezTo>
                <a:cubicBezTo>
                  <a:pt x="182055" y="130479"/>
                  <a:pt x="165535" y="138595"/>
                  <a:pt x="152203" y="151929"/>
                </a:cubicBezTo>
                <a:cubicBezTo>
                  <a:pt x="138871" y="165262"/>
                  <a:pt x="131046" y="181494"/>
                  <a:pt x="128147" y="198885"/>
                </a:cubicBezTo>
                <a:cubicBezTo>
                  <a:pt x="127278" y="204103"/>
                  <a:pt x="122641" y="208161"/>
                  <a:pt x="117134" y="208161"/>
                </a:cubicBezTo>
                <a:lnTo>
                  <a:pt x="11058" y="208161"/>
                </a:lnTo>
                <a:cubicBezTo>
                  <a:pt x="4681" y="208161"/>
                  <a:pt x="-535" y="202654"/>
                  <a:pt x="44" y="196277"/>
                </a:cubicBezTo>
                <a:cubicBezTo>
                  <a:pt x="3812" y="145552"/>
                  <a:pt x="25259" y="98015"/>
                  <a:pt x="61777" y="61783"/>
                </a:cubicBezTo>
                <a:cubicBezTo>
                  <a:pt x="98295" y="25261"/>
                  <a:pt x="145537" y="3812"/>
                  <a:pt x="196256" y="44"/>
                </a:cubicBezTo>
                <a:cubicBezTo>
                  <a:pt x="202633" y="-536"/>
                  <a:pt x="208139" y="4682"/>
                  <a:pt x="208139" y="11059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3" name="Freeform 21">
            <a:extLst>
              <a:ext uri="{FF2B5EF4-FFF2-40B4-BE49-F238E27FC236}">
                <a16:creationId xmlns:a16="http://schemas.microsoft.com/office/drawing/2014/main" id="{E8AD3FE7-BEFC-1AEF-2A4A-B07E282BA9E8}"/>
              </a:ext>
            </a:extLst>
          </p:cNvPr>
          <p:cNvSpPr/>
          <p:nvPr/>
        </p:nvSpPr>
        <p:spPr>
          <a:xfrm>
            <a:off x="2782113" y="3621718"/>
            <a:ext cx="1755708" cy="1753450"/>
          </a:xfrm>
          <a:custGeom>
            <a:avLst/>
            <a:gdLst>
              <a:gd name="connsiteX0" fmla="*/ 208139 w 208429"/>
              <a:gd name="connsiteY0" fmla="*/ 91015 h 208161"/>
              <a:gd name="connsiteX1" fmla="*/ 208139 w 208429"/>
              <a:gd name="connsiteY1" fmla="*/ 197102 h 208161"/>
              <a:gd name="connsiteX2" fmla="*/ 196256 w 208429"/>
              <a:gd name="connsiteY2" fmla="*/ 208117 h 208161"/>
              <a:gd name="connsiteX3" fmla="*/ 61777 w 208429"/>
              <a:gd name="connsiteY3" fmla="*/ 146377 h 208161"/>
              <a:gd name="connsiteX4" fmla="*/ 44 w 208429"/>
              <a:gd name="connsiteY4" fmla="*/ 11884 h 208161"/>
              <a:gd name="connsiteX5" fmla="*/ 11058 w 208429"/>
              <a:gd name="connsiteY5" fmla="*/ 0 h 208161"/>
              <a:gd name="connsiteX6" fmla="*/ 117134 w 208429"/>
              <a:gd name="connsiteY6" fmla="*/ 0 h 208161"/>
              <a:gd name="connsiteX7" fmla="*/ 128147 w 208429"/>
              <a:gd name="connsiteY7" fmla="*/ 9276 h 208161"/>
              <a:gd name="connsiteX8" fmla="*/ 152203 w 208429"/>
              <a:gd name="connsiteY8" fmla="*/ 56232 h 208161"/>
              <a:gd name="connsiteX9" fmla="*/ 199155 w 208429"/>
              <a:gd name="connsiteY9" fmla="*/ 80290 h 208161"/>
              <a:gd name="connsiteX10" fmla="*/ 208429 w 208429"/>
              <a:gd name="connsiteY10" fmla="*/ 91305 h 208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429" h="208161">
                <a:moveTo>
                  <a:pt x="208139" y="91015"/>
                </a:moveTo>
                <a:lnTo>
                  <a:pt x="208139" y="197102"/>
                </a:lnTo>
                <a:cubicBezTo>
                  <a:pt x="208139" y="203479"/>
                  <a:pt x="202632" y="208697"/>
                  <a:pt x="196256" y="208117"/>
                </a:cubicBezTo>
                <a:cubicBezTo>
                  <a:pt x="145537" y="204349"/>
                  <a:pt x="98005" y="182899"/>
                  <a:pt x="61777" y="146377"/>
                </a:cubicBezTo>
                <a:cubicBezTo>
                  <a:pt x="25549" y="109856"/>
                  <a:pt x="3812" y="62609"/>
                  <a:pt x="44" y="11884"/>
                </a:cubicBezTo>
                <a:cubicBezTo>
                  <a:pt x="-535" y="5507"/>
                  <a:pt x="4682" y="0"/>
                  <a:pt x="11058" y="0"/>
                </a:cubicBezTo>
                <a:lnTo>
                  <a:pt x="117134" y="0"/>
                </a:lnTo>
                <a:cubicBezTo>
                  <a:pt x="122641" y="0"/>
                  <a:pt x="127278" y="4058"/>
                  <a:pt x="128147" y="9276"/>
                </a:cubicBezTo>
                <a:cubicBezTo>
                  <a:pt x="130756" y="26377"/>
                  <a:pt x="138871" y="42899"/>
                  <a:pt x="152203" y="56232"/>
                </a:cubicBezTo>
                <a:cubicBezTo>
                  <a:pt x="165535" y="69566"/>
                  <a:pt x="181765" y="77392"/>
                  <a:pt x="199155" y="80290"/>
                </a:cubicBezTo>
                <a:cubicBezTo>
                  <a:pt x="204371" y="81160"/>
                  <a:pt x="208429" y="85797"/>
                  <a:pt x="208429" y="91305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4F8B850-D318-3393-FED3-708890B56165}"/>
              </a:ext>
            </a:extLst>
          </p:cNvPr>
          <p:cNvSpPr/>
          <p:nvPr/>
        </p:nvSpPr>
        <p:spPr>
          <a:xfrm>
            <a:off x="5169053" y="2581586"/>
            <a:ext cx="1195277" cy="2007816"/>
          </a:xfrm>
          <a:custGeom>
            <a:avLst/>
            <a:gdLst>
              <a:gd name="connsiteX0" fmla="*/ 226823 w 1299725"/>
              <a:gd name="connsiteY0" fmla="*/ 1129694 h 2183267"/>
              <a:gd name="connsiteX1" fmla="*/ 1198447 w 1299725"/>
              <a:gd name="connsiteY1" fmla="*/ 1129694 h 2183267"/>
              <a:gd name="connsiteX2" fmla="*/ 1299321 w 1299725"/>
              <a:gd name="connsiteY2" fmla="*/ 1238547 h 2183267"/>
              <a:gd name="connsiteX3" fmla="*/ 1296665 w 1299725"/>
              <a:gd name="connsiteY3" fmla="*/ 1241203 h 2183267"/>
              <a:gd name="connsiteX4" fmla="*/ 1048019 w 1299725"/>
              <a:gd name="connsiteY4" fmla="*/ 2059991 h 2183267"/>
              <a:gd name="connsiteX5" fmla="*/ 970154 w 1299725"/>
              <a:gd name="connsiteY5" fmla="*/ 2183267 h 2183267"/>
              <a:gd name="connsiteX6" fmla="*/ 859839 w 1299725"/>
              <a:gd name="connsiteY6" fmla="*/ 2149390 h 2183267"/>
              <a:gd name="connsiteX7" fmla="*/ 20232 w 1299725"/>
              <a:gd name="connsiteY7" fmla="*/ 1559633 h 2183267"/>
              <a:gd name="connsiteX8" fmla="*/ 1190 w 1299725"/>
              <a:gd name="connsiteY8" fmla="*/ 1526466 h 2183267"/>
              <a:gd name="connsiteX9" fmla="*/ 51612 w 1299725"/>
              <a:gd name="connsiteY9" fmla="*/ 1443645 h 2183267"/>
              <a:gd name="connsiteX10" fmla="*/ 125948 w 1299725"/>
              <a:gd name="connsiteY10" fmla="*/ 1214650 h 2183267"/>
              <a:gd name="connsiteX11" fmla="*/ 226823 w 1299725"/>
              <a:gd name="connsiteY11" fmla="*/ 1129694 h 2183267"/>
              <a:gd name="connsiteX12" fmla="*/ 967337 w 1299725"/>
              <a:gd name="connsiteY12" fmla="*/ 0 h 2183267"/>
              <a:gd name="connsiteX13" fmla="*/ 1045363 w 1299725"/>
              <a:gd name="connsiteY13" fmla="*/ 123573 h 2183267"/>
              <a:gd name="connsiteX14" fmla="*/ 1294009 w 1299725"/>
              <a:gd name="connsiteY14" fmla="*/ 941199 h 2183267"/>
              <a:gd name="connsiteX15" fmla="*/ 1296665 w 1299725"/>
              <a:gd name="connsiteY15" fmla="*/ 943856 h 2183267"/>
              <a:gd name="connsiteX16" fmla="*/ 1195781 w 1299725"/>
              <a:gd name="connsiteY16" fmla="*/ 1052708 h 2183267"/>
              <a:gd name="connsiteX17" fmla="*/ 224167 w 1299725"/>
              <a:gd name="connsiteY17" fmla="*/ 1052708 h 2183267"/>
              <a:gd name="connsiteX18" fmla="*/ 123292 w 1299725"/>
              <a:gd name="connsiteY18" fmla="*/ 967744 h 2183267"/>
              <a:gd name="connsiteX19" fmla="*/ 49952 w 1299725"/>
              <a:gd name="connsiteY19" fmla="*/ 739751 h 2183267"/>
              <a:gd name="connsiteX20" fmla="*/ 0 w 1299725"/>
              <a:gd name="connsiteY20" fmla="*/ 658009 h 2183267"/>
              <a:gd name="connsiteX21" fmla="*/ 20232 w 1299725"/>
              <a:gd name="connsiteY21" fmla="*/ 622769 h 2183267"/>
              <a:gd name="connsiteX22" fmla="*/ 859839 w 1299725"/>
              <a:gd name="connsiteY22" fmla="*/ 33012 h 218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99725" h="2183267">
                <a:moveTo>
                  <a:pt x="226823" y="1129694"/>
                </a:moveTo>
                <a:lnTo>
                  <a:pt x="1198447" y="1129694"/>
                </a:lnTo>
                <a:cubicBezTo>
                  <a:pt x="1256848" y="1129694"/>
                  <a:pt x="1304634" y="1180136"/>
                  <a:pt x="1299321" y="1238547"/>
                </a:cubicBezTo>
                <a:lnTo>
                  <a:pt x="1296665" y="1241203"/>
                </a:lnTo>
                <a:cubicBezTo>
                  <a:pt x="1275095" y="1531592"/>
                  <a:pt x="1190269" y="1810570"/>
                  <a:pt x="1048019" y="2059991"/>
                </a:cubicBezTo>
                <a:lnTo>
                  <a:pt x="970154" y="2183267"/>
                </a:lnTo>
                <a:lnTo>
                  <a:pt x="859839" y="2149390"/>
                </a:lnTo>
                <a:cubicBezTo>
                  <a:pt x="485357" y="2019706"/>
                  <a:pt x="187406" y="1811594"/>
                  <a:pt x="20232" y="1559633"/>
                </a:cubicBezTo>
                <a:lnTo>
                  <a:pt x="1190" y="1526466"/>
                </a:lnTo>
                <a:lnTo>
                  <a:pt x="51612" y="1443645"/>
                </a:lnTo>
                <a:cubicBezTo>
                  <a:pt x="88114" y="1371297"/>
                  <a:pt x="112671" y="1294302"/>
                  <a:pt x="125948" y="1214650"/>
                </a:cubicBezTo>
                <a:cubicBezTo>
                  <a:pt x="133908" y="1166864"/>
                  <a:pt x="176381" y="1129694"/>
                  <a:pt x="226823" y="1129694"/>
                </a:cubicBezTo>
                <a:close/>
                <a:moveTo>
                  <a:pt x="967337" y="0"/>
                </a:moveTo>
                <a:lnTo>
                  <a:pt x="1045363" y="123573"/>
                </a:lnTo>
                <a:cubicBezTo>
                  <a:pt x="1187612" y="372867"/>
                  <a:pt x="1272438" y="650811"/>
                  <a:pt x="1294009" y="941199"/>
                </a:cubicBezTo>
                <a:lnTo>
                  <a:pt x="1296665" y="943856"/>
                </a:lnTo>
                <a:cubicBezTo>
                  <a:pt x="1301969" y="1002257"/>
                  <a:pt x="1254183" y="1052708"/>
                  <a:pt x="1195781" y="1052708"/>
                </a:cubicBezTo>
                <a:lnTo>
                  <a:pt x="224167" y="1052708"/>
                </a:lnTo>
                <a:cubicBezTo>
                  <a:pt x="173725" y="1052708"/>
                  <a:pt x="131252" y="1015539"/>
                  <a:pt x="123292" y="967744"/>
                </a:cubicBezTo>
                <a:cubicBezTo>
                  <a:pt x="111343" y="889425"/>
                  <a:pt x="86786" y="812431"/>
                  <a:pt x="49952" y="739751"/>
                </a:cubicBezTo>
                <a:lnTo>
                  <a:pt x="0" y="658009"/>
                </a:lnTo>
                <a:lnTo>
                  <a:pt x="20232" y="622769"/>
                </a:lnTo>
                <a:cubicBezTo>
                  <a:pt x="187406" y="370809"/>
                  <a:pt x="485357" y="162696"/>
                  <a:pt x="859839" y="3301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4C675D1-E853-3D7E-6506-0B4C76C40B39}"/>
              </a:ext>
            </a:extLst>
          </p:cNvPr>
          <p:cNvSpPr/>
          <p:nvPr/>
        </p:nvSpPr>
        <p:spPr>
          <a:xfrm>
            <a:off x="2779671" y="2580955"/>
            <a:ext cx="1194899" cy="2008011"/>
          </a:xfrm>
          <a:custGeom>
            <a:avLst/>
            <a:gdLst>
              <a:gd name="connsiteX0" fmla="*/ 103943 w 1299313"/>
              <a:gd name="connsiteY0" fmla="*/ 1133037 h 2183479"/>
              <a:gd name="connsiteX1" fmla="*/ 1075558 w 1299313"/>
              <a:gd name="connsiteY1" fmla="*/ 1133037 h 2183479"/>
              <a:gd name="connsiteX2" fmla="*/ 1176433 w 1299313"/>
              <a:gd name="connsiteY2" fmla="*/ 1218002 h 2183479"/>
              <a:gd name="connsiteX3" fmla="*/ 1249772 w 1299313"/>
              <a:gd name="connsiteY3" fmla="*/ 1445993 h 2183479"/>
              <a:gd name="connsiteX4" fmla="*/ 1298936 w 1299313"/>
              <a:gd name="connsiteY4" fmla="*/ 1526442 h 2183479"/>
              <a:gd name="connsiteX5" fmla="*/ 1279485 w 1299313"/>
              <a:gd name="connsiteY5" fmla="*/ 1560319 h 2183479"/>
              <a:gd name="connsiteX6" fmla="*/ 439878 w 1299313"/>
              <a:gd name="connsiteY6" fmla="*/ 2150076 h 2183479"/>
              <a:gd name="connsiteX7" fmla="*/ 331108 w 1299313"/>
              <a:gd name="connsiteY7" fmla="*/ 2183479 h 2183479"/>
              <a:gd name="connsiteX8" fmla="*/ 252872 w 1299313"/>
              <a:gd name="connsiteY8" fmla="*/ 2059514 h 2183479"/>
              <a:gd name="connsiteX9" fmla="*/ 3059 w 1299313"/>
              <a:gd name="connsiteY9" fmla="*/ 1241890 h 2183479"/>
              <a:gd name="connsiteX10" fmla="*/ 103943 w 1299313"/>
              <a:gd name="connsiteY10" fmla="*/ 1133037 h 2183479"/>
              <a:gd name="connsiteX11" fmla="*/ 330146 w 1299313"/>
              <a:gd name="connsiteY11" fmla="*/ 0 h 2183479"/>
              <a:gd name="connsiteX12" fmla="*/ 439878 w 1299313"/>
              <a:gd name="connsiteY12" fmla="*/ 33698 h 2183479"/>
              <a:gd name="connsiteX13" fmla="*/ 1279485 w 1299313"/>
              <a:gd name="connsiteY13" fmla="*/ 623455 h 2183479"/>
              <a:gd name="connsiteX14" fmla="*/ 1299313 w 1299313"/>
              <a:gd name="connsiteY14" fmla="*/ 657990 h 2183479"/>
              <a:gd name="connsiteX15" fmla="*/ 1248112 w 1299313"/>
              <a:gd name="connsiteY15" fmla="*/ 742088 h 2183479"/>
              <a:gd name="connsiteX16" fmla="*/ 1173777 w 1299313"/>
              <a:gd name="connsiteY16" fmla="*/ 971076 h 2183479"/>
              <a:gd name="connsiteX17" fmla="*/ 1072902 w 1299313"/>
              <a:gd name="connsiteY17" fmla="*/ 1056040 h 2183479"/>
              <a:gd name="connsiteX18" fmla="*/ 101287 w 1299313"/>
              <a:gd name="connsiteY18" fmla="*/ 1056040 h 2183479"/>
              <a:gd name="connsiteX19" fmla="*/ 403 w 1299313"/>
              <a:gd name="connsiteY19" fmla="*/ 947188 h 2183479"/>
              <a:gd name="connsiteX20" fmla="*/ 249049 w 1299313"/>
              <a:gd name="connsiteY20" fmla="*/ 128394 h 2183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99313" h="2183479">
                <a:moveTo>
                  <a:pt x="103943" y="1133037"/>
                </a:moveTo>
                <a:lnTo>
                  <a:pt x="1075558" y="1133037"/>
                </a:lnTo>
                <a:cubicBezTo>
                  <a:pt x="1126000" y="1133037"/>
                  <a:pt x="1168473" y="1170207"/>
                  <a:pt x="1176433" y="1218002"/>
                </a:cubicBezTo>
                <a:cubicBezTo>
                  <a:pt x="1188382" y="1296321"/>
                  <a:pt x="1212938" y="1373314"/>
                  <a:pt x="1249772" y="1445993"/>
                </a:cubicBezTo>
                <a:lnTo>
                  <a:pt x="1298936" y="1526442"/>
                </a:lnTo>
                <a:lnTo>
                  <a:pt x="1279485" y="1560319"/>
                </a:lnTo>
                <a:cubicBezTo>
                  <a:pt x="1112312" y="1812280"/>
                  <a:pt x="814361" y="2020392"/>
                  <a:pt x="439878" y="2150076"/>
                </a:cubicBezTo>
                <a:lnTo>
                  <a:pt x="331108" y="2183479"/>
                </a:lnTo>
                <a:lnTo>
                  <a:pt x="252872" y="2059514"/>
                </a:lnTo>
                <a:cubicBezTo>
                  <a:pt x="110494" y="1810222"/>
                  <a:pt x="24630" y="1532278"/>
                  <a:pt x="3059" y="1241890"/>
                </a:cubicBezTo>
                <a:cubicBezTo>
                  <a:pt x="-2244" y="1183479"/>
                  <a:pt x="45541" y="1133037"/>
                  <a:pt x="103943" y="1133037"/>
                </a:cubicBezTo>
                <a:close/>
                <a:moveTo>
                  <a:pt x="330146" y="0"/>
                </a:moveTo>
                <a:lnTo>
                  <a:pt x="439878" y="33698"/>
                </a:lnTo>
                <a:cubicBezTo>
                  <a:pt x="814361" y="163382"/>
                  <a:pt x="1112312" y="371495"/>
                  <a:pt x="1279485" y="623455"/>
                </a:cubicBezTo>
                <a:lnTo>
                  <a:pt x="1299313" y="657990"/>
                </a:lnTo>
                <a:lnTo>
                  <a:pt x="1248112" y="742088"/>
                </a:lnTo>
                <a:cubicBezTo>
                  <a:pt x="1211610" y="814435"/>
                  <a:pt x="1187054" y="891429"/>
                  <a:pt x="1173777" y="971076"/>
                </a:cubicBezTo>
                <a:cubicBezTo>
                  <a:pt x="1165817" y="1018871"/>
                  <a:pt x="1123344" y="1056040"/>
                  <a:pt x="1072902" y="1056040"/>
                </a:cubicBezTo>
                <a:lnTo>
                  <a:pt x="101287" y="1056040"/>
                </a:lnTo>
                <a:cubicBezTo>
                  <a:pt x="42876" y="1056040"/>
                  <a:pt x="-4900" y="1005598"/>
                  <a:pt x="403" y="947188"/>
                </a:cubicBezTo>
                <a:cubicBezTo>
                  <a:pt x="21974" y="656799"/>
                  <a:pt x="106800" y="377818"/>
                  <a:pt x="249049" y="128394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5554D8B-D6BA-5F31-B60B-20B1DBCEEDA1}"/>
              </a:ext>
            </a:extLst>
          </p:cNvPr>
          <p:cNvSpPr txBox="1"/>
          <p:nvPr/>
        </p:nvSpPr>
        <p:spPr>
          <a:xfrm>
            <a:off x="3032544" y="2910849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162EF2B-8914-6D09-8890-24803E04D4B8}"/>
              </a:ext>
            </a:extLst>
          </p:cNvPr>
          <p:cNvSpPr txBox="1"/>
          <p:nvPr/>
        </p:nvSpPr>
        <p:spPr>
          <a:xfrm>
            <a:off x="5561298" y="2910849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600A86C-3D64-21CF-139C-FF2CC2DA0765}"/>
              </a:ext>
            </a:extLst>
          </p:cNvPr>
          <p:cNvSpPr txBox="1"/>
          <p:nvPr/>
        </p:nvSpPr>
        <p:spPr>
          <a:xfrm>
            <a:off x="3032544" y="3735850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C393BFD-088A-5E15-3B9D-EC8615DC993B}"/>
              </a:ext>
            </a:extLst>
          </p:cNvPr>
          <p:cNvSpPr txBox="1"/>
          <p:nvPr/>
        </p:nvSpPr>
        <p:spPr>
          <a:xfrm>
            <a:off x="5561297" y="3735850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03</a:t>
            </a:r>
          </a:p>
        </p:txBody>
      </p:sp>
      <p:pic>
        <p:nvPicPr>
          <p:cNvPr id="46" name="Graphic 45" descr="Globe with solid fill">
            <a:extLst>
              <a:ext uri="{FF2B5EF4-FFF2-40B4-BE49-F238E27FC236}">
                <a16:creationId xmlns:a16="http://schemas.microsoft.com/office/drawing/2014/main" id="{AC538B03-3217-0BA0-0E7A-062A1B313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30823" y="2187467"/>
            <a:ext cx="502555" cy="502556"/>
          </a:xfrm>
          <a:prstGeom prst="rect">
            <a:avLst/>
          </a:prstGeom>
        </p:spPr>
      </p:pic>
      <p:pic>
        <p:nvPicPr>
          <p:cNvPr id="48" name="Graphic 47" descr="Heart with solid fill">
            <a:extLst>
              <a:ext uri="{FF2B5EF4-FFF2-40B4-BE49-F238E27FC236}">
                <a16:creationId xmlns:a16="http://schemas.microsoft.com/office/drawing/2014/main" id="{6CD6D21F-3F03-A2F1-51E2-D6FC296D0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10613" y="4479899"/>
            <a:ext cx="502555" cy="502556"/>
          </a:xfrm>
          <a:prstGeom prst="rect">
            <a:avLst/>
          </a:prstGeom>
        </p:spPr>
      </p:pic>
      <p:pic>
        <p:nvPicPr>
          <p:cNvPr id="50" name="Graphic 49" descr="Gears with solid fill">
            <a:extLst>
              <a:ext uri="{FF2B5EF4-FFF2-40B4-BE49-F238E27FC236}">
                <a16:creationId xmlns:a16="http://schemas.microsoft.com/office/drawing/2014/main" id="{B8DD4D9D-F087-AFF4-47EE-4FA33D1571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10613" y="2187467"/>
            <a:ext cx="502555" cy="502556"/>
          </a:xfrm>
          <a:prstGeom prst="rect">
            <a:avLst/>
          </a:prstGeom>
        </p:spPr>
      </p:pic>
      <p:pic>
        <p:nvPicPr>
          <p:cNvPr id="52" name="Graphic 51" descr="Briefcase with solid fill">
            <a:extLst>
              <a:ext uri="{FF2B5EF4-FFF2-40B4-BE49-F238E27FC236}">
                <a16:creationId xmlns:a16="http://schemas.microsoft.com/office/drawing/2014/main" id="{C3D493C5-3807-A8E2-7A24-D6962A5900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30823" y="4479899"/>
            <a:ext cx="502555" cy="502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141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384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Quadrant Pie Chart –  Slide Template</vt:lpstr>
      <vt:lpstr>Infographic Quadrant Pie Chart – 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Quadrant Pie Chart</dc:title>
  <dc:creator>PresentationGO.com</dc:creator>
  <dc:description>© Copyright PresentationGO.com - Do not distribute or sale without written permission.</dc:description>
  <cp:lastModifiedBy>Christophe Barroche</cp:lastModifiedBy>
  <cp:revision>24</cp:revision>
  <dcterms:created xsi:type="dcterms:W3CDTF">2014-11-26T05:14:11Z</dcterms:created>
  <dcterms:modified xsi:type="dcterms:W3CDTF">2024-04-17T19:00:56Z</dcterms:modified>
  <cp:category>Charts &amp; Diagrams</cp:category>
</cp:coreProperties>
</file>