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94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2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02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Segmented Paper Fold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188CAA-525B-CB97-399A-D0B5C2667EFE}"/>
              </a:ext>
            </a:extLst>
          </p:cNvPr>
          <p:cNvSpPr/>
          <p:nvPr/>
        </p:nvSpPr>
        <p:spPr>
          <a:xfrm>
            <a:off x="2706520" y="1641127"/>
            <a:ext cx="2069976" cy="1328466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41B2261-941B-D4A3-959D-D7FA09B39428}"/>
              </a:ext>
            </a:extLst>
          </p:cNvPr>
          <p:cNvSpPr/>
          <p:nvPr/>
        </p:nvSpPr>
        <p:spPr>
          <a:xfrm>
            <a:off x="6024821" y="1641127"/>
            <a:ext cx="2069963" cy="1328466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0D971AA-1340-A09F-92E9-B8C3826BBA73}"/>
              </a:ext>
            </a:extLst>
          </p:cNvPr>
          <p:cNvSpPr/>
          <p:nvPr/>
        </p:nvSpPr>
        <p:spPr>
          <a:xfrm>
            <a:off x="4363825" y="1641127"/>
            <a:ext cx="2073669" cy="1328466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F2E8570-A254-4E5F-583D-F6FBA6BDE711}"/>
              </a:ext>
            </a:extLst>
          </p:cNvPr>
          <p:cNvSpPr/>
          <p:nvPr/>
        </p:nvSpPr>
        <p:spPr>
          <a:xfrm>
            <a:off x="1049216" y="1641127"/>
            <a:ext cx="2069976" cy="1328466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709EC04-5AF9-BE5B-9DE1-92516536E7E2}"/>
              </a:ext>
            </a:extLst>
          </p:cNvPr>
          <p:cNvSpPr/>
          <p:nvPr/>
        </p:nvSpPr>
        <p:spPr>
          <a:xfrm>
            <a:off x="2706520" y="4490443"/>
            <a:ext cx="2069976" cy="1328466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637F130-A11A-0E60-0A73-3FA924E61DAE}"/>
              </a:ext>
            </a:extLst>
          </p:cNvPr>
          <p:cNvSpPr/>
          <p:nvPr/>
        </p:nvSpPr>
        <p:spPr>
          <a:xfrm>
            <a:off x="6024821" y="4490443"/>
            <a:ext cx="2069963" cy="1328466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A39B35A-AEC0-A59C-8C7D-6615F1807875}"/>
              </a:ext>
            </a:extLst>
          </p:cNvPr>
          <p:cNvSpPr/>
          <p:nvPr/>
        </p:nvSpPr>
        <p:spPr>
          <a:xfrm>
            <a:off x="4363825" y="4490443"/>
            <a:ext cx="2073669" cy="1328466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9B59A39-16A8-DA63-13DA-45741FC2DCF7}"/>
              </a:ext>
            </a:extLst>
          </p:cNvPr>
          <p:cNvSpPr/>
          <p:nvPr/>
        </p:nvSpPr>
        <p:spPr>
          <a:xfrm>
            <a:off x="1049216" y="4490443"/>
            <a:ext cx="2069976" cy="1328466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808DCA0-1237-239C-41F2-FF4DE5B5733D}"/>
              </a:ext>
            </a:extLst>
          </p:cNvPr>
          <p:cNvSpPr/>
          <p:nvPr/>
        </p:nvSpPr>
        <p:spPr>
          <a:xfrm>
            <a:off x="2706520" y="3065785"/>
            <a:ext cx="2069976" cy="1328466"/>
          </a:xfrm>
          <a:custGeom>
            <a:avLst/>
            <a:gdLst>
              <a:gd name="connsiteX0" fmla="*/ 162592 w 162592"/>
              <a:gd name="connsiteY0" fmla="*/ 0 h 104348"/>
              <a:gd name="connsiteX1" fmla="*/ 0 w 162592"/>
              <a:gd name="connsiteY1" fmla="*/ 0 h 104348"/>
              <a:gd name="connsiteX2" fmla="*/ 39706 w 162592"/>
              <a:gd name="connsiteY2" fmla="*/ 104348 h 104348"/>
              <a:gd name="connsiteX3" fmla="*/ 122886 w 162592"/>
              <a:gd name="connsiteY3" fmla="*/ 104348 h 104348"/>
              <a:gd name="connsiteX4" fmla="*/ 162592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37313CB-82B2-404D-4E75-A8DE991BEDF4}"/>
              </a:ext>
            </a:extLst>
          </p:cNvPr>
          <p:cNvSpPr/>
          <p:nvPr/>
        </p:nvSpPr>
        <p:spPr>
          <a:xfrm>
            <a:off x="6024821" y="3065785"/>
            <a:ext cx="2069963" cy="1328466"/>
          </a:xfrm>
          <a:custGeom>
            <a:avLst/>
            <a:gdLst>
              <a:gd name="connsiteX0" fmla="*/ 162592 w 162591"/>
              <a:gd name="connsiteY0" fmla="*/ 0 h 104348"/>
              <a:gd name="connsiteX1" fmla="*/ 0 w 162591"/>
              <a:gd name="connsiteY1" fmla="*/ 0 h 104348"/>
              <a:gd name="connsiteX2" fmla="*/ 39706 w 162591"/>
              <a:gd name="connsiteY2" fmla="*/ 104348 h 104348"/>
              <a:gd name="connsiteX3" fmla="*/ 122886 w 162591"/>
              <a:gd name="connsiteY3" fmla="*/ 104348 h 104348"/>
              <a:gd name="connsiteX4" fmla="*/ 162592 w 162591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64ABF88-6D30-D434-6BD2-5B080DF0E49C}"/>
              </a:ext>
            </a:extLst>
          </p:cNvPr>
          <p:cNvSpPr/>
          <p:nvPr/>
        </p:nvSpPr>
        <p:spPr>
          <a:xfrm>
            <a:off x="4363825" y="3065785"/>
            <a:ext cx="2073669" cy="1328466"/>
          </a:xfrm>
          <a:custGeom>
            <a:avLst/>
            <a:gdLst>
              <a:gd name="connsiteX0" fmla="*/ 0 w 162882"/>
              <a:gd name="connsiteY0" fmla="*/ 104348 h 104348"/>
              <a:gd name="connsiteX1" fmla="*/ 162882 w 162882"/>
              <a:gd name="connsiteY1" fmla="*/ 104348 h 104348"/>
              <a:gd name="connsiteX2" fmla="*/ 123176 w 162882"/>
              <a:gd name="connsiteY2" fmla="*/ 0 h 104348"/>
              <a:gd name="connsiteX3" fmla="*/ 39996 w 162882"/>
              <a:gd name="connsiteY3" fmla="*/ 0 h 104348"/>
              <a:gd name="connsiteX4" fmla="*/ 0 w 16288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104348"/>
                </a:moveTo>
                <a:lnTo>
                  <a:pt x="162882" y="104348"/>
                </a:lnTo>
                <a:lnTo>
                  <a:pt x="123176" y="0"/>
                </a:lnTo>
                <a:lnTo>
                  <a:pt x="3999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F1DA36E-C2BB-A2A6-045E-A501858D796E}"/>
              </a:ext>
            </a:extLst>
          </p:cNvPr>
          <p:cNvSpPr/>
          <p:nvPr/>
        </p:nvSpPr>
        <p:spPr>
          <a:xfrm>
            <a:off x="1049216" y="3065785"/>
            <a:ext cx="2069976" cy="1328466"/>
          </a:xfrm>
          <a:custGeom>
            <a:avLst/>
            <a:gdLst>
              <a:gd name="connsiteX0" fmla="*/ 0 w 162592"/>
              <a:gd name="connsiteY0" fmla="*/ 104348 h 104348"/>
              <a:gd name="connsiteX1" fmla="*/ 162592 w 162592"/>
              <a:gd name="connsiteY1" fmla="*/ 104348 h 104348"/>
              <a:gd name="connsiteX2" fmla="*/ 122886 w 162592"/>
              <a:gd name="connsiteY2" fmla="*/ 0 h 104348"/>
              <a:gd name="connsiteX3" fmla="*/ 39706 w 162592"/>
              <a:gd name="connsiteY3" fmla="*/ 0 h 104348"/>
              <a:gd name="connsiteX4" fmla="*/ 0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104348"/>
                </a:moveTo>
                <a:lnTo>
                  <a:pt x="162592" y="104348"/>
                </a:lnTo>
                <a:lnTo>
                  <a:pt x="122886" y="0"/>
                </a:lnTo>
                <a:lnTo>
                  <a:pt x="3970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1786A092-B33E-B91E-DE10-76747AEA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9538" y="3339754"/>
            <a:ext cx="780529" cy="780529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4266B26F-C374-1CD7-01B1-1D950A9B2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0394" y="1915095"/>
            <a:ext cx="780529" cy="780529"/>
          </a:xfrm>
          <a:prstGeom prst="rect">
            <a:avLst/>
          </a:prstGeom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80730D9B-0EED-3FAE-F1C5-92713CE5B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93939" y="1915095"/>
            <a:ext cx="780529" cy="780529"/>
          </a:xfrm>
          <a:prstGeom prst="rect">
            <a:avLst/>
          </a:prstGeom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77F325A1-39F1-639B-22A9-5EA6487597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51244" y="3339754"/>
            <a:ext cx="780529" cy="7805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C6BAF0-1C70-F42E-9E27-7AF2879D52FD}"/>
              </a:ext>
            </a:extLst>
          </p:cNvPr>
          <p:cNvSpPr txBox="1"/>
          <p:nvPr/>
        </p:nvSpPr>
        <p:spPr>
          <a:xfrm>
            <a:off x="3084856" y="1951417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DAE898-3182-F44B-E327-EB267F347972}"/>
              </a:ext>
            </a:extLst>
          </p:cNvPr>
          <p:cNvSpPr txBox="1"/>
          <p:nvPr/>
        </p:nvSpPr>
        <p:spPr>
          <a:xfrm>
            <a:off x="6403151" y="1951417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FBACCD-9B9B-2871-69FA-31214507CF5C}"/>
              </a:ext>
            </a:extLst>
          </p:cNvPr>
          <p:cNvSpPr txBox="1"/>
          <p:nvPr/>
        </p:nvSpPr>
        <p:spPr>
          <a:xfrm>
            <a:off x="1427552" y="3376074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F60930-55D5-DDFC-E487-F2836F3C05BE}"/>
              </a:ext>
            </a:extLst>
          </p:cNvPr>
          <p:cNvSpPr txBox="1"/>
          <p:nvPr/>
        </p:nvSpPr>
        <p:spPr>
          <a:xfrm>
            <a:off x="4744007" y="3376074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C8F239-8171-C343-CC0C-71364437A216}"/>
              </a:ext>
            </a:extLst>
          </p:cNvPr>
          <p:cNvSpPr txBox="1"/>
          <p:nvPr/>
        </p:nvSpPr>
        <p:spPr>
          <a:xfrm>
            <a:off x="1574420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C04014-C2AD-A6BF-AB49-5B75D0D17E68}"/>
              </a:ext>
            </a:extLst>
          </p:cNvPr>
          <p:cNvSpPr txBox="1"/>
          <p:nvPr/>
        </p:nvSpPr>
        <p:spPr>
          <a:xfrm>
            <a:off x="3231724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F0396-3C95-4268-B145-726892D3D9AB}"/>
              </a:ext>
            </a:extLst>
          </p:cNvPr>
          <p:cNvSpPr txBox="1"/>
          <p:nvPr/>
        </p:nvSpPr>
        <p:spPr>
          <a:xfrm>
            <a:off x="4890875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6D50AD-E5E7-67FF-5200-A3FF484A81C4}"/>
              </a:ext>
            </a:extLst>
          </p:cNvPr>
          <p:cNvSpPr txBox="1"/>
          <p:nvPr/>
        </p:nvSpPr>
        <p:spPr>
          <a:xfrm>
            <a:off x="6550018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272473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Segmented Paper Fold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1188CAA-525B-CB97-399A-D0B5C2667EFE}"/>
              </a:ext>
            </a:extLst>
          </p:cNvPr>
          <p:cNvSpPr/>
          <p:nvPr/>
        </p:nvSpPr>
        <p:spPr>
          <a:xfrm>
            <a:off x="2706520" y="1641127"/>
            <a:ext cx="2069976" cy="1328466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41B2261-941B-D4A3-959D-D7FA09B39428}"/>
              </a:ext>
            </a:extLst>
          </p:cNvPr>
          <p:cNvSpPr/>
          <p:nvPr/>
        </p:nvSpPr>
        <p:spPr>
          <a:xfrm>
            <a:off x="6024821" y="1641127"/>
            <a:ext cx="2069963" cy="1328466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0D971AA-1340-A09F-92E9-B8C3826BBA73}"/>
              </a:ext>
            </a:extLst>
          </p:cNvPr>
          <p:cNvSpPr/>
          <p:nvPr/>
        </p:nvSpPr>
        <p:spPr>
          <a:xfrm>
            <a:off x="4363825" y="1641127"/>
            <a:ext cx="2073669" cy="1328466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F2E8570-A254-4E5F-583D-F6FBA6BDE711}"/>
              </a:ext>
            </a:extLst>
          </p:cNvPr>
          <p:cNvSpPr/>
          <p:nvPr/>
        </p:nvSpPr>
        <p:spPr>
          <a:xfrm>
            <a:off x="1049216" y="1641127"/>
            <a:ext cx="2069976" cy="1328466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6709EC04-5AF9-BE5B-9DE1-92516536E7E2}"/>
              </a:ext>
            </a:extLst>
          </p:cNvPr>
          <p:cNvSpPr/>
          <p:nvPr/>
        </p:nvSpPr>
        <p:spPr>
          <a:xfrm>
            <a:off x="2706520" y="4490443"/>
            <a:ext cx="2069976" cy="1328466"/>
          </a:xfrm>
          <a:custGeom>
            <a:avLst/>
            <a:gdLst>
              <a:gd name="connsiteX0" fmla="*/ 162592 w 162592"/>
              <a:gd name="connsiteY0" fmla="*/ 104348 h 104348"/>
              <a:gd name="connsiteX1" fmla="*/ 0 w 162592"/>
              <a:gd name="connsiteY1" fmla="*/ 104348 h 104348"/>
              <a:gd name="connsiteX2" fmla="*/ 39706 w 162592"/>
              <a:gd name="connsiteY2" fmla="*/ 0 h 104348"/>
              <a:gd name="connsiteX3" fmla="*/ 122886 w 162592"/>
              <a:gd name="connsiteY3" fmla="*/ 0 h 104348"/>
              <a:gd name="connsiteX4" fmla="*/ 162592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637F130-A11A-0E60-0A73-3FA924E61DAE}"/>
              </a:ext>
            </a:extLst>
          </p:cNvPr>
          <p:cNvSpPr/>
          <p:nvPr/>
        </p:nvSpPr>
        <p:spPr>
          <a:xfrm>
            <a:off x="6024821" y="4490443"/>
            <a:ext cx="2069963" cy="1328466"/>
          </a:xfrm>
          <a:custGeom>
            <a:avLst/>
            <a:gdLst>
              <a:gd name="connsiteX0" fmla="*/ 162592 w 162591"/>
              <a:gd name="connsiteY0" fmla="*/ 104348 h 104348"/>
              <a:gd name="connsiteX1" fmla="*/ 0 w 162591"/>
              <a:gd name="connsiteY1" fmla="*/ 104348 h 104348"/>
              <a:gd name="connsiteX2" fmla="*/ 39706 w 162591"/>
              <a:gd name="connsiteY2" fmla="*/ 0 h 104348"/>
              <a:gd name="connsiteX3" fmla="*/ 122886 w 162591"/>
              <a:gd name="connsiteY3" fmla="*/ 0 h 104348"/>
              <a:gd name="connsiteX4" fmla="*/ 162592 w 162591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104348"/>
                </a:moveTo>
                <a:lnTo>
                  <a:pt x="0" y="104348"/>
                </a:lnTo>
                <a:lnTo>
                  <a:pt x="39706" y="0"/>
                </a:lnTo>
                <a:lnTo>
                  <a:pt x="122886" y="0"/>
                </a:lnTo>
                <a:lnTo>
                  <a:pt x="162592" y="1043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A39B35A-AEC0-A59C-8C7D-6615F1807875}"/>
              </a:ext>
            </a:extLst>
          </p:cNvPr>
          <p:cNvSpPr/>
          <p:nvPr/>
        </p:nvSpPr>
        <p:spPr>
          <a:xfrm>
            <a:off x="4363825" y="4490443"/>
            <a:ext cx="2073669" cy="1328466"/>
          </a:xfrm>
          <a:custGeom>
            <a:avLst/>
            <a:gdLst>
              <a:gd name="connsiteX0" fmla="*/ 0 w 162882"/>
              <a:gd name="connsiteY0" fmla="*/ 0 h 104348"/>
              <a:gd name="connsiteX1" fmla="*/ 162882 w 162882"/>
              <a:gd name="connsiteY1" fmla="*/ 0 h 104348"/>
              <a:gd name="connsiteX2" fmla="*/ 123176 w 162882"/>
              <a:gd name="connsiteY2" fmla="*/ 104348 h 104348"/>
              <a:gd name="connsiteX3" fmla="*/ 39996 w 162882"/>
              <a:gd name="connsiteY3" fmla="*/ 104348 h 104348"/>
              <a:gd name="connsiteX4" fmla="*/ 0 w 16288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0"/>
                </a:moveTo>
                <a:lnTo>
                  <a:pt x="162882" y="0"/>
                </a:lnTo>
                <a:lnTo>
                  <a:pt x="123176" y="104348"/>
                </a:lnTo>
                <a:lnTo>
                  <a:pt x="3999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9B59A39-16A8-DA63-13DA-45741FC2DCF7}"/>
              </a:ext>
            </a:extLst>
          </p:cNvPr>
          <p:cNvSpPr/>
          <p:nvPr/>
        </p:nvSpPr>
        <p:spPr>
          <a:xfrm>
            <a:off x="1049216" y="4490443"/>
            <a:ext cx="2069976" cy="1328466"/>
          </a:xfrm>
          <a:custGeom>
            <a:avLst/>
            <a:gdLst>
              <a:gd name="connsiteX0" fmla="*/ 0 w 162592"/>
              <a:gd name="connsiteY0" fmla="*/ 0 h 104348"/>
              <a:gd name="connsiteX1" fmla="*/ 162592 w 162592"/>
              <a:gd name="connsiteY1" fmla="*/ 0 h 104348"/>
              <a:gd name="connsiteX2" fmla="*/ 122886 w 162592"/>
              <a:gd name="connsiteY2" fmla="*/ 104348 h 104348"/>
              <a:gd name="connsiteX3" fmla="*/ 39706 w 162592"/>
              <a:gd name="connsiteY3" fmla="*/ 104348 h 104348"/>
              <a:gd name="connsiteX4" fmla="*/ 0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0"/>
                </a:moveTo>
                <a:lnTo>
                  <a:pt x="162592" y="0"/>
                </a:lnTo>
                <a:lnTo>
                  <a:pt x="122886" y="104348"/>
                </a:lnTo>
                <a:lnTo>
                  <a:pt x="39706" y="1043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808DCA0-1237-239C-41F2-FF4DE5B5733D}"/>
              </a:ext>
            </a:extLst>
          </p:cNvPr>
          <p:cNvSpPr/>
          <p:nvPr/>
        </p:nvSpPr>
        <p:spPr>
          <a:xfrm>
            <a:off x="2706520" y="3065785"/>
            <a:ext cx="2069976" cy="1328466"/>
          </a:xfrm>
          <a:custGeom>
            <a:avLst/>
            <a:gdLst>
              <a:gd name="connsiteX0" fmla="*/ 162592 w 162592"/>
              <a:gd name="connsiteY0" fmla="*/ 0 h 104348"/>
              <a:gd name="connsiteX1" fmla="*/ 0 w 162592"/>
              <a:gd name="connsiteY1" fmla="*/ 0 h 104348"/>
              <a:gd name="connsiteX2" fmla="*/ 39706 w 162592"/>
              <a:gd name="connsiteY2" fmla="*/ 104348 h 104348"/>
              <a:gd name="connsiteX3" fmla="*/ 122886 w 162592"/>
              <a:gd name="connsiteY3" fmla="*/ 104348 h 104348"/>
              <a:gd name="connsiteX4" fmla="*/ 162592 w 162592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37313CB-82B2-404D-4E75-A8DE991BEDF4}"/>
              </a:ext>
            </a:extLst>
          </p:cNvPr>
          <p:cNvSpPr/>
          <p:nvPr/>
        </p:nvSpPr>
        <p:spPr>
          <a:xfrm>
            <a:off x="6024821" y="3065785"/>
            <a:ext cx="2069963" cy="1328466"/>
          </a:xfrm>
          <a:custGeom>
            <a:avLst/>
            <a:gdLst>
              <a:gd name="connsiteX0" fmla="*/ 162592 w 162591"/>
              <a:gd name="connsiteY0" fmla="*/ 0 h 104348"/>
              <a:gd name="connsiteX1" fmla="*/ 0 w 162591"/>
              <a:gd name="connsiteY1" fmla="*/ 0 h 104348"/>
              <a:gd name="connsiteX2" fmla="*/ 39706 w 162591"/>
              <a:gd name="connsiteY2" fmla="*/ 104348 h 104348"/>
              <a:gd name="connsiteX3" fmla="*/ 122886 w 162591"/>
              <a:gd name="connsiteY3" fmla="*/ 104348 h 104348"/>
              <a:gd name="connsiteX4" fmla="*/ 162592 w 162591"/>
              <a:gd name="connsiteY4" fmla="*/ 0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1" h="104348">
                <a:moveTo>
                  <a:pt x="162592" y="0"/>
                </a:moveTo>
                <a:lnTo>
                  <a:pt x="0" y="0"/>
                </a:lnTo>
                <a:lnTo>
                  <a:pt x="39706" y="104348"/>
                </a:lnTo>
                <a:lnTo>
                  <a:pt x="122886" y="104348"/>
                </a:lnTo>
                <a:lnTo>
                  <a:pt x="162592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D64ABF88-6D30-D434-6BD2-5B080DF0E49C}"/>
              </a:ext>
            </a:extLst>
          </p:cNvPr>
          <p:cNvSpPr/>
          <p:nvPr/>
        </p:nvSpPr>
        <p:spPr>
          <a:xfrm>
            <a:off x="4363825" y="3065785"/>
            <a:ext cx="2073669" cy="1328466"/>
          </a:xfrm>
          <a:custGeom>
            <a:avLst/>
            <a:gdLst>
              <a:gd name="connsiteX0" fmla="*/ 0 w 162882"/>
              <a:gd name="connsiteY0" fmla="*/ 104348 h 104348"/>
              <a:gd name="connsiteX1" fmla="*/ 162882 w 162882"/>
              <a:gd name="connsiteY1" fmla="*/ 104348 h 104348"/>
              <a:gd name="connsiteX2" fmla="*/ 123176 w 162882"/>
              <a:gd name="connsiteY2" fmla="*/ 0 h 104348"/>
              <a:gd name="connsiteX3" fmla="*/ 39996 w 162882"/>
              <a:gd name="connsiteY3" fmla="*/ 0 h 104348"/>
              <a:gd name="connsiteX4" fmla="*/ 0 w 16288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82" h="104348">
                <a:moveTo>
                  <a:pt x="0" y="104348"/>
                </a:moveTo>
                <a:lnTo>
                  <a:pt x="162882" y="104348"/>
                </a:lnTo>
                <a:lnTo>
                  <a:pt x="123176" y="0"/>
                </a:lnTo>
                <a:lnTo>
                  <a:pt x="3999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F1DA36E-C2BB-A2A6-045E-A501858D796E}"/>
              </a:ext>
            </a:extLst>
          </p:cNvPr>
          <p:cNvSpPr/>
          <p:nvPr/>
        </p:nvSpPr>
        <p:spPr>
          <a:xfrm>
            <a:off x="1049216" y="3065785"/>
            <a:ext cx="2069976" cy="1328466"/>
          </a:xfrm>
          <a:custGeom>
            <a:avLst/>
            <a:gdLst>
              <a:gd name="connsiteX0" fmla="*/ 0 w 162592"/>
              <a:gd name="connsiteY0" fmla="*/ 104348 h 104348"/>
              <a:gd name="connsiteX1" fmla="*/ 162592 w 162592"/>
              <a:gd name="connsiteY1" fmla="*/ 104348 h 104348"/>
              <a:gd name="connsiteX2" fmla="*/ 122886 w 162592"/>
              <a:gd name="connsiteY2" fmla="*/ 0 h 104348"/>
              <a:gd name="connsiteX3" fmla="*/ 39706 w 162592"/>
              <a:gd name="connsiteY3" fmla="*/ 0 h 104348"/>
              <a:gd name="connsiteX4" fmla="*/ 0 w 162592"/>
              <a:gd name="connsiteY4" fmla="*/ 104348 h 10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92" h="104348">
                <a:moveTo>
                  <a:pt x="0" y="104348"/>
                </a:moveTo>
                <a:lnTo>
                  <a:pt x="162592" y="104348"/>
                </a:lnTo>
                <a:lnTo>
                  <a:pt x="122886" y="0"/>
                </a:lnTo>
                <a:lnTo>
                  <a:pt x="39706" y="0"/>
                </a:lnTo>
                <a:lnTo>
                  <a:pt x="0" y="10434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1786A092-B33E-B91E-DE10-76747AEA3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9538" y="3339754"/>
            <a:ext cx="780529" cy="780529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4266B26F-C374-1CD7-01B1-1D950A9B2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0394" y="1915095"/>
            <a:ext cx="780529" cy="780529"/>
          </a:xfrm>
          <a:prstGeom prst="rect">
            <a:avLst/>
          </a:prstGeom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80730D9B-0EED-3FAE-F1C5-92713CE5B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93939" y="1915095"/>
            <a:ext cx="780529" cy="780529"/>
          </a:xfrm>
          <a:prstGeom prst="rect">
            <a:avLst/>
          </a:prstGeom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77F325A1-39F1-639B-22A9-5EA6487597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51244" y="3339754"/>
            <a:ext cx="780529" cy="7805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C6BAF0-1C70-F42E-9E27-7AF2879D52FD}"/>
              </a:ext>
            </a:extLst>
          </p:cNvPr>
          <p:cNvSpPr txBox="1"/>
          <p:nvPr/>
        </p:nvSpPr>
        <p:spPr>
          <a:xfrm>
            <a:off x="3084856" y="1951417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DAE898-3182-F44B-E327-EB267F347972}"/>
              </a:ext>
            </a:extLst>
          </p:cNvPr>
          <p:cNvSpPr txBox="1"/>
          <p:nvPr/>
        </p:nvSpPr>
        <p:spPr>
          <a:xfrm>
            <a:off x="6403151" y="1951417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FBACCD-9B9B-2871-69FA-31214507CF5C}"/>
              </a:ext>
            </a:extLst>
          </p:cNvPr>
          <p:cNvSpPr txBox="1"/>
          <p:nvPr/>
        </p:nvSpPr>
        <p:spPr>
          <a:xfrm>
            <a:off x="1427552" y="3376074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F60930-55D5-DDFC-E487-F2836F3C05BE}"/>
              </a:ext>
            </a:extLst>
          </p:cNvPr>
          <p:cNvSpPr txBox="1"/>
          <p:nvPr/>
        </p:nvSpPr>
        <p:spPr>
          <a:xfrm>
            <a:off x="4744007" y="3376074"/>
            <a:ext cx="1313305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C8F239-8171-C343-CC0C-71364437A216}"/>
              </a:ext>
            </a:extLst>
          </p:cNvPr>
          <p:cNvSpPr txBox="1"/>
          <p:nvPr/>
        </p:nvSpPr>
        <p:spPr>
          <a:xfrm>
            <a:off x="1574420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C04014-C2AD-A6BF-AB49-5B75D0D17E68}"/>
              </a:ext>
            </a:extLst>
          </p:cNvPr>
          <p:cNvSpPr txBox="1"/>
          <p:nvPr/>
        </p:nvSpPr>
        <p:spPr>
          <a:xfrm>
            <a:off x="3231724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2F0396-3C95-4268-B145-726892D3D9AB}"/>
              </a:ext>
            </a:extLst>
          </p:cNvPr>
          <p:cNvSpPr txBox="1"/>
          <p:nvPr/>
        </p:nvSpPr>
        <p:spPr>
          <a:xfrm>
            <a:off x="4890875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6D50AD-E5E7-67FF-5200-A3FF484A81C4}"/>
              </a:ext>
            </a:extLst>
          </p:cNvPr>
          <p:cNvSpPr txBox="1"/>
          <p:nvPr/>
        </p:nvSpPr>
        <p:spPr>
          <a:xfrm>
            <a:off x="6550018" y="4800733"/>
            <a:ext cx="101956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0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201370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196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Segmented Paper Fold – Slide Template</vt:lpstr>
      <vt:lpstr>Segmented Paper Fold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Segmented Paper Fold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2024-04-16T17:52:00Z</dcterms:modified>
  <cp:category>Text &amp; Tables</cp:category>
</cp:coreProperties>
</file>