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79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2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05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Segmented Paper Fold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188CAA-525B-CB97-399A-D0B5C2667EFE}"/>
              </a:ext>
            </a:extLst>
          </p:cNvPr>
          <p:cNvSpPr/>
          <p:nvPr/>
        </p:nvSpPr>
        <p:spPr>
          <a:xfrm>
            <a:off x="3941829" y="1156005"/>
            <a:ext cx="2390314" cy="1534052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41B2261-941B-D4A3-959D-D7FA09B39428}"/>
              </a:ext>
            </a:extLst>
          </p:cNvPr>
          <p:cNvSpPr/>
          <p:nvPr/>
        </p:nvSpPr>
        <p:spPr>
          <a:xfrm>
            <a:off x="7773652" y="1156005"/>
            <a:ext cx="2390300" cy="1534052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0D971AA-1340-A09F-92E9-B8C3826BBA73}"/>
              </a:ext>
            </a:extLst>
          </p:cNvPr>
          <p:cNvSpPr/>
          <p:nvPr/>
        </p:nvSpPr>
        <p:spPr>
          <a:xfrm>
            <a:off x="5855609" y="1156005"/>
            <a:ext cx="2394578" cy="1534052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F2E8570-A254-4E5F-583D-F6FBA6BDE711}"/>
              </a:ext>
            </a:extLst>
          </p:cNvPr>
          <p:cNvSpPr/>
          <p:nvPr/>
        </p:nvSpPr>
        <p:spPr>
          <a:xfrm>
            <a:off x="2028049" y="1156005"/>
            <a:ext cx="2390314" cy="1534052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709EC04-5AF9-BE5B-9DE1-92516536E7E2}"/>
              </a:ext>
            </a:extLst>
          </p:cNvPr>
          <p:cNvSpPr/>
          <p:nvPr/>
        </p:nvSpPr>
        <p:spPr>
          <a:xfrm>
            <a:off x="3941829" y="4446266"/>
            <a:ext cx="2390314" cy="1534052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637F130-A11A-0E60-0A73-3FA924E61DAE}"/>
              </a:ext>
            </a:extLst>
          </p:cNvPr>
          <p:cNvSpPr/>
          <p:nvPr/>
        </p:nvSpPr>
        <p:spPr>
          <a:xfrm>
            <a:off x="7773652" y="4446266"/>
            <a:ext cx="2390300" cy="1534052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A39B35A-AEC0-A59C-8C7D-6615F1807875}"/>
              </a:ext>
            </a:extLst>
          </p:cNvPr>
          <p:cNvSpPr/>
          <p:nvPr/>
        </p:nvSpPr>
        <p:spPr>
          <a:xfrm>
            <a:off x="5855609" y="4446266"/>
            <a:ext cx="2394578" cy="1534052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9B59A39-16A8-DA63-13DA-45741FC2DCF7}"/>
              </a:ext>
            </a:extLst>
          </p:cNvPr>
          <p:cNvSpPr/>
          <p:nvPr/>
        </p:nvSpPr>
        <p:spPr>
          <a:xfrm>
            <a:off x="2028049" y="4446266"/>
            <a:ext cx="2390314" cy="1534052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808DCA0-1237-239C-41F2-FF4DE5B5733D}"/>
              </a:ext>
            </a:extLst>
          </p:cNvPr>
          <p:cNvSpPr/>
          <p:nvPr/>
        </p:nvSpPr>
        <p:spPr>
          <a:xfrm>
            <a:off x="3941829" y="2801136"/>
            <a:ext cx="2390314" cy="1534052"/>
          </a:xfrm>
          <a:custGeom>
            <a:avLst/>
            <a:gdLst>
              <a:gd name="connsiteX0" fmla="*/ 162592 w 162592"/>
              <a:gd name="connsiteY0" fmla="*/ 0 h 104348"/>
              <a:gd name="connsiteX1" fmla="*/ 0 w 162592"/>
              <a:gd name="connsiteY1" fmla="*/ 0 h 104348"/>
              <a:gd name="connsiteX2" fmla="*/ 39706 w 162592"/>
              <a:gd name="connsiteY2" fmla="*/ 104348 h 104348"/>
              <a:gd name="connsiteX3" fmla="*/ 122886 w 162592"/>
              <a:gd name="connsiteY3" fmla="*/ 104348 h 104348"/>
              <a:gd name="connsiteX4" fmla="*/ 162592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37313CB-82B2-404D-4E75-A8DE991BEDF4}"/>
              </a:ext>
            </a:extLst>
          </p:cNvPr>
          <p:cNvSpPr/>
          <p:nvPr/>
        </p:nvSpPr>
        <p:spPr>
          <a:xfrm>
            <a:off x="7773652" y="2801136"/>
            <a:ext cx="2390300" cy="1534052"/>
          </a:xfrm>
          <a:custGeom>
            <a:avLst/>
            <a:gdLst>
              <a:gd name="connsiteX0" fmla="*/ 162592 w 162591"/>
              <a:gd name="connsiteY0" fmla="*/ 0 h 104348"/>
              <a:gd name="connsiteX1" fmla="*/ 0 w 162591"/>
              <a:gd name="connsiteY1" fmla="*/ 0 h 104348"/>
              <a:gd name="connsiteX2" fmla="*/ 39706 w 162591"/>
              <a:gd name="connsiteY2" fmla="*/ 104348 h 104348"/>
              <a:gd name="connsiteX3" fmla="*/ 122886 w 162591"/>
              <a:gd name="connsiteY3" fmla="*/ 104348 h 104348"/>
              <a:gd name="connsiteX4" fmla="*/ 162592 w 162591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64ABF88-6D30-D434-6BD2-5B080DF0E49C}"/>
              </a:ext>
            </a:extLst>
          </p:cNvPr>
          <p:cNvSpPr/>
          <p:nvPr/>
        </p:nvSpPr>
        <p:spPr>
          <a:xfrm>
            <a:off x="5855609" y="2801136"/>
            <a:ext cx="2394578" cy="1534052"/>
          </a:xfrm>
          <a:custGeom>
            <a:avLst/>
            <a:gdLst>
              <a:gd name="connsiteX0" fmla="*/ 0 w 162882"/>
              <a:gd name="connsiteY0" fmla="*/ 104348 h 104348"/>
              <a:gd name="connsiteX1" fmla="*/ 162882 w 162882"/>
              <a:gd name="connsiteY1" fmla="*/ 104348 h 104348"/>
              <a:gd name="connsiteX2" fmla="*/ 123176 w 162882"/>
              <a:gd name="connsiteY2" fmla="*/ 0 h 104348"/>
              <a:gd name="connsiteX3" fmla="*/ 39996 w 162882"/>
              <a:gd name="connsiteY3" fmla="*/ 0 h 104348"/>
              <a:gd name="connsiteX4" fmla="*/ 0 w 16288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104348"/>
                </a:moveTo>
                <a:lnTo>
                  <a:pt x="162882" y="104348"/>
                </a:lnTo>
                <a:lnTo>
                  <a:pt x="123176" y="0"/>
                </a:lnTo>
                <a:lnTo>
                  <a:pt x="3999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F1DA36E-C2BB-A2A6-045E-A501858D796E}"/>
              </a:ext>
            </a:extLst>
          </p:cNvPr>
          <p:cNvSpPr/>
          <p:nvPr/>
        </p:nvSpPr>
        <p:spPr>
          <a:xfrm>
            <a:off x="2028049" y="2801136"/>
            <a:ext cx="2390314" cy="1534052"/>
          </a:xfrm>
          <a:custGeom>
            <a:avLst/>
            <a:gdLst>
              <a:gd name="connsiteX0" fmla="*/ 0 w 162592"/>
              <a:gd name="connsiteY0" fmla="*/ 104348 h 104348"/>
              <a:gd name="connsiteX1" fmla="*/ 162592 w 162592"/>
              <a:gd name="connsiteY1" fmla="*/ 104348 h 104348"/>
              <a:gd name="connsiteX2" fmla="*/ 122886 w 162592"/>
              <a:gd name="connsiteY2" fmla="*/ 0 h 104348"/>
              <a:gd name="connsiteX3" fmla="*/ 39706 w 162592"/>
              <a:gd name="connsiteY3" fmla="*/ 0 h 104348"/>
              <a:gd name="connsiteX4" fmla="*/ 0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104348"/>
                </a:moveTo>
                <a:lnTo>
                  <a:pt x="162592" y="104348"/>
                </a:lnTo>
                <a:lnTo>
                  <a:pt x="122886" y="0"/>
                </a:lnTo>
                <a:lnTo>
                  <a:pt x="3970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1786A092-B33E-B91E-DE10-76747AEA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8142" y="3117502"/>
            <a:ext cx="901320" cy="901320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4266B26F-C374-1CD7-01B1-1D950A9B2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2238" y="1472371"/>
            <a:ext cx="901320" cy="901320"/>
          </a:xfrm>
          <a:prstGeom prst="rect">
            <a:avLst/>
          </a:prstGeom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80730D9B-0EED-3FAE-F1C5-92713CE5B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2546" y="1472371"/>
            <a:ext cx="901320" cy="901320"/>
          </a:xfrm>
          <a:prstGeom prst="rect">
            <a:avLst/>
          </a:prstGeom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77F325A1-39F1-639B-22A9-5EA6487597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86326" y="3117502"/>
            <a:ext cx="901320" cy="901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C6BAF0-1C70-F42E-9E27-7AF2879D52FD}"/>
              </a:ext>
            </a:extLst>
          </p:cNvPr>
          <p:cNvSpPr txBox="1"/>
          <p:nvPr/>
        </p:nvSpPr>
        <p:spPr>
          <a:xfrm>
            <a:off x="4378714" y="1507533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DAE898-3182-F44B-E327-EB267F347972}"/>
              </a:ext>
            </a:extLst>
          </p:cNvPr>
          <p:cNvSpPr txBox="1"/>
          <p:nvPr/>
        </p:nvSpPr>
        <p:spPr>
          <a:xfrm>
            <a:off x="8210530" y="1507533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FBACCD-9B9B-2871-69FA-31214507CF5C}"/>
              </a:ext>
            </a:extLst>
          </p:cNvPr>
          <p:cNvSpPr txBox="1"/>
          <p:nvPr/>
        </p:nvSpPr>
        <p:spPr>
          <a:xfrm>
            <a:off x="2464934" y="3152664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F60930-55D5-DDFC-E487-F2836F3C05BE}"/>
              </a:ext>
            </a:extLst>
          </p:cNvPr>
          <p:cNvSpPr txBox="1"/>
          <p:nvPr/>
        </p:nvSpPr>
        <p:spPr>
          <a:xfrm>
            <a:off x="6294626" y="3152664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C8F239-8171-C343-CC0C-71364437A216}"/>
              </a:ext>
            </a:extLst>
          </p:cNvPr>
          <p:cNvSpPr txBox="1"/>
          <p:nvPr/>
        </p:nvSpPr>
        <p:spPr>
          <a:xfrm>
            <a:off x="2634530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C04014-C2AD-A6BF-AB49-5B75D0D17E68}"/>
              </a:ext>
            </a:extLst>
          </p:cNvPr>
          <p:cNvSpPr txBox="1"/>
          <p:nvPr/>
        </p:nvSpPr>
        <p:spPr>
          <a:xfrm>
            <a:off x="4548310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F0396-3C95-4268-B145-726892D3D9AB}"/>
              </a:ext>
            </a:extLst>
          </p:cNvPr>
          <p:cNvSpPr txBox="1"/>
          <p:nvPr/>
        </p:nvSpPr>
        <p:spPr>
          <a:xfrm>
            <a:off x="6464222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6D50AD-E5E7-67FF-5200-A3FF484A81C4}"/>
              </a:ext>
            </a:extLst>
          </p:cNvPr>
          <p:cNvSpPr txBox="1"/>
          <p:nvPr/>
        </p:nvSpPr>
        <p:spPr>
          <a:xfrm>
            <a:off x="8380126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272473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Segmented Paper Fold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188CAA-525B-CB97-399A-D0B5C2667EFE}"/>
              </a:ext>
            </a:extLst>
          </p:cNvPr>
          <p:cNvSpPr/>
          <p:nvPr/>
        </p:nvSpPr>
        <p:spPr>
          <a:xfrm>
            <a:off x="3941829" y="1156005"/>
            <a:ext cx="2390314" cy="1534052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41B2261-941B-D4A3-959D-D7FA09B39428}"/>
              </a:ext>
            </a:extLst>
          </p:cNvPr>
          <p:cNvSpPr/>
          <p:nvPr/>
        </p:nvSpPr>
        <p:spPr>
          <a:xfrm>
            <a:off x="7773652" y="1156005"/>
            <a:ext cx="2390300" cy="1534052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0D971AA-1340-A09F-92E9-B8C3826BBA73}"/>
              </a:ext>
            </a:extLst>
          </p:cNvPr>
          <p:cNvSpPr/>
          <p:nvPr/>
        </p:nvSpPr>
        <p:spPr>
          <a:xfrm>
            <a:off x="5855609" y="1156005"/>
            <a:ext cx="2394578" cy="1534052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F2E8570-A254-4E5F-583D-F6FBA6BDE711}"/>
              </a:ext>
            </a:extLst>
          </p:cNvPr>
          <p:cNvSpPr/>
          <p:nvPr/>
        </p:nvSpPr>
        <p:spPr>
          <a:xfrm>
            <a:off x="2028049" y="1156005"/>
            <a:ext cx="2390314" cy="1534052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709EC04-5AF9-BE5B-9DE1-92516536E7E2}"/>
              </a:ext>
            </a:extLst>
          </p:cNvPr>
          <p:cNvSpPr/>
          <p:nvPr/>
        </p:nvSpPr>
        <p:spPr>
          <a:xfrm>
            <a:off x="3941829" y="4446266"/>
            <a:ext cx="2390314" cy="1534052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637F130-A11A-0E60-0A73-3FA924E61DAE}"/>
              </a:ext>
            </a:extLst>
          </p:cNvPr>
          <p:cNvSpPr/>
          <p:nvPr/>
        </p:nvSpPr>
        <p:spPr>
          <a:xfrm>
            <a:off x="7773652" y="4446266"/>
            <a:ext cx="2390300" cy="1534052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A39B35A-AEC0-A59C-8C7D-6615F1807875}"/>
              </a:ext>
            </a:extLst>
          </p:cNvPr>
          <p:cNvSpPr/>
          <p:nvPr/>
        </p:nvSpPr>
        <p:spPr>
          <a:xfrm>
            <a:off x="5855609" y="4446266"/>
            <a:ext cx="2394578" cy="1534052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9B59A39-16A8-DA63-13DA-45741FC2DCF7}"/>
              </a:ext>
            </a:extLst>
          </p:cNvPr>
          <p:cNvSpPr/>
          <p:nvPr/>
        </p:nvSpPr>
        <p:spPr>
          <a:xfrm>
            <a:off x="2028049" y="4446266"/>
            <a:ext cx="2390314" cy="1534052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808DCA0-1237-239C-41F2-FF4DE5B5733D}"/>
              </a:ext>
            </a:extLst>
          </p:cNvPr>
          <p:cNvSpPr/>
          <p:nvPr/>
        </p:nvSpPr>
        <p:spPr>
          <a:xfrm>
            <a:off x="3941829" y="2801136"/>
            <a:ext cx="2390314" cy="1534052"/>
          </a:xfrm>
          <a:custGeom>
            <a:avLst/>
            <a:gdLst>
              <a:gd name="connsiteX0" fmla="*/ 162592 w 162592"/>
              <a:gd name="connsiteY0" fmla="*/ 0 h 104348"/>
              <a:gd name="connsiteX1" fmla="*/ 0 w 162592"/>
              <a:gd name="connsiteY1" fmla="*/ 0 h 104348"/>
              <a:gd name="connsiteX2" fmla="*/ 39706 w 162592"/>
              <a:gd name="connsiteY2" fmla="*/ 104348 h 104348"/>
              <a:gd name="connsiteX3" fmla="*/ 122886 w 162592"/>
              <a:gd name="connsiteY3" fmla="*/ 104348 h 104348"/>
              <a:gd name="connsiteX4" fmla="*/ 162592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37313CB-82B2-404D-4E75-A8DE991BEDF4}"/>
              </a:ext>
            </a:extLst>
          </p:cNvPr>
          <p:cNvSpPr/>
          <p:nvPr/>
        </p:nvSpPr>
        <p:spPr>
          <a:xfrm>
            <a:off x="7773652" y="2801136"/>
            <a:ext cx="2390300" cy="1534052"/>
          </a:xfrm>
          <a:custGeom>
            <a:avLst/>
            <a:gdLst>
              <a:gd name="connsiteX0" fmla="*/ 162592 w 162591"/>
              <a:gd name="connsiteY0" fmla="*/ 0 h 104348"/>
              <a:gd name="connsiteX1" fmla="*/ 0 w 162591"/>
              <a:gd name="connsiteY1" fmla="*/ 0 h 104348"/>
              <a:gd name="connsiteX2" fmla="*/ 39706 w 162591"/>
              <a:gd name="connsiteY2" fmla="*/ 104348 h 104348"/>
              <a:gd name="connsiteX3" fmla="*/ 122886 w 162591"/>
              <a:gd name="connsiteY3" fmla="*/ 104348 h 104348"/>
              <a:gd name="connsiteX4" fmla="*/ 162592 w 162591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64ABF88-6D30-D434-6BD2-5B080DF0E49C}"/>
              </a:ext>
            </a:extLst>
          </p:cNvPr>
          <p:cNvSpPr/>
          <p:nvPr/>
        </p:nvSpPr>
        <p:spPr>
          <a:xfrm>
            <a:off x="5855609" y="2801136"/>
            <a:ext cx="2394578" cy="1534052"/>
          </a:xfrm>
          <a:custGeom>
            <a:avLst/>
            <a:gdLst>
              <a:gd name="connsiteX0" fmla="*/ 0 w 162882"/>
              <a:gd name="connsiteY0" fmla="*/ 104348 h 104348"/>
              <a:gd name="connsiteX1" fmla="*/ 162882 w 162882"/>
              <a:gd name="connsiteY1" fmla="*/ 104348 h 104348"/>
              <a:gd name="connsiteX2" fmla="*/ 123176 w 162882"/>
              <a:gd name="connsiteY2" fmla="*/ 0 h 104348"/>
              <a:gd name="connsiteX3" fmla="*/ 39996 w 162882"/>
              <a:gd name="connsiteY3" fmla="*/ 0 h 104348"/>
              <a:gd name="connsiteX4" fmla="*/ 0 w 16288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104348"/>
                </a:moveTo>
                <a:lnTo>
                  <a:pt x="162882" y="104348"/>
                </a:lnTo>
                <a:lnTo>
                  <a:pt x="123176" y="0"/>
                </a:lnTo>
                <a:lnTo>
                  <a:pt x="3999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F1DA36E-C2BB-A2A6-045E-A501858D796E}"/>
              </a:ext>
            </a:extLst>
          </p:cNvPr>
          <p:cNvSpPr/>
          <p:nvPr/>
        </p:nvSpPr>
        <p:spPr>
          <a:xfrm>
            <a:off x="2028049" y="2801136"/>
            <a:ext cx="2390314" cy="1534052"/>
          </a:xfrm>
          <a:custGeom>
            <a:avLst/>
            <a:gdLst>
              <a:gd name="connsiteX0" fmla="*/ 0 w 162592"/>
              <a:gd name="connsiteY0" fmla="*/ 104348 h 104348"/>
              <a:gd name="connsiteX1" fmla="*/ 162592 w 162592"/>
              <a:gd name="connsiteY1" fmla="*/ 104348 h 104348"/>
              <a:gd name="connsiteX2" fmla="*/ 122886 w 162592"/>
              <a:gd name="connsiteY2" fmla="*/ 0 h 104348"/>
              <a:gd name="connsiteX3" fmla="*/ 39706 w 162592"/>
              <a:gd name="connsiteY3" fmla="*/ 0 h 104348"/>
              <a:gd name="connsiteX4" fmla="*/ 0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104348"/>
                </a:moveTo>
                <a:lnTo>
                  <a:pt x="162592" y="104348"/>
                </a:lnTo>
                <a:lnTo>
                  <a:pt x="122886" y="0"/>
                </a:lnTo>
                <a:lnTo>
                  <a:pt x="3970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1786A092-B33E-B91E-DE10-76747AEA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8142" y="3117502"/>
            <a:ext cx="901320" cy="901320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4266B26F-C374-1CD7-01B1-1D950A9B2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2238" y="1472371"/>
            <a:ext cx="901320" cy="901320"/>
          </a:xfrm>
          <a:prstGeom prst="rect">
            <a:avLst/>
          </a:prstGeom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80730D9B-0EED-3FAE-F1C5-92713CE5B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2546" y="1472371"/>
            <a:ext cx="901320" cy="901320"/>
          </a:xfrm>
          <a:prstGeom prst="rect">
            <a:avLst/>
          </a:prstGeom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77F325A1-39F1-639B-22A9-5EA6487597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86326" y="3117502"/>
            <a:ext cx="901320" cy="9013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C6BAF0-1C70-F42E-9E27-7AF2879D52FD}"/>
              </a:ext>
            </a:extLst>
          </p:cNvPr>
          <p:cNvSpPr txBox="1"/>
          <p:nvPr/>
        </p:nvSpPr>
        <p:spPr>
          <a:xfrm>
            <a:off x="4378714" y="1507533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DAE898-3182-F44B-E327-EB267F347972}"/>
              </a:ext>
            </a:extLst>
          </p:cNvPr>
          <p:cNvSpPr txBox="1"/>
          <p:nvPr/>
        </p:nvSpPr>
        <p:spPr>
          <a:xfrm>
            <a:off x="8210530" y="1507533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FBACCD-9B9B-2871-69FA-31214507CF5C}"/>
              </a:ext>
            </a:extLst>
          </p:cNvPr>
          <p:cNvSpPr txBox="1"/>
          <p:nvPr/>
        </p:nvSpPr>
        <p:spPr>
          <a:xfrm>
            <a:off x="2464934" y="3152664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F60930-55D5-DDFC-E487-F2836F3C05BE}"/>
              </a:ext>
            </a:extLst>
          </p:cNvPr>
          <p:cNvSpPr txBox="1"/>
          <p:nvPr/>
        </p:nvSpPr>
        <p:spPr>
          <a:xfrm>
            <a:off x="6294626" y="3152664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C8F239-8171-C343-CC0C-71364437A216}"/>
              </a:ext>
            </a:extLst>
          </p:cNvPr>
          <p:cNvSpPr txBox="1"/>
          <p:nvPr/>
        </p:nvSpPr>
        <p:spPr>
          <a:xfrm>
            <a:off x="2634530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C04014-C2AD-A6BF-AB49-5B75D0D17E68}"/>
              </a:ext>
            </a:extLst>
          </p:cNvPr>
          <p:cNvSpPr txBox="1"/>
          <p:nvPr/>
        </p:nvSpPr>
        <p:spPr>
          <a:xfrm>
            <a:off x="4548310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F0396-3C95-4268-B145-726892D3D9AB}"/>
              </a:ext>
            </a:extLst>
          </p:cNvPr>
          <p:cNvSpPr txBox="1"/>
          <p:nvPr/>
        </p:nvSpPr>
        <p:spPr>
          <a:xfrm>
            <a:off x="6464222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6D50AD-E5E7-67FF-5200-A3FF484A81C4}"/>
              </a:ext>
            </a:extLst>
          </p:cNvPr>
          <p:cNvSpPr txBox="1"/>
          <p:nvPr/>
        </p:nvSpPr>
        <p:spPr>
          <a:xfrm>
            <a:off x="8380126" y="4797794"/>
            <a:ext cx="117735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422503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9444</TotalTime>
  <Words>196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Segmented Paper Fold – Slide Template</vt:lpstr>
      <vt:lpstr>Segmented Paper Fold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Segmented Paper Fold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2024-04-16T17:52:06Z</dcterms:modified>
  <cp:category>Text &amp; Tables</cp:category>
</cp:coreProperties>
</file>