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98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89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069A-F719-26F1-906C-80245EA34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F07ED5-5920-178A-5557-8B395813E0E9}"/>
              </a:ext>
            </a:extLst>
          </p:cNvPr>
          <p:cNvSpPr/>
          <p:nvPr/>
        </p:nvSpPr>
        <p:spPr>
          <a:xfrm>
            <a:off x="2924987" y="1681111"/>
            <a:ext cx="3289178" cy="3260150"/>
          </a:xfrm>
          <a:custGeom>
            <a:avLst/>
            <a:gdLst>
              <a:gd name="connsiteX0" fmla="*/ 2708939 w 4385571"/>
              <a:gd name="connsiteY0" fmla="*/ 1140 h 4346867"/>
              <a:gd name="connsiteX1" fmla="*/ 2785024 w 4385571"/>
              <a:gd name="connsiteY1" fmla="*/ 1230 h 4346867"/>
              <a:gd name="connsiteX2" fmla="*/ 3362307 w 4385571"/>
              <a:gd name="connsiteY2" fmla="*/ 630578 h 4346867"/>
              <a:gd name="connsiteX3" fmla="*/ 3466321 w 4385571"/>
              <a:gd name="connsiteY3" fmla="*/ 716405 h 4346867"/>
              <a:gd name="connsiteX4" fmla="*/ 3684746 w 4385571"/>
              <a:gd name="connsiteY4" fmla="*/ 716405 h 4346867"/>
              <a:gd name="connsiteX5" fmla="*/ 4184017 w 4385571"/>
              <a:gd name="connsiteY5" fmla="*/ 1231323 h 4346867"/>
              <a:gd name="connsiteX6" fmla="*/ 4043595 w 4385571"/>
              <a:gd name="connsiteY6" fmla="*/ 1720240 h 4346867"/>
              <a:gd name="connsiteX7" fmla="*/ 4069596 w 4385571"/>
              <a:gd name="connsiteY7" fmla="*/ 1865875 h 4346867"/>
              <a:gd name="connsiteX8" fmla="*/ 4088191 w 4385571"/>
              <a:gd name="connsiteY8" fmla="*/ 1879670 h 4346867"/>
              <a:gd name="connsiteX9" fmla="*/ 4138153 w 4385571"/>
              <a:gd name="connsiteY9" fmla="*/ 1911976 h 4346867"/>
              <a:gd name="connsiteX10" fmla="*/ 4385523 w 4385571"/>
              <a:gd name="connsiteY10" fmla="*/ 2404201 h 4346867"/>
              <a:gd name="connsiteX11" fmla="*/ 3873252 w 4385571"/>
              <a:gd name="connsiteY11" fmla="*/ 3004946 h 4346867"/>
              <a:gd name="connsiteX12" fmla="*/ 3803036 w 4385571"/>
              <a:gd name="connsiteY12" fmla="*/ 3129775 h 4346867"/>
              <a:gd name="connsiteX13" fmla="*/ 3833940 w 4385571"/>
              <a:gd name="connsiteY13" fmla="*/ 3273137 h 4346867"/>
              <a:gd name="connsiteX14" fmla="*/ 3835567 w 4385571"/>
              <a:gd name="connsiteY14" fmla="*/ 3421045 h 4346867"/>
              <a:gd name="connsiteX15" fmla="*/ 3294693 w 4385571"/>
              <a:gd name="connsiteY15" fmla="*/ 3964575 h 4346867"/>
              <a:gd name="connsiteX16" fmla="*/ 2917641 w 4385571"/>
              <a:gd name="connsiteY16" fmla="*/ 3886553 h 4346867"/>
              <a:gd name="connsiteX17" fmla="*/ 2777227 w 4385571"/>
              <a:gd name="connsiteY17" fmla="*/ 3935972 h 4346867"/>
              <a:gd name="connsiteX18" fmla="*/ 2197343 w 4385571"/>
              <a:gd name="connsiteY18" fmla="*/ 4346867 h 4346867"/>
              <a:gd name="connsiteX19" fmla="*/ 1617467 w 4385571"/>
              <a:gd name="connsiteY19" fmla="*/ 3930768 h 4346867"/>
              <a:gd name="connsiteX20" fmla="*/ 1474451 w 4385571"/>
              <a:gd name="connsiteY20" fmla="*/ 3881359 h 4346867"/>
              <a:gd name="connsiteX21" fmla="*/ 1097399 w 4385571"/>
              <a:gd name="connsiteY21" fmla="*/ 3964575 h 4346867"/>
              <a:gd name="connsiteX22" fmla="*/ 1037554 w 4385571"/>
              <a:gd name="connsiteY22" fmla="*/ 3953135 h 4346867"/>
              <a:gd name="connsiteX23" fmla="*/ 1034990 w 4385571"/>
              <a:gd name="connsiteY23" fmla="*/ 3952876 h 4346867"/>
              <a:gd name="connsiteX24" fmla="*/ 1033047 w 4385571"/>
              <a:gd name="connsiteY24" fmla="*/ 3952273 h 4346867"/>
              <a:gd name="connsiteX25" fmla="*/ 993091 w 4385571"/>
              <a:gd name="connsiteY25" fmla="*/ 3944635 h 4346867"/>
              <a:gd name="connsiteX26" fmla="*/ 926741 w 4385571"/>
              <a:gd name="connsiteY26" fmla="*/ 3919274 h 4346867"/>
              <a:gd name="connsiteX27" fmla="*/ 919147 w 4385571"/>
              <a:gd name="connsiteY27" fmla="*/ 3916917 h 4346867"/>
              <a:gd name="connsiteX28" fmla="*/ 915750 w 4385571"/>
              <a:gd name="connsiteY28" fmla="*/ 3915073 h 4346867"/>
              <a:gd name="connsiteX29" fmla="*/ 895791 w 4385571"/>
              <a:gd name="connsiteY29" fmla="*/ 3907444 h 4346867"/>
              <a:gd name="connsiteX30" fmla="*/ 833473 w 4385571"/>
              <a:gd name="connsiteY30" fmla="*/ 3870414 h 4346867"/>
              <a:gd name="connsiteX31" fmla="*/ 814318 w 4385571"/>
              <a:gd name="connsiteY31" fmla="*/ 3860017 h 4346867"/>
              <a:gd name="connsiteX32" fmla="*/ 810051 w 4385571"/>
              <a:gd name="connsiteY32" fmla="*/ 3856497 h 4346867"/>
              <a:gd name="connsiteX33" fmla="*/ 807146 w 4385571"/>
              <a:gd name="connsiteY33" fmla="*/ 3854771 h 4346867"/>
              <a:gd name="connsiteX34" fmla="*/ 777075 w 4385571"/>
              <a:gd name="connsiteY34" fmla="*/ 3829289 h 4346867"/>
              <a:gd name="connsiteX35" fmla="*/ 722983 w 4385571"/>
              <a:gd name="connsiteY35" fmla="*/ 3784659 h 4346867"/>
              <a:gd name="connsiteX36" fmla="*/ 542228 w 4385571"/>
              <a:gd name="connsiteY36" fmla="*/ 3348278 h 4346867"/>
              <a:gd name="connsiteX37" fmla="*/ 554766 w 4385571"/>
              <a:gd name="connsiteY37" fmla="*/ 3223904 h 4346867"/>
              <a:gd name="connsiteX38" fmla="*/ 583641 w 4385571"/>
              <a:gd name="connsiteY38" fmla="*/ 3130883 h 4346867"/>
              <a:gd name="connsiteX39" fmla="*/ 582535 w 4385571"/>
              <a:gd name="connsiteY39" fmla="*/ 3129775 h 4346867"/>
              <a:gd name="connsiteX40" fmla="*/ 512319 w 4385571"/>
              <a:gd name="connsiteY40" fmla="*/ 3004946 h 4346867"/>
              <a:gd name="connsiteX41" fmla="*/ 48 w 4385571"/>
              <a:gd name="connsiteY41" fmla="*/ 2404201 h 4346867"/>
              <a:gd name="connsiteX42" fmla="*/ 314691 w 4385571"/>
              <a:gd name="connsiteY42" fmla="*/ 1868477 h 4346867"/>
              <a:gd name="connsiteX43" fmla="*/ 340701 w 4385571"/>
              <a:gd name="connsiteY43" fmla="*/ 1722842 h 4346867"/>
              <a:gd name="connsiteX44" fmla="*/ 197676 w 4385571"/>
              <a:gd name="connsiteY44" fmla="*/ 1228721 h 4346867"/>
              <a:gd name="connsiteX45" fmla="*/ 683947 w 4385571"/>
              <a:gd name="connsiteY45" fmla="*/ 718998 h 4346867"/>
              <a:gd name="connsiteX46" fmla="*/ 923179 w 4385571"/>
              <a:gd name="connsiteY46" fmla="*/ 718998 h 4346867"/>
              <a:gd name="connsiteX47" fmla="*/ 1037591 w 4385571"/>
              <a:gd name="connsiteY47" fmla="*/ 620180 h 4346867"/>
              <a:gd name="connsiteX48" fmla="*/ 1037591 w 4385571"/>
              <a:gd name="connsiteY48" fmla="*/ 614976 h 4346867"/>
              <a:gd name="connsiteX49" fmla="*/ 1651274 w 4385571"/>
              <a:gd name="connsiteY49" fmla="*/ 1230 h 4346867"/>
              <a:gd name="connsiteX50" fmla="*/ 2127136 w 4385571"/>
              <a:gd name="connsiteY50" fmla="*/ 227489 h 4346867"/>
              <a:gd name="connsiteX51" fmla="*/ 2272753 w 4385571"/>
              <a:gd name="connsiteY51" fmla="*/ 227489 h 4346867"/>
              <a:gd name="connsiteX52" fmla="*/ 2708939 w 4385571"/>
              <a:gd name="connsiteY52" fmla="*/ 1140 h 434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385571" h="4346867">
                <a:moveTo>
                  <a:pt x="2708939" y="1140"/>
                </a:moveTo>
                <a:cubicBezTo>
                  <a:pt x="2733952" y="-395"/>
                  <a:pt x="2759346" y="-395"/>
                  <a:pt x="2785024" y="1230"/>
                </a:cubicBezTo>
                <a:cubicBezTo>
                  <a:pt x="3112667" y="22037"/>
                  <a:pt x="3362307" y="302899"/>
                  <a:pt x="3362307" y="630578"/>
                </a:cubicBezTo>
                <a:cubicBezTo>
                  <a:pt x="3362307" y="685191"/>
                  <a:pt x="3411707" y="726804"/>
                  <a:pt x="3466321" y="716405"/>
                </a:cubicBezTo>
                <a:cubicBezTo>
                  <a:pt x="3536527" y="703396"/>
                  <a:pt x="3609336" y="703396"/>
                  <a:pt x="3684746" y="716405"/>
                </a:cubicBezTo>
                <a:cubicBezTo>
                  <a:pt x="3942183" y="763213"/>
                  <a:pt x="4147608" y="973860"/>
                  <a:pt x="4184017" y="1231323"/>
                </a:cubicBezTo>
                <a:cubicBezTo>
                  <a:pt x="4212620" y="1418571"/>
                  <a:pt x="4152812" y="1592809"/>
                  <a:pt x="4043595" y="1720240"/>
                </a:cubicBezTo>
                <a:cubicBezTo>
                  <a:pt x="4004584" y="1767047"/>
                  <a:pt x="4017593" y="1837272"/>
                  <a:pt x="4069596" y="1865875"/>
                </a:cubicBezTo>
                <a:lnTo>
                  <a:pt x="4088191" y="1879670"/>
                </a:lnTo>
                <a:lnTo>
                  <a:pt x="4138153" y="1911976"/>
                </a:lnTo>
                <a:cubicBezTo>
                  <a:pt x="4287966" y="2023618"/>
                  <a:pt x="4385523" y="2203956"/>
                  <a:pt x="4385523" y="2404201"/>
                </a:cubicBezTo>
                <a:cubicBezTo>
                  <a:pt x="4385523" y="2404201"/>
                  <a:pt x="4401117" y="2911322"/>
                  <a:pt x="3873252" y="3004946"/>
                </a:cubicBezTo>
                <a:cubicBezTo>
                  <a:pt x="3816046" y="3015345"/>
                  <a:pt x="3782239" y="3075162"/>
                  <a:pt x="3803036" y="3129775"/>
                </a:cubicBezTo>
                <a:lnTo>
                  <a:pt x="3833940" y="3273137"/>
                </a:lnTo>
                <a:cubicBezTo>
                  <a:pt x="3840116" y="3320923"/>
                  <a:pt x="3840767" y="3370335"/>
                  <a:pt x="3835567" y="3421045"/>
                </a:cubicBezTo>
                <a:cubicBezTo>
                  <a:pt x="3804362" y="3704510"/>
                  <a:pt x="3578131" y="3933370"/>
                  <a:pt x="3294693" y="3964575"/>
                </a:cubicBezTo>
                <a:cubicBezTo>
                  <a:pt x="3156873" y="3980177"/>
                  <a:pt x="3026858" y="3948972"/>
                  <a:pt x="2917641" y="3886553"/>
                </a:cubicBezTo>
                <a:cubicBezTo>
                  <a:pt x="2865638" y="3855349"/>
                  <a:pt x="2798025" y="3878757"/>
                  <a:pt x="2777227" y="3935972"/>
                </a:cubicBezTo>
                <a:cubicBezTo>
                  <a:pt x="2691409" y="4175231"/>
                  <a:pt x="2465187" y="4346867"/>
                  <a:pt x="2197343" y="4346867"/>
                </a:cubicBezTo>
                <a:cubicBezTo>
                  <a:pt x="1929507" y="4346867"/>
                  <a:pt x="1700683" y="4172620"/>
                  <a:pt x="1617467" y="3930768"/>
                </a:cubicBezTo>
                <a:cubicBezTo>
                  <a:pt x="1596669" y="3870951"/>
                  <a:pt x="1581067" y="3816338"/>
                  <a:pt x="1474451" y="3881359"/>
                </a:cubicBezTo>
                <a:cubicBezTo>
                  <a:pt x="1367836" y="3946370"/>
                  <a:pt x="1235219" y="3980177"/>
                  <a:pt x="1097399" y="3964575"/>
                </a:cubicBezTo>
                <a:lnTo>
                  <a:pt x="1037554" y="3953135"/>
                </a:lnTo>
                <a:lnTo>
                  <a:pt x="1034990" y="3952876"/>
                </a:lnTo>
                <a:lnTo>
                  <a:pt x="1033047" y="3952273"/>
                </a:lnTo>
                <a:lnTo>
                  <a:pt x="993091" y="3944635"/>
                </a:lnTo>
                <a:lnTo>
                  <a:pt x="926741" y="3919274"/>
                </a:lnTo>
                <a:lnTo>
                  <a:pt x="919147" y="3916917"/>
                </a:lnTo>
                <a:lnTo>
                  <a:pt x="915750" y="3915073"/>
                </a:lnTo>
                <a:lnTo>
                  <a:pt x="895791" y="3907444"/>
                </a:lnTo>
                <a:lnTo>
                  <a:pt x="833473" y="3870414"/>
                </a:lnTo>
                <a:lnTo>
                  <a:pt x="814318" y="3860017"/>
                </a:lnTo>
                <a:lnTo>
                  <a:pt x="810051" y="3856497"/>
                </a:lnTo>
                <a:lnTo>
                  <a:pt x="807146" y="3854771"/>
                </a:lnTo>
                <a:lnTo>
                  <a:pt x="777075" y="3829289"/>
                </a:lnTo>
                <a:lnTo>
                  <a:pt x="722983" y="3784659"/>
                </a:lnTo>
                <a:cubicBezTo>
                  <a:pt x="611304" y="3672980"/>
                  <a:pt x="542228" y="3518696"/>
                  <a:pt x="542228" y="3348278"/>
                </a:cubicBezTo>
                <a:cubicBezTo>
                  <a:pt x="542228" y="3305674"/>
                  <a:pt x="546546" y="3264078"/>
                  <a:pt x="554766" y="3223904"/>
                </a:cubicBezTo>
                <a:lnTo>
                  <a:pt x="583641" y="3130883"/>
                </a:lnTo>
                <a:lnTo>
                  <a:pt x="582535" y="3129775"/>
                </a:lnTo>
                <a:cubicBezTo>
                  <a:pt x="603332" y="3075162"/>
                  <a:pt x="569525" y="3015345"/>
                  <a:pt x="512319" y="3004946"/>
                </a:cubicBezTo>
                <a:cubicBezTo>
                  <a:pt x="-15546" y="2911322"/>
                  <a:pt x="48" y="2404201"/>
                  <a:pt x="48" y="2404201"/>
                </a:cubicBezTo>
                <a:cubicBezTo>
                  <a:pt x="48" y="2175350"/>
                  <a:pt x="127470" y="1972500"/>
                  <a:pt x="314691" y="1868477"/>
                </a:cubicBezTo>
                <a:cubicBezTo>
                  <a:pt x="366702" y="1839865"/>
                  <a:pt x="379703" y="1767047"/>
                  <a:pt x="340701" y="1722842"/>
                </a:cubicBezTo>
                <a:cubicBezTo>
                  <a:pt x="228881" y="1595411"/>
                  <a:pt x="169073" y="1418571"/>
                  <a:pt x="197676" y="1228721"/>
                </a:cubicBezTo>
                <a:cubicBezTo>
                  <a:pt x="236687" y="973860"/>
                  <a:pt x="434307" y="768417"/>
                  <a:pt x="683947" y="718998"/>
                </a:cubicBezTo>
                <a:cubicBezTo>
                  <a:pt x="767154" y="703396"/>
                  <a:pt x="847768" y="703396"/>
                  <a:pt x="923179" y="718998"/>
                </a:cubicBezTo>
                <a:cubicBezTo>
                  <a:pt x="985589" y="729406"/>
                  <a:pt x="1037591" y="682590"/>
                  <a:pt x="1037591" y="620180"/>
                </a:cubicBezTo>
                <a:lnTo>
                  <a:pt x="1037591" y="614976"/>
                </a:lnTo>
                <a:cubicBezTo>
                  <a:pt x="1037591" y="276898"/>
                  <a:pt x="1313232" y="1230"/>
                  <a:pt x="1651274" y="1230"/>
                </a:cubicBezTo>
                <a:cubicBezTo>
                  <a:pt x="1843698" y="1230"/>
                  <a:pt x="2015326" y="89650"/>
                  <a:pt x="2127136" y="227489"/>
                </a:cubicBezTo>
                <a:cubicBezTo>
                  <a:pt x="2166147" y="274296"/>
                  <a:pt x="2233751" y="274296"/>
                  <a:pt x="2272753" y="227489"/>
                </a:cubicBezTo>
                <a:cubicBezTo>
                  <a:pt x="2377417" y="97781"/>
                  <a:pt x="2533848" y="11879"/>
                  <a:pt x="2708939" y="114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44AD6CB-737F-E708-7C89-072E8B5F7ECC}"/>
              </a:ext>
            </a:extLst>
          </p:cNvPr>
          <p:cNvSpPr/>
          <p:nvPr/>
        </p:nvSpPr>
        <p:spPr>
          <a:xfrm>
            <a:off x="3086897" y="1843921"/>
            <a:ext cx="3052154" cy="2734548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E237E0D7-CCC7-C414-0B4E-FD322F3BD26D}"/>
              </a:ext>
            </a:extLst>
          </p:cNvPr>
          <p:cNvSpPr/>
          <p:nvPr/>
        </p:nvSpPr>
        <p:spPr>
          <a:xfrm>
            <a:off x="3047889" y="1804913"/>
            <a:ext cx="3052154" cy="2734548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F76F8673-1C46-92AA-AA9F-1FC8DF54BEBE}"/>
              </a:ext>
            </a:extLst>
          </p:cNvPr>
          <p:cNvSpPr/>
          <p:nvPr/>
        </p:nvSpPr>
        <p:spPr>
          <a:xfrm>
            <a:off x="4487183" y="5335255"/>
            <a:ext cx="202821" cy="81913"/>
          </a:xfrm>
          <a:custGeom>
            <a:avLst/>
            <a:gdLst>
              <a:gd name="connsiteX0" fmla="*/ 30142 w 30141"/>
              <a:gd name="connsiteY0" fmla="*/ 6087 h 12173"/>
              <a:gd name="connsiteX1" fmla="*/ 15071 w 30141"/>
              <a:gd name="connsiteY1" fmla="*/ 12174 h 12173"/>
              <a:gd name="connsiteX2" fmla="*/ 0 w 30141"/>
              <a:gd name="connsiteY2" fmla="*/ 6087 h 12173"/>
              <a:gd name="connsiteX3" fmla="*/ 15071 w 30141"/>
              <a:gd name="connsiteY3" fmla="*/ 0 h 12173"/>
              <a:gd name="connsiteX4" fmla="*/ 30142 w 30141"/>
              <a:gd name="connsiteY4" fmla="*/ 6087 h 1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41" h="12173">
                <a:moveTo>
                  <a:pt x="30142" y="6087"/>
                </a:moveTo>
                <a:cubicBezTo>
                  <a:pt x="30142" y="9449"/>
                  <a:pt x="23394" y="12174"/>
                  <a:pt x="15071" y="12174"/>
                </a:cubicBezTo>
                <a:cubicBezTo>
                  <a:pt x="6747" y="12174"/>
                  <a:pt x="0" y="9449"/>
                  <a:pt x="0" y="6087"/>
                </a:cubicBezTo>
                <a:cubicBezTo>
                  <a:pt x="0" y="2725"/>
                  <a:pt x="6747" y="0"/>
                  <a:pt x="15071" y="0"/>
                </a:cubicBezTo>
                <a:cubicBezTo>
                  <a:pt x="23394" y="0"/>
                  <a:pt x="30142" y="2725"/>
                  <a:pt x="30142" y="608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F9E675BE-BACF-AA5A-3838-B62126F39339}"/>
              </a:ext>
            </a:extLst>
          </p:cNvPr>
          <p:cNvSpPr/>
          <p:nvPr/>
        </p:nvSpPr>
        <p:spPr>
          <a:xfrm>
            <a:off x="4335066" y="4155224"/>
            <a:ext cx="479763" cy="1240492"/>
          </a:xfrm>
          <a:custGeom>
            <a:avLst/>
            <a:gdLst>
              <a:gd name="connsiteX0" fmla="*/ 65790 w 71297"/>
              <a:gd name="connsiteY0" fmla="*/ 290 h 184348"/>
              <a:gd name="connsiteX1" fmla="*/ 60284 w 71297"/>
              <a:gd name="connsiteY1" fmla="*/ 5797 h 184348"/>
              <a:gd name="connsiteX2" fmla="*/ 60284 w 71297"/>
              <a:gd name="connsiteY2" fmla="*/ 38841 h 184348"/>
              <a:gd name="connsiteX3" fmla="*/ 42894 w 71297"/>
              <a:gd name="connsiteY3" fmla="*/ 74493 h 184348"/>
              <a:gd name="connsiteX4" fmla="*/ 42894 w 71297"/>
              <a:gd name="connsiteY4" fmla="*/ 34493 h 184348"/>
              <a:gd name="connsiteX5" fmla="*/ 37387 w 71297"/>
              <a:gd name="connsiteY5" fmla="*/ 28986 h 184348"/>
              <a:gd name="connsiteX6" fmla="*/ 31881 w 71297"/>
              <a:gd name="connsiteY6" fmla="*/ 34493 h 184348"/>
              <a:gd name="connsiteX7" fmla="*/ 31881 w 71297"/>
              <a:gd name="connsiteY7" fmla="*/ 91885 h 184348"/>
              <a:gd name="connsiteX8" fmla="*/ 11013 w 71297"/>
              <a:gd name="connsiteY8" fmla="*/ 53623 h 184348"/>
              <a:gd name="connsiteX9" fmla="*/ 11013 w 71297"/>
              <a:gd name="connsiteY9" fmla="*/ 20580 h 184348"/>
              <a:gd name="connsiteX10" fmla="*/ 5507 w 71297"/>
              <a:gd name="connsiteY10" fmla="*/ 15073 h 184348"/>
              <a:gd name="connsiteX11" fmla="*/ 0 w 71297"/>
              <a:gd name="connsiteY11" fmla="*/ 20580 h 184348"/>
              <a:gd name="connsiteX12" fmla="*/ 0 w 71297"/>
              <a:gd name="connsiteY12" fmla="*/ 53623 h 184348"/>
              <a:gd name="connsiteX13" fmla="*/ 31881 w 71297"/>
              <a:gd name="connsiteY13" fmla="*/ 104348 h 184348"/>
              <a:gd name="connsiteX14" fmla="*/ 31881 w 71297"/>
              <a:gd name="connsiteY14" fmla="*/ 178842 h 184348"/>
              <a:gd name="connsiteX15" fmla="*/ 37387 w 71297"/>
              <a:gd name="connsiteY15" fmla="*/ 184349 h 184348"/>
              <a:gd name="connsiteX16" fmla="*/ 42894 w 71297"/>
              <a:gd name="connsiteY16" fmla="*/ 178842 h 184348"/>
              <a:gd name="connsiteX17" fmla="*/ 42894 w 71297"/>
              <a:gd name="connsiteY17" fmla="*/ 87247 h 184348"/>
              <a:gd name="connsiteX18" fmla="*/ 71297 w 71297"/>
              <a:gd name="connsiteY18" fmla="*/ 38551 h 184348"/>
              <a:gd name="connsiteX19" fmla="*/ 71297 w 71297"/>
              <a:gd name="connsiteY19" fmla="*/ 5507 h 184348"/>
              <a:gd name="connsiteX20" fmla="*/ 65790 w 71297"/>
              <a:gd name="connsiteY20" fmla="*/ 0 h 18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297" h="184348">
                <a:moveTo>
                  <a:pt x="65790" y="290"/>
                </a:moveTo>
                <a:cubicBezTo>
                  <a:pt x="62602" y="290"/>
                  <a:pt x="60284" y="2899"/>
                  <a:pt x="60284" y="5797"/>
                </a:cubicBezTo>
                <a:lnTo>
                  <a:pt x="60284" y="38841"/>
                </a:lnTo>
                <a:cubicBezTo>
                  <a:pt x="60284" y="52754"/>
                  <a:pt x="53908" y="65798"/>
                  <a:pt x="42894" y="74493"/>
                </a:cubicBezTo>
                <a:lnTo>
                  <a:pt x="42894" y="34493"/>
                </a:lnTo>
                <a:cubicBezTo>
                  <a:pt x="42894" y="31305"/>
                  <a:pt x="40286" y="28986"/>
                  <a:pt x="37387" y="28986"/>
                </a:cubicBezTo>
                <a:cubicBezTo>
                  <a:pt x="34489" y="28986"/>
                  <a:pt x="31881" y="31594"/>
                  <a:pt x="31881" y="34493"/>
                </a:cubicBezTo>
                <a:lnTo>
                  <a:pt x="31881" y="91885"/>
                </a:lnTo>
                <a:cubicBezTo>
                  <a:pt x="18839" y="83769"/>
                  <a:pt x="11013" y="69566"/>
                  <a:pt x="11013" y="53623"/>
                </a:cubicBezTo>
                <a:lnTo>
                  <a:pt x="11013" y="20580"/>
                </a:lnTo>
                <a:cubicBezTo>
                  <a:pt x="11013" y="17391"/>
                  <a:pt x="8405" y="15073"/>
                  <a:pt x="5507" y="15073"/>
                </a:cubicBezTo>
                <a:cubicBezTo>
                  <a:pt x="2608" y="15073"/>
                  <a:pt x="0" y="17681"/>
                  <a:pt x="0" y="20580"/>
                </a:cubicBezTo>
                <a:lnTo>
                  <a:pt x="0" y="53623"/>
                </a:lnTo>
                <a:cubicBezTo>
                  <a:pt x="0" y="75652"/>
                  <a:pt x="12462" y="95073"/>
                  <a:pt x="31881" y="104348"/>
                </a:cubicBezTo>
                <a:lnTo>
                  <a:pt x="31881" y="178842"/>
                </a:lnTo>
                <a:cubicBezTo>
                  <a:pt x="31881" y="182030"/>
                  <a:pt x="34489" y="184349"/>
                  <a:pt x="37387" y="184349"/>
                </a:cubicBezTo>
                <a:cubicBezTo>
                  <a:pt x="40286" y="184349"/>
                  <a:pt x="42894" y="181740"/>
                  <a:pt x="42894" y="178842"/>
                </a:cubicBezTo>
                <a:lnTo>
                  <a:pt x="42894" y="87247"/>
                </a:lnTo>
                <a:cubicBezTo>
                  <a:pt x="60284" y="77392"/>
                  <a:pt x="71297" y="58551"/>
                  <a:pt x="71297" y="38551"/>
                </a:cubicBezTo>
                <a:lnTo>
                  <a:pt x="71297" y="5507"/>
                </a:lnTo>
                <a:cubicBezTo>
                  <a:pt x="71297" y="2319"/>
                  <a:pt x="68689" y="0"/>
                  <a:pt x="6579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8055CE-90C0-9072-9FC1-DB3D6D2FFBC9}"/>
              </a:ext>
            </a:extLst>
          </p:cNvPr>
          <p:cNvSpPr txBox="1"/>
          <p:nvPr/>
        </p:nvSpPr>
        <p:spPr>
          <a:xfrm>
            <a:off x="3542309" y="413700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B41A47-FB1F-B46F-4FAE-F469112F2910}"/>
              </a:ext>
            </a:extLst>
          </p:cNvPr>
          <p:cNvSpPr txBox="1"/>
          <p:nvPr/>
        </p:nvSpPr>
        <p:spPr>
          <a:xfrm>
            <a:off x="3141753" y="343703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044B0-BFDA-58DD-6D37-26210EED01E0}"/>
              </a:ext>
            </a:extLst>
          </p:cNvPr>
          <p:cNvSpPr txBox="1"/>
          <p:nvPr/>
        </p:nvSpPr>
        <p:spPr>
          <a:xfrm>
            <a:off x="3262833" y="262606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D529E0-DF44-F826-8160-8945480F71E2}"/>
              </a:ext>
            </a:extLst>
          </p:cNvPr>
          <p:cNvSpPr txBox="1"/>
          <p:nvPr/>
        </p:nvSpPr>
        <p:spPr>
          <a:xfrm>
            <a:off x="3899360" y="20985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61C13-876D-A77B-AAB7-AC06CC5024F9}"/>
              </a:ext>
            </a:extLst>
          </p:cNvPr>
          <p:cNvSpPr txBox="1"/>
          <p:nvPr/>
        </p:nvSpPr>
        <p:spPr>
          <a:xfrm>
            <a:off x="4728795" y="20985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6731E8-0252-DF44-2B2E-882FEDB2EDE9}"/>
              </a:ext>
            </a:extLst>
          </p:cNvPr>
          <p:cNvSpPr txBox="1"/>
          <p:nvPr/>
        </p:nvSpPr>
        <p:spPr>
          <a:xfrm>
            <a:off x="5366253" y="262606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1F0D2-B23B-D052-1B15-8FDB6C9933FC}"/>
              </a:ext>
            </a:extLst>
          </p:cNvPr>
          <p:cNvSpPr txBox="1"/>
          <p:nvPr/>
        </p:nvSpPr>
        <p:spPr>
          <a:xfrm>
            <a:off x="5504726" y="343703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775416-3019-2997-3B50-ABCDDF973717}"/>
              </a:ext>
            </a:extLst>
          </p:cNvPr>
          <p:cNvSpPr txBox="1"/>
          <p:nvPr/>
        </p:nvSpPr>
        <p:spPr>
          <a:xfrm>
            <a:off x="5091739" y="413700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08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367DF8-AF94-8F85-6D9B-3A27DD25919C}"/>
              </a:ext>
            </a:extLst>
          </p:cNvPr>
          <p:cNvGrpSpPr/>
          <p:nvPr/>
        </p:nvGrpSpPr>
        <p:grpSpPr>
          <a:xfrm>
            <a:off x="3993767" y="2869881"/>
            <a:ext cx="1156468" cy="806031"/>
            <a:chOff x="332936" y="2689322"/>
            <a:chExt cx="2975111" cy="1074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26368D-98AA-131A-A60F-561EC261369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56E3DC-439A-017E-6762-C9D57B6309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rainstorm with solid fill">
            <a:extLst>
              <a:ext uri="{FF2B5EF4-FFF2-40B4-BE49-F238E27FC236}">
                <a16:creationId xmlns:a16="http://schemas.microsoft.com/office/drawing/2014/main" id="{7D0B477B-9174-0288-A9EC-DCD865D89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0" y="3938424"/>
            <a:ext cx="285266" cy="285266"/>
          </a:xfrm>
          <a:prstGeom prst="rect">
            <a:avLst/>
          </a:prstGeom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55035EDC-B10A-81F7-6A14-2623239182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7044" y="3238451"/>
            <a:ext cx="285266" cy="285266"/>
          </a:xfrm>
          <a:prstGeom prst="rect">
            <a:avLst/>
          </a:prstGeom>
        </p:spPr>
      </p:pic>
      <p:pic>
        <p:nvPicPr>
          <p:cNvPr id="21" name="Graphic 20" descr="Hourglass 30% with solid fill">
            <a:extLst>
              <a:ext uri="{FF2B5EF4-FFF2-40B4-BE49-F238E27FC236}">
                <a16:creationId xmlns:a16="http://schemas.microsoft.com/office/drawing/2014/main" id="{068787B0-0DD7-4005-9A21-59D82FC838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76221" y="2427489"/>
            <a:ext cx="285266" cy="285266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A5A05068-4595-48F6-1CD5-71525A6B83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44086" y="1899969"/>
            <a:ext cx="285266" cy="285266"/>
          </a:xfrm>
          <a:prstGeom prst="rect">
            <a:avLst/>
          </a:prstGeom>
        </p:spPr>
      </p:pic>
      <p:pic>
        <p:nvPicPr>
          <p:cNvPr id="23" name="Graphic 22" descr="Research with solid fill">
            <a:extLst>
              <a:ext uri="{FF2B5EF4-FFF2-40B4-BE49-F238E27FC236}">
                <a16:creationId xmlns:a16="http://schemas.microsoft.com/office/drawing/2014/main" id="{46BA6C35-86E1-17C6-B949-875199A9C49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14650" y="1899969"/>
            <a:ext cx="285266" cy="285266"/>
          </a:xfrm>
          <a:prstGeom prst="rect">
            <a:avLst/>
          </a:prstGeom>
        </p:spPr>
      </p:pic>
      <p:pic>
        <p:nvPicPr>
          <p:cNvPr id="24" name="Graphic 23" descr="Bar graph with upward trend with solid fill">
            <a:extLst>
              <a:ext uri="{FF2B5EF4-FFF2-40B4-BE49-F238E27FC236}">
                <a16:creationId xmlns:a16="http://schemas.microsoft.com/office/drawing/2014/main" id="{CA16258E-EC57-65F4-791F-A8921F07007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20017" y="3238451"/>
            <a:ext cx="285266" cy="285266"/>
          </a:xfrm>
          <a:prstGeom prst="rect">
            <a:avLst/>
          </a:prstGeom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C46D3065-34FD-0A18-1414-D5C7446B3ED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81544" y="2427489"/>
            <a:ext cx="285266" cy="285266"/>
          </a:xfrm>
          <a:prstGeom prst="rect">
            <a:avLst/>
          </a:prstGeom>
        </p:spPr>
      </p:pic>
      <p:pic>
        <p:nvPicPr>
          <p:cNvPr id="26" name="Graphic 25" descr="Eye with solid fill">
            <a:extLst>
              <a:ext uri="{FF2B5EF4-FFF2-40B4-BE49-F238E27FC236}">
                <a16:creationId xmlns:a16="http://schemas.microsoft.com/office/drawing/2014/main" id="{C788BB49-E374-AC33-EB61-F736539BC8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07029" y="3938424"/>
            <a:ext cx="285266" cy="285266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DF2AB9F-FE89-B8D8-75A0-93AD63DD3B62}"/>
              </a:ext>
            </a:extLst>
          </p:cNvPr>
          <p:cNvGrpSpPr/>
          <p:nvPr/>
        </p:nvGrpSpPr>
        <p:grpSpPr>
          <a:xfrm>
            <a:off x="6554214" y="2618325"/>
            <a:ext cx="2194560" cy="736782"/>
            <a:chOff x="8921977" y="2916466"/>
            <a:chExt cx="2926080" cy="98237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F612B8C-7492-8E4F-7C63-56AEF18BC6D9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06.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C3525CA-DC13-6CE3-5BDA-926FDA0B11E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9F53FF5-F4AF-5F8C-629A-85753E11A0B8}"/>
              </a:ext>
            </a:extLst>
          </p:cNvPr>
          <p:cNvGrpSpPr/>
          <p:nvPr/>
        </p:nvGrpSpPr>
        <p:grpSpPr>
          <a:xfrm>
            <a:off x="6554214" y="4323419"/>
            <a:ext cx="2194560" cy="736782"/>
            <a:chOff x="8921977" y="4621560"/>
            <a:chExt cx="2926080" cy="98237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62161D3-B522-732C-080E-F26AF63A44AF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08.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09822A4-532E-0450-FE3C-CFAEF71CB35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8E9FA02-A157-33CA-A8E6-13F083C81659}"/>
              </a:ext>
            </a:extLst>
          </p:cNvPr>
          <p:cNvGrpSpPr/>
          <p:nvPr/>
        </p:nvGrpSpPr>
        <p:grpSpPr>
          <a:xfrm>
            <a:off x="395226" y="2618325"/>
            <a:ext cx="2194560" cy="736782"/>
            <a:chOff x="332936" y="2916466"/>
            <a:chExt cx="2926080" cy="98237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5066930-D688-9951-C8B7-A785769A973A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03.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247653-D0AC-F4ED-3642-7D0EA785298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35EF35D-34A1-9FCD-6BAC-57A4C795A3F2}"/>
              </a:ext>
            </a:extLst>
          </p:cNvPr>
          <p:cNvGrpSpPr/>
          <p:nvPr/>
        </p:nvGrpSpPr>
        <p:grpSpPr>
          <a:xfrm>
            <a:off x="395226" y="4323419"/>
            <a:ext cx="2194560" cy="736782"/>
            <a:chOff x="332936" y="4621560"/>
            <a:chExt cx="2926080" cy="98237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752209-C74B-CA7A-DF15-1E2A9A7ABEC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01.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0E8271F-2771-29F2-4BAA-2497DB81E0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1E42255-46B5-19CB-EDE8-A10D2BCCE64F}"/>
              </a:ext>
            </a:extLst>
          </p:cNvPr>
          <p:cNvGrpSpPr/>
          <p:nvPr/>
        </p:nvGrpSpPr>
        <p:grpSpPr>
          <a:xfrm>
            <a:off x="6554214" y="1765779"/>
            <a:ext cx="2194560" cy="736782"/>
            <a:chOff x="8921977" y="1211372"/>
            <a:chExt cx="2926080" cy="98237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4E4F433-B635-93A6-3BA0-F0A3BB70423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05.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DDC750F-F3D1-09EC-3D2F-71EC3A35813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7BA61EC-D5F2-3D53-0A97-63584E4D43ED}"/>
              </a:ext>
            </a:extLst>
          </p:cNvPr>
          <p:cNvGrpSpPr/>
          <p:nvPr/>
        </p:nvGrpSpPr>
        <p:grpSpPr>
          <a:xfrm>
            <a:off x="395226" y="1765779"/>
            <a:ext cx="2194560" cy="736782"/>
            <a:chOff x="332936" y="1211372"/>
            <a:chExt cx="2926080" cy="98237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ABCDAEE-884A-31E3-1782-0C5043612086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04.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CC97A7-3FBE-33DE-9A68-CEE51D29496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592D04B-4AD0-6FAC-3B20-8AA6D0509806}"/>
              </a:ext>
            </a:extLst>
          </p:cNvPr>
          <p:cNvGrpSpPr/>
          <p:nvPr/>
        </p:nvGrpSpPr>
        <p:grpSpPr>
          <a:xfrm>
            <a:off x="395226" y="3470871"/>
            <a:ext cx="2194560" cy="736782"/>
            <a:chOff x="332936" y="4621560"/>
            <a:chExt cx="2926080" cy="98237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2634360-D4CC-1313-947A-A8B2E94466D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02.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5AB4FC1-3B92-8200-8164-6746BA0E49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79C030B-A132-12A4-ACDA-8111BE48EBC5}"/>
              </a:ext>
            </a:extLst>
          </p:cNvPr>
          <p:cNvGrpSpPr/>
          <p:nvPr/>
        </p:nvGrpSpPr>
        <p:grpSpPr>
          <a:xfrm>
            <a:off x="6554214" y="3470871"/>
            <a:ext cx="2194560" cy="736782"/>
            <a:chOff x="8921977" y="4621560"/>
            <a:chExt cx="2926080" cy="98237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072B4E7-B1E0-E32E-AC88-8D2B00C8B03A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07. 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BEFD9FC-0433-EBCA-CD7F-9620AC51179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1388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069A-F719-26F1-906C-80245EA34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F07ED5-5920-178A-5557-8B395813E0E9}"/>
              </a:ext>
            </a:extLst>
          </p:cNvPr>
          <p:cNvSpPr/>
          <p:nvPr/>
        </p:nvSpPr>
        <p:spPr>
          <a:xfrm>
            <a:off x="2924987" y="1681111"/>
            <a:ext cx="3289178" cy="3260150"/>
          </a:xfrm>
          <a:custGeom>
            <a:avLst/>
            <a:gdLst>
              <a:gd name="connsiteX0" fmla="*/ 2708939 w 4385571"/>
              <a:gd name="connsiteY0" fmla="*/ 1140 h 4346867"/>
              <a:gd name="connsiteX1" fmla="*/ 2785024 w 4385571"/>
              <a:gd name="connsiteY1" fmla="*/ 1230 h 4346867"/>
              <a:gd name="connsiteX2" fmla="*/ 3362307 w 4385571"/>
              <a:gd name="connsiteY2" fmla="*/ 630578 h 4346867"/>
              <a:gd name="connsiteX3" fmla="*/ 3466321 w 4385571"/>
              <a:gd name="connsiteY3" fmla="*/ 716405 h 4346867"/>
              <a:gd name="connsiteX4" fmla="*/ 3684746 w 4385571"/>
              <a:gd name="connsiteY4" fmla="*/ 716405 h 4346867"/>
              <a:gd name="connsiteX5" fmla="*/ 4184017 w 4385571"/>
              <a:gd name="connsiteY5" fmla="*/ 1231323 h 4346867"/>
              <a:gd name="connsiteX6" fmla="*/ 4043595 w 4385571"/>
              <a:gd name="connsiteY6" fmla="*/ 1720240 h 4346867"/>
              <a:gd name="connsiteX7" fmla="*/ 4069596 w 4385571"/>
              <a:gd name="connsiteY7" fmla="*/ 1865875 h 4346867"/>
              <a:gd name="connsiteX8" fmla="*/ 4088191 w 4385571"/>
              <a:gd name="connsiteY8" fmla="*/ 1879670 h 4346867"/>
              <a:gd name="connsiteX9" fmla="*/ 4138153 w 4385571"/>
              <a:gd name="connsiteY9" fmla="*/ 1911976 h 4346867"/>
              <a:gd name="connsiteX10" fmla="*/ 4385523 w 4385571"/>
              <a:gd name="connsiteY10" fmla="*/ 2404201 h 4346867"/>
              <a:gd name="connsiteX11" fmla="*/ 3873252 w 4385571"/>
              <a:gd name="connsiteY11" fmla="*/ 3004946 h 4346867"/>
              <a:gd name="connsiteX12" fmla="*/ 3803036 w 4385571"/>
              <a:gd name="connsiteY12" fmla="*/ 3129775 h 4346867"/>
              <a:gd name="connsiteX13" fmla="*/ 3833940 w 4385571"/>
              <a:gd name="connsiteY13" fmla="*/ 3273137 h 4346867"/>
              <a:gd name="connsiteX14" fmla="*/ 3835567 w 4385571"/>
              <a:gd name="connsiteY14" fmla="*/ 3421045 h 4346867"/>
              <a:gd name="connsiteX15" fmla="*/ 3294693 w 4385571"/>
              <a:gd name="connsiteY15" fmla="*/ 3964575 h 4346867"/>
              <a:gd name="connsiteX16" fmla="*/ 2917641 w 4385571"/>
              <a:gd name="connsiteY16" fmla="*/ 3886553 h 4346867"/>
              <a:gd name="connsiteX17" fmla="*/ 2777227 w 4385571"/>
              <a:gd name="connsiteY17" fmla="*/ 3935972 h 4346867"/>
              <a:gd name="connsiteX18" fmla="*/ 2197343 w 4385571"/>
              <a:gd name="connsiteY18" fmla="*/ 4346867 h 4346867"/>
              <a:gd name="connsiteX19" fmla="*/ 1617467 w 4385571"/>
              <a:gd name="connsiteY19" fmla="*/ 3930768 h 4346867"/>
              <a:gd name="connsiteX20" fmla="*/ 1474451 w 4385571"/>
              <a:gd name="connsiteY20" fmla="*/ 3881359 h 4346867"/>
              <a:gd name="connsiteX21" fmla="*/ 1097399 w 4385571"/>
              <a:gd name="connsiteY21" fmla="*/ 3964575 h 4346867"/>
              <a:gd name="connsiteX22" fmla="*/ 1037554 w 4385571"/>
              <a:gd name="connsiteY22" fmla="*/ 3953135 h 4346867"/>
              <a:gd name="connsiteX23" fmla="*/ 1034990 w 4385571"/>
              <a:gd name="connsiteY23" fmla="*/ 3952876 h 4346867"/>
              <a:gd name="connsiteX24" fmla="*/ 1033047 w 4385571"/>
              <a:gd name="connsiteY24" fmla="*/ 3952273 h 4346867"/>
              <a:gd name="connsiteX25" fmla="*/ 993091 w 4385571"/>
              <a:gd name="connsiteY25" fmla="*/ 3944635 h 4346867"/>
              <a:gd name="connsiteX26" fmla="*/ 926741 w 4385571"/>
              <a:gd name="connsiteY26" fmla="*/ 3919274 h 4346867"/>
              <a:gd name="connsiteX27" fmla="*/ 919147 w 4385571"/>
              <a:gd name="connsiteY27" fmla="*/ 3916917 h 4346867"/>
              <a:gd name="connsiteX28" fmla="*/ 915750 w 4385571"/>
              <a:gd name="connsiteY28" fmla="*/ 3915073 h 4346867"/>
              <a:gd name="connsiteX29" fmla="*/ 895791 w 4385571"/>
              <a:gd name="connsiteY29" fmla="*/ 3907444 h 4346867"/>
              <a:gd name="connsiteX30" fmla="*/ 833473 w 4385571"/>
              <a:gd name="connsiteY30" fmla="*/ 3870414 h 4346867"/>
              <a:gd name="connsiteX31" fmla="*/ 814318 w 4385571"/>
              <a:gd name="connsiteY31" fmla="*/ 3860017 h 4346867"/>
              <a:gd name="connsiteX32" fmla="*/ 810051 w 4385571"/>
              <a:gd name="connsiteY32" fmla="*/ 3856497 h 4346867"/>
              <a:gd name="connsiteX33" fmla="*/ 807146 w 4385571"/>
              <a:gd name="connsiteY33" fmla="*/ 3854771 h 4346867"/>
              <a:gd name="connsiteX34" fmla="*/ 777075 w 4385571"/>
              <a:gd name="connsiteY34" fmla="*/ 3829289 h 4346867"/>
              <a:gd name="connsiteX35" fmla="*/ 722983 w 4385571"/>
              <a:gd name="connsiteY35" fmla="*/ 3784659 h 4346867"/>
              <a:gd name="connsiteX36" fmla="*/ 542228 w 4385571"/>
              <a:gd name="connsiteY36" fmla="*/ 3348278 h 4346867"/>
              <a:gd name="connsiteX37" fmla="*/ 554766 w 4385571"/>
              <a:gd name="connsiteY37" fmla="*/ 3223904 h 4346867"/>
              <a:gd name="connsiteX38" fmla="*/ 583641 w 4385571"/>
              <a:gd name="connsiteY38" fmla="*/ 3130883 h 4346867"/>
              <a:gd name="connsiteX39" fmla="*/ 582535 w 4385571"/>
              <a:gd name="connsiteY39" fmla="*/ 3129775 h 4346867"/>
              <a:gd name="connsiteX40" fmla="*/ 512319 w 4385571"/>
              <a:gd name="connsiteY40" fmla="*/ 3004946 h 4346867"/>
              <a:gd name="connsiteX41" fmla="*/ 48 w 4385571"/>
              <a:gd name="connsiteY41" fmla="*/ 2404201 h 4346867"/>
              <a:gd name="connsiteX42" fmla="*/ 314691 w 4385571"/>
              <a:gd name="connsiteY42" fmla="*/ 1868477 h 4346867"/>
              <a:gd name="connsiteX43" fmla="*/ 340701 w 4385571"/>
              <a:gd name="connsiteY43" fmla="*/ 1722842 h 4346867"/>
              <a:gd name="connsiteX44" fmla="*/ 197676 w 4385571"/>
              <a:gd name="connsiteY44" fmla="*/ 1228721 h 4346867"/>
              <a:gd name="connsiteX45" fmla="*/ 683947 w 4385571"/>
              <a:gd name="connsiteY45" fmla="*/ 718998 h 4346867"/>
              <a:gd name="connsiteX46" fmla="*/ 923179 w 4385571"/>
              <a:gd name="connsiteY46" fmla="*/ 718998 h 4346867"/>
              <a:gd name="connsiteX47" fmla="*/ 1037591 w 4385571"/>
              <a:gd name="connsiteY47" fmla="*/ 620180 h 4346867"/>
              <a:gd name="connsiteX48" fmla="*/ 1037591 w 4385571"/>
              <a:gd name="connsiteY48" fmla="*/ 614976 h 4346867"/>
              <a:gd name="connsiteX49" fmla="*/ 1651274 w 4385571"/>
              <a:gd name="connsiteY49" fmla="*/ 1230 h 4346867"/>
              <a:gd name="connsiteX50" fmla="*/ 2127136 w 4385571"/>
              <a:gd name="connsiteY50" fmla="*/ 227489 h 4346867"/>
              <a:gd name="connsiteX51" fmla="*/ 2272753 w 4385571"/>
              <a:gd name="connsiteY51" fmla="*/ 227489 h 4346867"/>
              <a:gd name="connsiteX52" fmla="*/ 2708939 w 4385571"/>
              <a:gd name="connsiteY52" fmla="*/ 1140 h 434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385571" h="4346867">
                <a:moveTo>
                  <a:pt x="2708939" y="1140"/>
                </a:moveTo>
                <a:cubicBezTo>
                  <a:pt x="2733952" y="-395"/>
                  <a:pt x="2759346" y="-395"/>
                  <a:pt x="2785024" y="1230"/>
                </a:cubicBezTo>
                <a:cubicBezTo>
                  <a:pt x="3112667" y="22037"/>
                  <a:pt x="3362307" y="302899"/>
                  <a:pt x="3362307" y="630578"/>
                </a:cubicBezTo>
                <a:cubicBezTo>
                  <a:pt x="3362307" y="685191"/>
                  <a:pt x="3411707" y="726804"/>
                  <a:pt x="3466321" y="716405"/>
                </a:cubicBezTo>
                <a:cubicBezTo>
                  <a:pt x="3536527" y="703396"/>
                  <a:pt x="3609336" y="703396"/>
                  <a:pt x="3684746" y="716405"/>
                </a:cubicBezTo>
                <a:cubicBezTo>
                  <a:pt x="3942183" y="763213"/>
                  <a:pt x="4147608" y="973860"/>
                  <a:pt x="4184017" y="1231323"/>
                </a:cubicBezTo>
                <a:cubicBezTo>
                  <a:pt x="4212620" y="1418571"/>
                  <a:pt x="4152812" y="1592809"/>
                  <a:pt x="4043595" y="1720240"/>
                </a:cubicBezTo>
                <a:cubicBezTo>
                  <a:pt x="4004584" y="1767047"/>
                  <a:pt x="4017593" y="1837272"/>
                  <a:pt x="4069596" y="1865875"/>
                </a:cubicBezTo>
                <a:lnTo>
                  <a:pt x="4088191" y="1879670"/>
                </a:lnTo>
                <a:lnTo>
                  <a:pt x="4138153" y="1911976"/>
                </a:lnTo>
                <a:cubicBezTo>
                  <a:pt x="4287966" y="2023618"/>
                  <a:pt x="4385523" y="2203956"/>
                  <a:pt x="4385523" y="2404201"/>
                </a:cubicBezTo>
                <a:cubicBezTo>
                  <a:pt x="4385523" y="2404201"/>
                  <a:pt x="4401117" y="2911322"/>
                  <a:pt x="3873252" y="3004946"/>
                </a:cubicBezTo>
                <a:cubicBezTo>
                  <a:pt x="3816046" y="3015345"/>
                  <a:pt x="3782239" y="3075162"/>
                  <a:pt x="3803036" y="3129775"/>
                </a:cubicBezTo>
                <a:lnTo>
                  <a:pt x="3833940" y="3273137"/>
                </a:lnTo>
                <a:cubicBezTo>
                  <a:pt x="3840116" y="3320923"/>
                  <a:pt x="3840767" y="3370335"/>
                  <a:pt x="3835567" y="3421045"/>
                </a:cubicBezTo>
                <a:cubicBezTo>
                  <a:pt x="3804362" y="3704510"/>
                  <a:pt x="3578131" y="3933370"/>
                  <a:pt x="3294693" y="3964575"/>
                </a:cubicBezTo>
                <a:cubicBezTo>
                  <a:pt x="3156873" y="3980177"/>
                  <a:pt x="3026858" y="3948972"/>
                  <a:pt x="2917641" y="3886553"/>
                </a:cubicBezTo>
                <a:cubicBezTo>
                  <a:pt x="2865638" y="3855349"/>
                  <a:pt x="2798025" y="3878757"/>
                  <a:pt x="2777227" y="3935972"/>
                </a:cubicBezTo>
                <a:cubicBezTo>
                  <a:pt x="2691409" y="4175231"/>
                  <a:pt x="2465187" y="4346867"/>
                  <a:pt x="2197343" y="4346867"/>
                </a:cubicBezTo>
                <a:cubicBezTo>
                  <a:pt x="1929507" y="4346867"/>
                  <a:pt x="1700683" y="4172620"/>
                  <a:pt x="1617467" y="3930768"/>
                </a:cubicBezTo>
                <a:cubicBezTo>
                  <a:pt x="1596669" y="3870951"/>
                  <a:pt x="1581067" y="3816338"/>
                  <a:pt x="1474451" y="3881359"/>
                </a:cubicBezTo>
                <a:cubicBezTo>
                  <a:pt x="1367836" y="3946370"/>
                  <a:pt x="1235219" y="3980177"/>
                  <a:pt x="1097399" y="3964575"/>
                </a:cubicBezTo>
                <a:lnTo>
                  <a:pt x="1037554" y="3953135"/>
                </a:lnTo>
                <a:lnTo>
                  <a:pt x="1034990" y="3952876"/>
                </a:lnTo>
                <a:lnTo>
                  <a:pt x="1033047" y="3952273"/>
                </a:lnTo>
                <a:lnTo>
                  <a:pt x="993091" y="3944635"/>
                </a:lnTo>
                <a:lnTo>
                  <a:pt x="926741" y="3919274"/>
                </a:lnTo>
                <a:lnTo>
                  <a:pt x="919147" y="3916917"/>
                </a:lnTo>
                <a:lnTo>
                  <a:pt x="915750" y="3915073"/>
                </a:lnTo>
                <a:lnTo>
                  <a:pt x="895791" y="3907444"/>
                </a:lnTo>
                <a:lnTo>
                  <a:pt x="833473" y="3870414"/>
                </a:lnTo>
                <a:lnTo>
                  <a:pt x="814318" y="3860017"/>
                </a:lnTo>
                <a:lnTo>
                  <a:pt x="810051" y="3856497"/>
                </a:lnTo>
                <a:lnTo>
                  <a:pt x="807146" y="3854771"/>
                </a:lnTo>
                <a:lnTo>
                  <a:pt x="777075" y="3829289"/>
                </a:lnTo>
                <a:lnTo>
                  <a:pt x="722983" y="3784659"/>
                </a:lnTo>
                <a:cubicBezTo>
                  <a:pt x="611304" y="3672980"/>
                  <a:pt x="542228" y="3518696"/>
                  <a:pt x="542228" y="3348278"/>
                </a:cubicBezTo>
                <a:cubicBezTo>
                  <a:pt x="542228" y="3305674"/>
                  <a:pt x="546546" y="3264078"/>
                  <a:pt x="554766" y="3223904"/>
                </a:cubicBezTo>
                <a:lnTo>
                  <a:pt x="583641" y="3130883"/>
                </a:lnTo>
                <a:lnTo>
                  <a:pt x="582535" y="3129775"/>
                </a:lnTo>
                <a:cubicBezTo>
                  <a:pt x="603332" y="3075162"/>
                  <a:pt x="569525" y="3015345"/>
                  <a:pt x="512319" y="3004946"/>
                </a:cubicBezTo>
                <a:cubicBezTo>
                  <a:pt x="-15546" y="2911322"/>
                  <a:pt x="48" y="2404201"/>
                  <a:pt x="48" y="2404201"/>
                </a:cubicBezTo>
                <a:cubicBezTo>
                  <a:pt x="48" y="2175350"/>
                  <a:pt x="127470" y="1972500"/>
                  <a:pt x="314691" y="1868477"/>
                </a:cubicBezTo>
                <a:cubicBezTo>
                  <a:pt x="366702" y="1839865"/>
                  <a:pt x="379703" y="1767047"/>
                  <a:pt x="340701" y="1722842"/>
                </a:cubicBezTo>
                <a:cubicBezTo>
                  <a:pt x="228881" y="1595411"/>
                  <a:pt x="169073" y="1418571"/>
                  <a:pt x="197676" y="1228721"/>
                </a:cubicBezTo>
                <a:cubicBezTo>
                  <a:pt x="236687" y="973860"/>
                  <a:pt x="434307" y="768417"/>
                  <a:pt x="683947" y="718998"/>
                </a:cubicBezTo>
                <a:cubicBezTo>
                  <a:pt x="767154" y="703396"/>
                  <a:pt x="847768" y="703396"/>
                  <a:pt x="923179" y="718998"/>
                </a:cubicBezTo>
                <a:cubicBezTo>
                  <a:pt x="985589" y="729406"/>
                  <a:pt x="1037591" y="682590"/>
                  <a:pt x="1037591" y="620180"/>
                </a:cubicBezTo>
                <a:lnTo>
                  <a:pt x="1037591" y="614976"/>
                </a:lnTo>
                <a:cubicBezTo>
                  <a:pt x="1037591" y="276898"/>
                  <a:pt x="1313232" y="1230"/>
                  <a:pt x="1651274" y="1230"/>
                </a:cubicBezTo>
                <a:cubicBezTo>
                  <a:pt x="1843698" y="1230"/>
                  <a:pt x="2015326" y="89650"/>
                  <a:pt x="2127136" y="227489"/>
                </a:cubicBezTo>
                <a:cubicBezTo>
                  <a:pt x="2166147" y="274296"/>
                  <a:pt x="2233751" y="274296"/>
                  <a:pt x="2272753" y="227489"/>
                </a:cubicBezTo>
                <a:cubicBezTo>
                  <a:pt x="2377417" y="97781"/>
                  <a:pt x="2533848" y="11879"/>
                  <a:pt x="2708939" y="114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44AD6CB-737F-E708-7C89-072E8B5F7ECC}"/>
              </a:ext>
            </a:extLst>
          </p:cNvPr>
          <p:cNvSpPr/>
          <p:nvPr/>
        </p:nvSpPr>
        <p:spPr>
          <a:xfrm>
            <a:off x="3086897" y="1843921"/>
            <a:ext cx="3052154" cy="2734548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E237E0D7-CCC7-C414-0B4E-FD322F3BD26D}"/>
              </a:ext>
            </a:extLst>
          </p:cNvPr>
          <p:cNvSpPr/>
          <p:nvPr/>
        </p:nvSpPr>
        <p:spPr>
          <a:xfrm>
            <a:off x="3047889" y="1804913"/>
            <a:ext cx="3052154" cy="2734548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F76F8673-1C46-92AA-AA9F-1FC8DF54BEBE}"/>
              </a:ext>
            </a:extLst>
          </p:cNvPr>
          <p:cNvSpPr/>
          <p:nvPr/>
        </p:nvSpPr>
        <p:spPr>
          <a:xfrm>
            <a:off x="4487183" y="5335255"/>
            <a:ext cx="202821" cy="81913"/>
          </a:xfrm>
          <a:custGeom>
            <a:avLst/>
            <a:gdLst>
              <a:gd name="connsiteX0" fmla="*/ 30142 w 30141"/>
              <a:gd name="connsiteY0" fmla="*/ 6087 h 12173"/>
              <a:gd name="connsiteX1" fmla="*/ 15071 w 30141"/>
              <a:gd name="connsiteY1" fmla="*/ 12174 h 12173"/>
              <a:gd name="connsiteX2" fmla="*/ 0 w 30141"/>
              <a:gd name="connsiteY2" fmla="*/ 6087 h 12173"/>
              <a:gd name="connsiteX3" fmla="*/ 15071 w 30141"/>
              <a:gd name="connsiteY3" fmla="*/ 0 h 12173"/>
              <a:gd name="connsiteX4" fmla="*/ 30142 w 30141"/>
              <a:gd name="connsiteY4" fmla="*/ 6087 h 1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41" h="12173">
                <a:moveTo>
                  <a:pt x="30142" y="6087"/>
                </a:moveTo>
                <a:cubicBezTo>
                  <a:pt x="30142" y="9449"/>
                  <a:pt x="23394" y="12174"/>
                  <a:pt x="15071" y="12174"/>
                </a:cubicBezTo>
                <a:cubicBezTo>
                  <a:pt x="6747" y="12174"/>
                  <a:pt x="0" y="9449"/>
                  <a:pt x="0" y="6087"/>
                </a:cubicBezTo>
                <a:cubicBezTo>
                  <a:pt x="0" y="2725"/>
                  <a:pt x="6747" y="0"/>
                  <a:pt x="15071" y="0"/>
                </a:cubicBezTo>
                <a:cubicBezTo>
                  <a:pt x="23394" y="0"/>
                  <a:pt x="30142" y="2725"/>
                  <a:pt x="30142" y="6087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F9E675BE-BACF-AA5A-3838-B62126F39339}"/>
              </a:ext>
            </a:extLst>
          </p:cNvPr>
          <p:cNvSpPr/>
          <p:nvPr/>
        </p:nvSpPr>
        <p:spPr>
          <a:xfrm>
            <a:off x="4335066" y="4155224"/>
            <a:ext cx="479763" cy="1240492"/>
          </a:xfrm>
          <a:custGeom>
            <a:avLst/>
            <a:gdLst>
              <a:gd name="connsiteX0" fmla="*/ 65790 w 71297"/>
              <a:gd name="connsiteY0" fmla="*/ 290 h 184348"/>
              <a:gd name="connsiteX1" fmla="*/ 60284 w 71297"/>
              <a:gd name="connsiteY1" fmla="*/ 5797 h 184348"/>
              <a:gd name="connsiteX2" fmla="*/ 60284 w 71297"/>
              <a:gd name="connsiteY2" fmla="*/ 38841 h 184348"/>
              <a:gd name="connsiteX3" fmla="*/ 42894 w 71297"/>
              <a:gd name="connsiteY3" fmla="*/ 74493 h 184348"/>
              <a:gd name="connsiteX4" fmla="*/ 42894 w 71297"/>
              <a:gd name="connsiteY4" fmla="*/ 34493 h 184348"/>
              <a:gd name="connsiteX5" fmla="*/ 37387 w 71297"/>
              <a:gd name="connsiteY5" fmla="*/ 28986 h 184348"/>
              <a:gd name="connsiteX6" fmla="*/ 31881 w 71297"/>
              <a:gd name="connsiteY6" fmla="*/ 34493 h 184348"/>
              <a:gd name="connsiteX7" fmla="*/ 31881 w 71297"/>
              <a:gd name="connsiteY7" fmla="*/ 91885 h 184348"/>
              <a:gd name="connsiteX8" fmla="*/ 11013 w 71297"/>
              <a:gd name="connsiteY8" fmla="*/ 53623 h 184348"/>
              <a:gd name="connsiteX9" fmla="*/ 11013 w 71297"/>
              <a:gd name="connsiteY9" fmla="*/ 20580 h 184348"/>
              <a:gd name="connsiteX10" fmla="*/ 5507 w 71297"/>
              <a:gd name="connsiteY10" fmla="*/ 15073 h 184348"/>
              <a:gd name="connsiteX11" fmla="*/ 0 w 71297"/>
              <a:gd name="connsiteY11" fmla="*/ 20580 h 184348"/>
              <a:gd name="connsiteX12" fmla="*/ 0 w 71297"/>
              <a:gd name="connsiteY12" fmla="*/ 53623 h 184348"/>
              <a:gd name="connsiteX13" fmla="*/ 31881 w 71297"/>
              <a:gd name="connsiteY13" fmla="*/ 104348 h 184348"/>
              <a:gd name="connsiteX14" fmla="*/ 31881 w 71297"/>
              <a:gd name="connsiteY14" fmla="*/ 178842 h 184348"/>
              <a:gd name="connsiteX15" fmla="*/ 37387 w 71297"/>
              <a:gd name="connsiteY15" fmla="*/ 184349 h 184348"/>
              <a:gd name="connsiteX16" fmla="*/ 42894 w 71297"/>
              <a:gd name="connsiteY16" fmla="*/ 178842 h 184348"/>
              <a:gd name="connsiteX17" fmla="*/ 42894 w 71297"/>
              <a:gd name="connsiteY17" fmla="*/ 87247 h 184348"/>
              <a:gd name="connsiteX18" fmla="*/ 71297 w 71297"/>
              <a:gd name="connsiteY18" fmla="*/ 38551 h 184348"/>
              <a:gd name="connsiteX19" fmla="*/ 71297 w 71297"/>
              <a:gd name="connsiteY19" fmla="*/ 5507 h 184348"/>
              <a:gd name="connsiteX20" fmla="*/ 65790 w 71297"/>
              <a:gd name="connsiteY20" fmla="*/ 0 h 18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297" h="184348">
                <a:moveTo>
                  <a:pt x="65790" y="290"/>
                </a:moveTo>
                <a:cubicBezTo>
                  <a:pt x="62602" y="290"/>
                  <a:pt x="60284" y="2899"/>
                  <a:pt x="60284" y="5797"/>
                </a:cubicBezTo>
                <a:lnTo>
                  <a:pt x="60284" y="38841"/>
                </a:lnTo>
                <a:cubicBezTo>
                  <a:pt x="60284" y="52754"/>
                  <a:pt x="53908" y="65798"/>
                  <a:pt x="42894" y="74493"/>
                </a:cubicBezTo>
                <a:lnTo>
                  <a:pt x="42894" y="34493"/>
                </a:lnTo>
                <a:cubicBezTo>
                  <a:pt x="42894" y="31305"/>
                  <a:pt x="40286" y="28986"/>
                  <a:pt x="37387" y="28986"/>
                </a:cubicBezTo>
                <a:cubicBezTo>
                  <a:pt x="34489" y="28986"/>
                  <a:pt x="31881" y="31594"/>
                  <a:pt x="31881" y="34493"/>
                </a:cubicBezTo>
                <a:lnTo>
                  <a:pt x="31881" y="91885"/>
                </a:lnTo>
                <a:cubicBezTo>
                  <a:pt x="18839" y="83769"/>
                  <a:pt x="11013" y="69566"/>
                  <a:pt x="11013" y="53623"/>
                </a:cubicBezTo>
                <a:lnTo>
                  <a:pt x="11013" y="20580"/>
                </a:lnTo>
                <a:cubicBezTo>
                  <a:pt x="11013" y="17391"/>
                  <a:pt x="8405" y="15073"/>
                  <a:pt x="5507" y="15073"/>
                </a:cubicBezTo>
                <a:cubicBezTo>
                  <a:pt x="2608" y="15073"/>
                  <a:pt x="0" y="17681"/>
                  <a:pt x="0" y="20580"/>
                </a:cubicBezTo>
                <a:lnTo>
                  <a:pt x="0" y="53623"/>
                </a:lnTo>
                <a:cubicBezTo>
                  <a:pt x="0" y="75652"/>
                  <a:pt x="12462" y="95073"/>
                  <a:pt x="31881" y="104348"/>
                </a:cubicBezTo>
                <a:lnTo>
                  <a:pt x="31881" y="178842"/>
                </a:lnTo>
                <a:cubicBezTo>
                  <a:pt x="31881" y="182030"/>
                  <a:pt x="34489" y="184349"/>
                  <a:pt x="37387" y="184349"/>
                </a:cubicBezTo>
                <a:cubicBezTo>
                  <a:pt x="40286" y="184349"/>
                  <a:pt x="42894" y="181740"/>
                  <a:pt x="42894" y="178842"/>
                </a:cubicBezTo>
                <a:lnTo>
                  <a:pt x="42894" y="87247"/>
                </a:lnTo>
                <a:cubicBezTo>
                  <a:pt x="60284" y="77392"/>
                  <a:pt x="71297" y="58551"/>
                  <a:pt x="71297" y="38551"/>
                </a:cubicBezTo>
                <a:lnTo>
                  <a:pt x="71297" y="5507"/>
                </a:lnTo>
                <a:cubicBezTo>
                  <a:pt x="71297" y="2319"/>
                  <a:pt x="68689" y="0"/>
                  <a:pt x="6579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8055CE-90C0-9072-9FC1-DB3D6D2FFBC9}"/>
              </a:ext>
            </a:extLst>
          </p:cNvPr>
          <p:cNvSpPr txBox="1"/>
          <p:nvPr/>
        </p:nvSpPr>
        <p:spPr>
          <a:xfrm>
            <a:off x="3542309" y="413700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B41A47-FB1F-B46F-4FAE-F469112F2910}"/>
              </a:ext>
            </a:extLst>
          </p:cNvPr>
          <p:cNvSpPr txBox="1"/>
          <p:nvPr/>
        </p:nvSpPr>
        <p:spPr>
          <a:xfrm>
            <a:off x="3141753" y="343703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044B0-BFDA-58DD-6D37-26210EED01E0}"/>
              </a:ext>
            </a:extLst>
          </p:cNvPr>
          <p:cNvSpPr txBox="1"/>
          <p:nvPr/>
        </p:nvSpPr>
        <p:spPr>
          <a:xfrm>
            <a:off x="3262833" y="262606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D529E0-DF44-F826-8160-8945480F71E2}"/>
              </a:ext>
            </a:extLst>
          </p:cNvPr>
          <p:cNvSpPr txBox="1"/>
          <p:nvPr/>
        </p:nvSpPr>
        <p:spPr>
          <a:xfrm>
            <a:off x="3899360" y="20985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61C13-876D-A77B-AAB7-AC06CC5024F9}"/>
              </a:ext>
            </a:extLst>
          </p:cNvPr>
          <p:cNvSpPr txBox="1"/>
          <p:nvPr/>
        </p:nvSpPr>
        <p:spPr>
          <a:xfrm>
            <a:off x="4728795" y="209854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6731E8-0252-DF44-2B2E-882FEDB2EDE9}"/>
              </a:ext>
            </a:extLst>
          </p:cNvPr>
          <p:cNvSpPr txBox="1"/>
          <p:nvPr/>
        </p:nvSpPr>
        <p:spPr>
          <a:xfrm>
            <a:off x="5366253" y="2626069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1F0D2-B23B-D052-1B15-8FDB6C9933FC}"/>
              </a:ext>
            </a:extLst>
          </p:cNvPr>
          <p:cNvSpPr txBox="1"/>
          <p:nvPr/>
        </p:nvSpPr>
        <p:spPr>
          <a:xfrm>
            <a:off x="5504726" y="3437031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775416-3019-2997-3B50-ABCDDF973717}"/>
              </a:ext>
            </a:extLst>
          </p:cNvPr>
          <p:cNvSpPr txBox="1"/>
          <p:nvPr/>
        </p:nvSpPr>
        <p:spPr>
          <a:xfrm>
            <a:off x="5091739" y="4137004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08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367DF8-AF94-8F85-6D9B-3A27DD25919C}"/>
              </a:ext>
            </a:extLst>
          </p:cNvPr>
          <p:cNvGrpSpPr/>
          <p:nvPr/>
        </p:nvGrpSpPr>
        <p:grpSpPr>
          <a:xfrm>
            <a:off x="3993767" y="2869881"/>
            <a:ext cx="1156468" cy="806031"/>
            <a:chOff x="332936" y="2689322"/>
            <a:chExt cx="2975111" cy="1074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26368D-98AA-131A-A60F-561EC2613697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56E3DC-439A-017E-6762-C9D57B6309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rainstorm with solid fill">
            <a:extLst>
              <a:ext uri="{FF2B5EF4-FFF2-40B4-BE49-F238E27FC236}">
                <a16:creationId xmlns:a16="http://schemas.microsoft.com/office/drawing/2014/main" id="{7D0B477B-9174-0288-A9EC-DCD865D89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7600" y="3938424"/>
            <a:ext cx="285266" cy="285266"/>
          </a:xfrm>
          <a:prstGeom prst="rect">
            <a:avLst/>
          </a:prstGeom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55035EDC-B10A-81F7-6A14-2623239182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7044" y="3238451"/>
            <a:ext cx="285266" cy="285266"/>
          </a:xfrm>
          <a:prstGeom prst="rect">
            <a:avLst/>
          </a:prstGeom>
        </p:spPr>
      </p:pic>
      <p:pic>
        <p:nvPicPr>
          <p:cNvPr id="21" name="Graphic 20" descr="Hourglass 30% with solid fill">
            <a:extLst>
              <a:ext uri="{FF2B5EF4-FFF2-40B4-BE49-F238E27FC236}">
                <a16:creationId xmlns:a16="http://schemas.microsoft.com/office/drawing/2014/main" id="{068787B0-0DD7-4005-9A21-59D82FC838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76221" y="2427489"/>
            <a:ext cx="285266" cy="285266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A5A05068-4595-48F6-1CD5-71525A6B83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44086" y="1899969"/>
            <a:ext cx="285266" cy="285266"/>
          </a:xfrm>
          <a:prstGeom prst="rect">
            <a:avLst/>
          </a:prstGeom>
        </p:spPr>
      </p:pic>
      <p:pic>
        <p:nvPicPr>
          <p:cNvPr id="23" name="Graphic 22" descr="Research with solid fill">
            <a:extLst>
              <a:ext uri="{FF2B5EF4-FFF2-40B4-BE49-F238E27FC236}">
                <a16:creationId xmlns:a16="http://schemas.microsoft.com/office/drawing/2014/main" id="{46BA6C35-86E1-17C6-B949-875199A9C49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14650" y="1899969"/>
            <a:ext cx="285266" cy="285266"/>
          </a:xfrm>
          <a:prstGeom prst="rect">
            <a:avLst/>
          </a:prstGeom>
        </p:spPr>
      </p:pic>
      <p:pic>
        <p:nvPicPr>
          <p:cNvPr id="24" name="Graphic 23" descr="Bar graph with upward trend with solid fill">
            <a:extLst>
              <a:ext uri="{FF2B5EF4-FFF2-40B4-BE49-F238E27FC236}">
                <a16:creationId xmlns:a16="http://schemas.microsoft.com/office/drawing/2014/main" id="{CA16258E-EC57-65F4-791F-A8921F07007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20017" y="3238451"/>
            <a:ext cx="285266" cy="285266"/>
          </a:xfrm>
          <a:prstGeom prst="rect">
            <a:avLst/>
          </a:prstGeom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C46D3065-34FD-0A18-1414-D5C7446B3ED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481544" y="2427489"/>
            <a:ext cx="285266" cy="285266"/>
          </a:xfrm>
          <a:prstGeom prst="rect">
            <a:avLst/>
          </a:prstGeom>
        </p:spPr>
      </p:pic>
      <p:pic>
        <p:nvPicPr>
          <p:cNvPr id="26" name="Graphic 25" descr="Eye with solid fill">
            <a:extLst>
              <a:ext uri="{FF2B5EF4-FFF2-40B4-BE49-F238E27FC236}">
                <a16:creationId xmlns:a16="http://schemas.microsoft.com/office/drawing/2014/main" id="{C788BB49-E374-AC33-EB61-F736539BC8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07029" y="3938424"/>
            <a:ext cx="285266" cy="285266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DF2AB9F-FE89-B8D8-75A0-93AD63DD3B62}"/>
              </a:ext>
            </a:extLst>
          </p:cNvPr>
          <p:cNvGrpSpPr/>
          <p:nvPr/>
        </p:nvGrpSpPr>
        <p:grpSpPr>
          <a:xfrm>
            <a:off x="6554214" y="2618325"/>
            <a:ext cx="2194560" cy="736782"/>
            <a:chOff x="8921977" y="2916466"/>
            <a:chExt cx="2926080" cy="98237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F612B8C-7492-8E4F-7C63-56AEF18BC6D9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C3525CA-DC13-6CE3-5BDA-926FDA0B11E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9F53FF5-F4AF-5F8C-629A-85753E11A0B8}"/>
              </a:ext>
            </a:extLst>
          </p:cNvPr>
          <p:cNvGrpSpPr/>
          <p:nvPr/>
        </p:nvGrpSpPr>
        <p:grpSpPr>
          <a:xfrm>
            <a:off x="6554214" y="4323419"/>
            <a:ext cx="2194560" cy="736782"/>
            <a:chOff x="8921977" y="4621560"/>
            <a:chExt cx="2926080" cy="98237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62161D3-B522-732C-080E-F26AF63A44AF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08.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09822A4-532E-0450-FE3C-CFAEF71CB35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8E9FA02-A157-33CA-A8E6-13F083C81659}"/>
              </a:ext>
            </a:extLst>
          </p:cNvPr>
          <p:cNvGrpSpPr/>
          <p:nvPr/>
        </p:nvGrpSpPr>
        <p:grpSpPr>
          <a:xfrm>
            <a:off x="395226" y="2618325"/>
            <a:ext cx="2194560" cy="736782"/>
            <a:chOff x="332936" y="2916466"/>
            <a:chExt cx="2926080" cy="98237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5066930-D688-9951-C8B7-A785769A973A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247653-D0AC-F4ED-3642-7D0EA785298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35EF35D-34A1-9FCD-6BAC-57A4C795A3F2}"/>
              </a:ext>
            </a:extLst>
          </p:cNvPr>
          <p:cNvGrpSpPr/>
          <p:nvPr/>
        </p:nvGrpSpPr>
        <p:grpSpPr>
          <a:xfrm>
            <a:off x="395226" y="4323419"/>
            <a:ext cx="2194560" cy="736782"/>
            <a:chOff x="332936" y="4621560"/>
            <a:chExt cx="2926080" cy="98237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752209-C74B-CA7A-DF15-1E2A9A7ABEC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0E8271F-2771-29F2-4BAA-2497DB81E0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1E42255-46B5-19CB-EDE8-A10D2BCCE64F}"/>
              </a:ext>
            </a:extLst>
          </p:cNvPr>
          <p:cNvGrpSpPr/>
          <p:nvPr/>
        </p:nvGrpSpPr>
        <p:grpSpPr>
          <a:xfrm>
            <a:off x="6554214" y="1765779"/>
            <a:ext cx="2194560" cy="736782"/>
            <a:chOff x="8921977" y="1211372"/>
            <a:chExt cx="2926080" cy="98237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4E4F433-B635-93A6-3BA0-F0A3BB70423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DDC750F-F3D1-09EC-3D2F-71EC3A35813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7BA61EC-D5F2-3D53-0A97-63584E4D43ED}"/>
              </a:ext>
            </a:extLst>
          </p:cNvPr>
          <p:cNvGrpSpPr/>
          <p:nvPr/>
        </p:nvGrpSpPr>
        <p:grpSpPr>
          <a:xfrm>
            <a:off x="395226" y="1765779"/>
            <a:ext cx="2194560" cy="736782"/>
            <a:chOff x="332936" y="1211372"/>
            <a:chExt cx="2926080" cy="98237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ABCDAEE-884A-31E3-1782-0C5043612086}"/>
                </a:ext>
              </a:extLst>
            </p:cNvPr>
            <p:cNvSpPr txBox="1"/>
            <p:nvPr/>
          </p:nvSpPr>
          <p:spPr>
            <a:xfrm>
              <a:off x="332936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CC97A7-3FBE-33DE-9A68-CEE51D29496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592D04B-4AD0-6FAC-3B20-8AA6D0509806}"/>
              </a:ext>
            </a:extLst>
          </p:cNvPr>
          <p:cNvGrpSpPr/>
          <p:nvPr/>
        </p:nvGrpSpPr>
        <p:grpSpPr>
          <a:xfrm>
            <a:off x="395226" y="3470871"/>
            <a:ext cx="2194560" cy="736782"/>
            <a:chOff x="332936" y="4621560"/>
            <a:chExt cx="2926080" cy="98237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2634360-D4CC-1313-947A-A8B2E94466D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5AB4FC1-3B92-8200-8164-6746BA0E49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79C030B-A132-12A4-ACDA-8111BE48EBC5}"/>
              </a:ext>
            </a:extLst>
          </p:cNvPr>
          <p:cNvGrpSpPr/>
          <p:nvPr/>
        </p:nvGrpSpPr>
        <p:grpSpPr>
          <a:xfrm>
            <a:off x="6554214" y="3470871"/>
            <a:ext cx="2194560" cy="736782"/>
            <a:chOff x="8921977" y="4621560"/>
            <a:chExt cx="2926080" cy="98237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072B4E7-B1E0-E32E-AC88-8D2B00C8B03A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07. 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BEFD9FC-0433-EBCA-CD7F-9620AC51179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545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510</Words>
  <Application>Microsoft Office PowerPoint</Application>
  <PresentationFormat>On-screen Show (4:3)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8-Stage Cycle Tree – Slide Template</vt:lpstr>
      <vt:lpstr>8-Stage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8-Stage Cycle Tree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2024-04-09T17:32:40Z</dcterms:modified>
  <cp:category>Charts &amp; Diagrams;Graphics &amp; Metaphors</cp:category>
</cp:coreProperties>
</file>