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2" r:id="rId4"/>
    <p:sldId id="31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593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45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4069A-F719-26F1-906C-80245EA34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8-Stage Cycle Tree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6F07ED5-5920-178A-5557-8B395813E0E9}"/>
              </a:ext>
            </a:extLst>
          </p:cNvPr>
          <p:cNvSpPr/>
          <p:nvPr/>
        </p:nvSpPr>
        <p:spPr>
          <a:xfrm>
            <a:off x="3899982" y="1098480"/>
            <a:ext cx="4385571" cy="4346867"/>
          </a:xfrm>
          <a:custGeom>
            <a:avLst/>
            <a:gdLst>
              <a:gd name="connsiteX0" fmla="*/ 2708939 w 4385571"/>
              <a:gd name="connsiteY0" fmla="*/ 1140 h 4346867"/>
              <a:gd name="connsiteX1" fmla="*/ 2785024 w 4385571"/>
              <a:gd name="connsiteY1" fmla="*/ 1230 h 4346867"/>
              <a:gd name="connsiteX2" fmla="*/ 3362307 w 4385571"/>
              <a:gd name="connsiteY2" fmla="*/ 630578 h 4346867"/>
              <a:gd name="connsiteX3" fmla="*/ 3466321 w 4385571"/>
              <a:gd name="connsiteY3" fmla="*/ 716405 h 4346867"/>
              <a:gd name="connsiteX4" fmla="*/ 3684746 w 4385571"/>
              <a:gd name="connsiteY4" fmla="*/ 716405 h 4346867"/>
              <a:gd name="connsiteX5" fmla="*/ 4184017 w 4385571"/>
              <a:gd name="connsiteY5" fmla="*/ 1231323 h 4346867"/>
              <a:gd name="connsiteX6" fmla="*/ 4043595 w 4385571"/>
              <a:gd name="connsiteY6" fmla="*/ 1720240 h 4346867"/>
              <a:gd name="connsiteX7" fmla="*/ 4069596 w 4385571"/>
              <a:gd name="connsiteY7" fmla="*/ 1865875 h 4346867"/>
              <a:gd name="connsiteX8" fmla="*/ 4088191 w 4385571"/>
              <a:gd name="connsiteY8" fmla="*/ 1879670 h 4346867"/>
              <a:gd name="connsiteX9" fmla="*/ 4138153 w 4385571"/>
              <a:gd name="connsiteY9" fmla="*/ 1911976 h 4346867"/>
              <a:gd name="connsiteX10" fmla="*/ 4385523 w 4385571"/>
              <a:gd name="connsiteY10" fmla="*/ 2404201 h 4346867"/>
              <a:gd name="connsiteX11" fmla="*/ 3873252 w 4385571"/>
              <a:gd name="connsiteY11" fmla="*/ 3004946 h 4346867"/>
              <a:gd name="connsiteX12" fmla="*/ 3803036 w 4385571"/>
              <a:gd name="connsiteY12" fmla="*/ 3129775 h 4346867"/>
              <a:gd name="connsiteX13" fmla="*/ 3833940 w 4385571"/>
              <a:gd name="connsiteY13" fmla="*/ 3273137 h 4346867"/>
              <a:gd name="connsiteX14" fmla="*/ 3835567 w 4385571"/>
              <a:gd name="connsiteY14" fmla="*/ 3421045 h 4346867"/>
              <a:gd name="connsiteX15" fmla="*/ 3294693 w 4385571"/>
              <a:gd name="connsiteY15" fmla="*/ 3964575 h 4346867"/>
              <a:gd name="connsiteX16" fmla="*/ 2917641 w 4385571"/>
              <a:gd name="connsiteY16" fmla="*/ 3886553 h 4346867"/>
              <a:gd name="connsiteX17" fmla="*/ 2777227 w 4385571"/>
              <a:gd name="connsiteY17" fmla="*/ 3935972 h 4346867"/>
              <a:gd name="connsiteX18" fmla="*/ 2197343 w 4385571"/>
              <a:gd name="connsiteY18" fmla="*/ 4346867 h 4346867"/>
              <a:gd name="connsiteX19" fmla="*/ 1617467 w 4385571"/>
              <a:gd name="connsiteY19" fmla="*/ 3930768 h 4346867"/>
              <a:gd name="connsiteX20" fmla="*/ 1474451 w 4385571"/>
              <a:gd name="connsiteY20" fmla="*/ 3881359 h 4346867"/>
              <a:gd name="connsiteX21" fmla="*/ 1097399 w 4385571"/>
              <a:gd name="connsiteY21" fmla="*/ 3964575 h 4346867"/>
              <a:gd name="connsiteX22" fmla="*/ 1037554 w 4385571"/>
              <a:gd name="connsiteY22" fmla="*/ 3953135 h 4346867"/>
              <a:gd name="connsiteX23" fmla="*/ 1034990 w 4385571"/>
              <a:gd name="connsiteY23" fmla="*/ 3952876 h 4346867"/>
              <a:gd name="connsiteX24" fmla="*/ 1033047 w 4385571"/>
              <a:gd name="connsiteY24" fmla="*/ 3952273 h 4346867"/>
              <a:gd name="connsiteX25" fmla="*/ 993091 w 4385571"/>
              <a:gd name="connsiteY25" fmla="*/ 3944635 h 4346867"/>
              <a:gd name="connsiteX26" fmla="*/ 926741 w 4385571"/>
              <a:gd name="connsiteY26" fmla="*/ 3919274 h 4346867"/>
              <a:gd name="connsiteX27" fmla="*/ 919147 w 4385571"/>
              <a:gd name="connsiteY27" fmla="*/ 3916917 h 4346867"/>
              <a:gd name="connsiteX28" fmla="*/ 915750 w 4385571"/>
              <a:gd name="connsiteY28" fmla="*/ 3915073 h 4346867"/>
              <a:gd name="connsiteX29" fmla="*/ 895791 w 4385571"/>
              <a:gd name="connsiteY29" fmla="*/ 3907444 h 4346867"/>
              <a:gd name="connsiteX30" fmla="*/ 833473 w 4385571"/>
              <a:gd name="connsiteY30" fmla="*/ 3870414 h 4346867"/>
              <a:gd name="connsiteX31" fmla="*/ 814318 w 4385571"/>
              <a:gd name="connsiteY31" fmla="*/ 3860017 h 4346867"/>
              <a:gd name="connsiteX32" fmla="*/ 810051 w 4385571"/>
              <a:gd name="connsiteY32" fmla="*/ 3856497 h 4346867"/>
              <a:gd name="connsiteX33" fmla="*/ 807146 w 4385571"/>
              <a:gd name="connsiteY33" fmla="*/ 3854771 h 4346867"/>
              <a:gd name="connsiteX34" fmla="*/ 777075 w 4385571"/>
              <a:gd name="connsiteY34" fmla="*/ 3829289 h 4346867"/>
              <a:gd name="connsiteX35" fmla="*/ 722983 w 4385571"/>
              <a:gd name="connsiteY35" fmla="*/ 3784659 h 4346867"/>
              <a:gd name="connsiteX36" fmla="*/ 542228 w 4385571"/>
              <a:gd name="connsiteY36" fmla="*/ 3348278 h 4346867"/>
              <a:gd name="connsiteX37" fmla="*/ 554766 w 4385571"/>
              <a:gd name="connsiteY37" fmla="*/ 3223904 h 4346867"/>
              <a:gd name="connsiteX38" fmla="*/ 583641 w 4385571"/>
              <a:gd name="connsiteY38" fmla="*/ 3130883 h 4346867"/>
              <a:gd name="connsiteX39" fmla="*/ 582535 w 4385571"/>
              <a:gd name="connsiteY39" fmla="*/ 3129775 h 4346867"/>
              <a:gd name="connsiteX40" fmla="*/ 512319 w 4385571"/>
              <a:gd name="connsiteY40" fmla="*/ 3004946 h 4346867"/>
              <a:gd name="connsiteX41" fmla="*/ 48 w 4385571"/>
              <a:gd name="connsiteY41" fmla="*/ 2404201 h 4346867"/>
              <a:gd name="connsiteX42" fmla="*/ 314691 w 4385571"/>
              <a:gd name="connsiteY42" fmla="*/ 1868477 h 4346867"/>
              <a:gd name="connsiteX43" fmla="*/ 340701 w 4385571"/>
              <a:gd name="connsiteY43" fmla="*/ 1722842 h 4346867"/>
              <a:gd name="connsiteX44" fmla="*/ 197676 w 4385571"/>
              <a:gd name="connsiteY44" fmla="*/ 1228721 h 4346867"/>
              <a:gd name="connsiteX45" fmla="*/ 683947 w 4385571"/>
              <a:gd name="connsiteY45" fmla="*/ 718998 h 4346867"/>
              <a:gd name="connsiteX46" fmla="*/ 923179 w 4385571"/>
              <a:gd name="connsiteY46" fmla="*/ 718998 h 4346867"/>
              <a:gd name="connsiteX47" fmla="*/ 1037591 w 4385571"/>
              <a:gd name="connsiteY47" fmla="*/ 620180 h 4346867"/>
              <a:gd name="connsiteX48" fmla="*/ 1037591 w 4385571"/>
              <a:gd name="connsiteY48" fmla="*/ 614976 h 4346867"/>
              <a:gd name="connsiteX49" fmla="*/ 1651274 w 4385571"/>
              <a:gd name="connsiteY49" fmla="*/ 1230 h 4346867"/>
              <a:gd name="connsiteX50" fmla="*/ 2127136 w 4385571"/>
              <a:gd name="connsiteY50" fmla="*/ 227489 h 4346867"/>
              <a:gd name="connsiteX51" fmla="*/ 2272753 w 4385571"/>
              <a:gd name="connsiteY51" fmla="*/ 227489 h 4346867"/>
              <a:gd name="connsiteX52" fmla="*/ 2708939 w 4385571"/>
              <a:gd name="connsiteY52" fmla="*/ 1140 h 4346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385571" h="4346867">
                <a:moveTo>
                  <a:pt x="2708939" y="1140"/>
                </a:moveTo>
                <a:cubicBezTo>
                  <a:pt x="2733952" y="-395"/>
                  <a:pt x="2759346" y="-395"/>
                  <a:pt x="2785024" y="1230"/>
                </a:cubicBezTo>
                <a:cubicBezTo>
                  <a:pt x="3112667" y="22037"/>
                  <a:pt x="3362307" y="302899"/>
                  <a:pt x="3362307" y="630578"/>
                </a:cubicBezTo>
                <a:cubicBezTo>
                  <a:pt x="3362307" y="685191"/>
                  <a:pt x="3411707" y="726804"/>
                  <a:pt x="3466321" y="716405"/>
                </a:cubicBezTo>
                <a:cubicBezTo>
                  <a:pt x="3536527" y="703396"/>
                  <a:pt x="3609336" y="703396"/>
                  <a:pt x="3684746" y="716405"/>
                </a:cubicBezTo>
                <a:cubicBezTo>
                  <a:pt x="3942183" y="763213"/>
                  <a:pt x="4147608" y="973860"/>
                  <a:pt x="4184017" y="1231323"/>
                </a:cubicBezTo>
                <a:cubicBezTo>
                  <a:pt x="4212620" y="1418571"/>
                  <a:pt x="4152812" y="1592809"/>
                  <a:pt x="4043595" y="1720240"/>
                </a:cubicBezTo>
                <a:cubicBezTo>
                  <a:pt x="4004584" y="1767047"/>
                  <a:pt x="4017593" y="1837272"/>
                  <a:pt x="4069596" y="1865875"/>
                </a:cubicBezTo>
                <a:lnTo>
                  <a:pt x="4088191" y="1879670"/>
                </a:lnTo>
                <a:lnTo>
                  <a:pt x="4138153" y="1911976"/>
                </a:lnTo>
                <a:cubicBezTo>
                  <a:pt x="4287966" y="2023618"/>
                  <a:pt x="4385523" y="2203956"/>
                  <a:pt x="4385523" y="2404201"/>
                </a:cubicBezTo>
                <a:cubicBezTo>
                  <a:pt x="4385523" y="2404201"/>
                  <a:pt x="4401117" y="2911322"/>
                  <a:pt x="3873252" y="3004946"/>
                </a:cubicBezTo>
                <a:cubicBezTo>
                  <a:pt x="3816046" y="3015345"/>
                  <a:pt x="3782239" y="3075162"/>
                  <a:pt x="3803036" y="3129775"/>
                </a:cubicBezTo>
                <a:lnTo>
                  <a:pt x="3833940" y="3273137"/>
                </a:lnTo>
                <a:cubicBezTo>
                  <a:pt x="3840116" y="3320923"/>
                  <a:pt x="3840767" y="3370335"/>
                  <a:pt x="3835567" y="3421045"/>
                </a:cubicBezTo>
                <a:cubicBezTo>
                  <a:pt x="3804362" y="3704510"/>
                  <a:pt x="3578131" y="3933370"/>
                  <a:pt x="3294693" y="3964575"/>
                </a:cubicBezTo>
                <a:cubicBezTo>
                  <a:pt x="3156873" y="3980177"/>
                  <a:pt x="3026858" y="3948972"/>
                  <a:pt x="2917641" y="3886553"/>
                </a:cubicBezTo>
                <a:cubicBezTo>
                  <a:pt x="2865638" y="3855349"/>
                  <a:pt x="2798025" y="3878757"/>
                  <a:pt x="2777227" y="3935972"/>
                </a:cubicBezTo>
                <a:cubicBezTo>
                  <a:pt x="2691409" y="4175231"/>
                  <a:pt x="2465187" y="4346867"/>
                  <a:pt x="2197343" y="4346867"/>
                </a:cubicBezTo>
                <a:cubicBezTo>
                  <a:pt x="1929507" y="4346867"/>
                  <a:pt x="1700683" y="4172620"/>
                  <a:pt x="1617467" y="3930768"/>
                </a:cubicBezTo>
                <a:cubicBezTo>
                  <a:pt x="1596669" y="3870951"/>
                  <a:pt x="1581067" y="3816338"/>
                  <a:pt x="1474451" y="3881359"/>
                </a:cubicBezTo>
                <a:cubicBezTo>
                  <a:pt x="1367836" y="3946370"/>
                  <a:pt x="1235219" y="3980177"/>
                  <a:pt x="1097399" y="3964575"/>
                </a:cubicBezTo>
                <a:lnTo>
                  <a:pt x="1037554" y="3953135"/>
                </a:lnTo>
                <a:lnTo>
                  <a:pt x="1034990" y="3952876"/>
                </a:lnTo>
                <a:lnTo>
                  <a:pt x="1033047" y="3952273"/>
                </a:lnTo>
                <a:lnTo>
                  <a:pt x="993091" y="3944635"/>
                </a:lnTo>
                <a:lnTo>
                  <a:pt x="926741" y="3919274"/>
                </a:lnTo>
                <a:lnTo>
                  <a:pt x="919147" y="3916917"/>
                </a:lnTo>
                <a:lnTo>
                  <a:pt x="915750" y="3915073"/>
                </a:lnTo>
                <a:lnTo>
                  <a:pt x="895791" y="3907444"/>
                </a:lnTo>
                <a:lnTo>
                  <a:pt x="833473" y="3870414"/>
                </a:lnTo>
                <a:lnTo>
                  <a:pt x="814318" y="3860017"/>
                </a:lnTo>
                <a:lnTo>
                  <a:pt x="810051" y="3856497"/>
                </a:lnTo>
                <a:lnTo>
                  <a:pt x="807146" y="3854771"/>
                </a:lnTo>
                <a:lnTo>
                  <a:pt x="777075" y="3829289"/>
                </a:lnTo>
                <a:lnTo>
                  <a:pt x="722983" y="3784659"/>
                </a:lnTo>
                <a:cubicBezTo>
                  <a:pt x="611304" y="3672980"/>
                  <a:pt x="542228" y="3518696"/>
                  <a:pt x="542228" y="3348278"/>
                </a:cubicBezTo>
                <a:cubicBezTo>
                  <a:pt x="542228" y="3305674"/>
                  <a:pt x="546546" y="3264078"/>
                  <a:pt x="554766" y="3223904"/>
                </a:cubicBezTo>
                <a:lnTo>
                  <a:pt x="583641" y="3130883"/>
                </a:lnTo>
                <a:lnTo>
                  <a:pt x="582535" y="3129775"/>
                </a:lnTo>
                <a:cubicBezTo>
                  <a:pt x="603332" y="3075162"/>
                  <a:pt x="569525" y="3015345"/>
                  <a:pt x="512319" y="3004946"/>
                </a:cubicBezTo>
                <a:cubicBezTo>
                  <a:pt x="-15546" y="2911322"/>
                  <a:pt x="48" y="2404201"/>
                  <a:pt x="48" y="2404201"/>
                </a:cubicBezTo>
                <a:cubicBezTo>
                  <a:pt x="48" y="2175350"/>
                  <a:pt x="127470" y="1972500"/>
                  <a:pt x="314691" y="1868477"/>
                </a:cubicBezTo>
                <a:cubicBezTo>
                  <a:pt x="366702" y="1839865"/>
                  <a:pt x="379703" y="1767047"/>
                  <a:pt x="340701" y="1722842"/>
                </a:cubicBezTo>
                <a:cubicBezTo>
                  <a:pt x="228881" y="1595411"/>
                  <a:pt x="169073" y="1418571"/>
                  <a:pt x="197676" y="1228721"/>
                </a:cubicBezTo>
                <a:cubicBezTo>
                  <a:pt x="236687" y="973860"/>
                  <a:pt x="434307" y="768417"/>
                  <a:pt x="683947" y="718998"/>
                </a:cubicBezTo>
                <a:cubicBezTo>
                  <a:pt x="767154" y="703396"/>
                  <a:pt x="847768" y="703396"/>
                  <a:pt x="923179" y="718998"/>
                </a:cubicBezTo>
                <a:cubicBezTo>
                  <a:pt x="985589" y="729406"/>
                  <a:pt x="1037591" y="682590"/>
                  <a:pt x="1037591" y="620180"/>
                </a:cubicBezTo>
                <a:lnTo>
                  <a:pt x="1037591" y="614976"/>
                </a:lnTo>
                <a:cubicBezTo>
                  <a:pt x="1037591" y="276898"/>
                  <a:pt x="1313232" y="1230"/>
                  <a:pt x="1651274" y="1230"/>
                </a:cubicBezTo>
                <a:cubicBezTo>
                  <a:pt x="1843698" y="1230"/>
                  <a:pt x="2015326" y="89650"/>
                  <a:pt x="2127136" y="227489"/>
                </a:cubicBezTo>
                <a:cubicBezTo>
                  <a:pt x="2166147" y="274296"/>
                  <a:pt x="2233751" y="274296"/>
                  <a:pt x="2272753" y="227489"/>
                </a:cubicBezTo>
                <a:cubicBezTo>
                  <a:pt x="2377417" y="97781"/>
                  <a:pt x="2533848" y="11879"/>
                  <a:pt x="2708939" y="114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544AD6CB-737F-E708-7C89-072E8B5F7ECC}"/>
              </a:ext>
            </a:extLst>
          </p:cNvPr>
          <p:cNvSpPr/>
          <p:nvPr/>
        </p:nvSpPr>
        <p:spPr>
          <a:xfrm>
            <a:off x="4115862" y="1315561"/>
            <a:ext cx="4069539" cy="3646064"/>
          </a:xfrm>
          <a:custGeom>
            <a:avLst/>
            <a:gdLst>
              <a:gd name="connsiteX0" fmla="*/ 216790 w 453577"/>
              <a:gd name="connsiteY0" fmla="*/ 50725 h 406378"/>
              <a:gd name="connsiteX1" fmla="*/ 166070 w 453577"/>
              <a:gd name="connsiteY1" fmla="*/ 101450 h 406378"/>
              <a:gd name="connsiteX2" fmla="*/ 115351 w 453577"/>
              <a:gd name="connsiteY2" fmla="*/ 50725 h 406378"/>
              <a:gd name="connsiteX3" fmla="*/ 166070 w 453577"/>
              <a:gd name="connsiteY3" fmla="*/ 0 h 406378"/>
              <a:gd name="connsiteX4" fmla="*/ 216790 w 453577"/>
              <a:gd name="connsiteY4" fmla="*/ 50725 h 406378"/>
              <a:gd name="connsiteX5" fmla="*/ 338806 w 453577"/>
              <a:gd name="connsiteY5" fmla="*/ 50725 h 406378"/>
              <a:gd name="connsiteX6" fmla="*/ 288087 w 453577"/>
              <a:gd name="connsiteY6" fmla="*/ 0 h 406378"/>
              <a:gd name="connsiteX7" fmla="*/ 237367 w 453577"/>
              <a:gd name="connsiteY7" fmla="*/ 50725 h 406378"/>
              <a:gd name="connsiteX8" fmla="*/ 288087 w 453577"/>
              <a:gd name="connsiteY8" fmla="*/ 101450 h 406378"/>
              <a:gd name="connsiteX9" fmla="*/ 338806 w 453577"/>
              <a:gd name="connsiteY9" fmla="*/ 50725 h 406378"/>
              <a:gd name="connsiteX10" fmla="*/ 72167 w 453577"/>
              <a:gd name="connsiteY10" fmla="*/ 180291 h 406378"/>
              <a:gd name="connsiteX11" fmla="*/ 122886 w 453577"/>
              <a:gd name="connsiteY11" fmla="*/ 129566 h 406378"/>
              <a:gd name="connsiteX12" fmla="*/ 72167 w 453577"/>
              <a:gd name="connsiteY12" fmla="*/ 78841 h 406378"/>
              <a:gd name="connsiteX13" fmla="*/ 21447 w 453577"/>
              <a:gd name="connsiteY13" fmla="*/ 129566 h 406378"/>
              <a:gd name="connsiteX14" fmla="*/ 72167 w 453577"/>
              <a:gd name="connsiteY14" fmla="*/ 180291 h 406378"/>
              <a:gd name="connsiteX15" fmla="*/ 380542 w 453577"/>
              <a:gd name="connsiteY15" fmla="*/ 180291 h 406378"/>
              <a:gd name="connsiteX16" fmla="*/ 431261 w 453577"/>
              <a:gd name="connsiteY16" fmla="*/ 129566 h 406378"/>
              <a:gd name="connsiteX17" fmla="*/ 380542 w 453577"/>
              <a:gd name="connsiteY17" fmla="*/ 78841 h 406378"/>
              <a:gd name="connsiteX18" fmla="*/ 329822 w 453577"/>
              <a:gd name="connsiteY18" fmla="*/ 129566 h 406378"/>
              <a:gd name="connsiteX19" fmla="*/ 380542 w 453577"/>
              <a:gd name="connsiteY19" fmla="*/ 180291 h 406378"/>
              <a:gd name="connsiteX20" fmla="*/ 402858 w 453577"/>
              <a:gd name="connsiteY20" fmla="*/ 199711 h 406378"/>
              <a:gd name="connsiteX21" fmla="*/ 352139 w 453577"/>
              <a:gd name="connsiteY21" fmla="*/ 250436 h 406378"/>
              <a:gd name="connsiteX22" fmla="*/ 402858 w 453577"/>
              <a:gd name="connsiteY22" fmla="*/ 301161 h 406378"/>
              <a:gd name="connsiteX23" fmla="*/ 453578 w 453577"/>
              <a:gd name="connsiteY23" fmla="*/ 250436 h 406378"/>
              <a:gd name="connsiteX24" fmla="*/ 402858 w 453577"/>
              <a:gd name="connsiteY24" fmla="*/ 199711 h 406378"/>
              <a:gd name="connsiteX25" fmla="*/ 101439 w 453577"/>
              <a:gd name="connsiteY25" fmla="*/ 250436 h 406378"/>
              <a:gd name="connsiteX26" fmla="*/ 50720 w 453577"/>
              <a:gd name="connsiteY26" fmla="*/ 199711 h 406378"/>
              <a:gd name="connsiteX27" fmla="*/ 0 w 453577"/>
              <a:gd name="connsiteY27" fmla="*/ 250436 h 406378"/>
              <a:gd name="connsiteX28" fmla="*/ 50720 w 453577"/>
              <a:gd name="connsiteY28" fmla="*/ 301161 h 406378"/>
              <a:gd name="connsiteX29" fmla="*/ 101439 w 453577"/>
              <a:gd name="connsiteY29" fmla="*/ 250436 h 406378"/>
              <a:gd name="connsiteX30" fmla="*/ 111293 w 453577"/>
              <a:gd name="connsiteY30" fmla="*/ 304929 h 406378"/>
              <a:gd name="connsiteX31" fmla="*/ 60574 w 453577"/>
              <a:gd name="connsiteY31" fmla="*/ 355654 h 406378"/>
              <a:gd name="connsiteX32" fmla="*/ 111293 w 453577"/>
              <a:gd name="connsiteY32" fmla="*/ 406379 h 406378"/>
              <a:gd name="connsiteX33" fmla="*/ 162013 w 453577"/>
              <a:gd name="connsiteY33" fmla="*/ 355654 h 406378"/>
              <a:gd name="connsiteX34" fmla="*/ 111293 w 453577"/>
              <a:gd name="connsiteY34" fmla="*/ 304929 h 406378"/>
              <a:gd name="connsiteX35" fmla="*/ 341125 w 453577"/>
              <a:gd name="connsiteY35" fmla="*/ 304929 h 406378"/>
              <a:gd name="connsiteX36" fmla="*/ 290406 w 453577"/>
              <a:gd name="connsiteY36" fmla="*/ 355654 h 406378"/>
              <a:gd name="connsiteX37" fmla="*/ 341125 w 453577"/>
              <a:gd name="connsiteY37" fmla="*/ 406379 h 406378"/>
              <a:gd name="connsiteX38" fmla="*/ 391845 w 453577"/>
              <a:gd name="connsiteY38" fmla="*/ 355654 h 406378"/>
              <a:gd name="connsiteX39" fmla="*/ 341125 w 453577"/>
              <a:gd name="connsiteY39" fmla="*/ 304929 h 40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3577" h="406378">
                <a:moveTo>
                  <a:pt x="216790" y="50725"/>
                </a:moveTo>
                <a:cubicBezTo>
                  <a:pt x="216790" y="78551"/>
                  <a:pt x="194183" y="101450"/>
                  <a:pt x="166070" y="101450"/>
                </a:cubicBezTo>
                <a:cubicBezTo>
                  <a:pt x="137957" y="101450"/>
                  <a:pt x="115351" y="78841"/>
                  <a:pt x="115351" y="50725"/>
                </a:cubicBezTo>
                <a:cubicBezTo>
                  <a:pt x="115351" y="22609"/>
                  <a:pt x="137957" y="0"/>
                  <a:pt x="166070" y="0"/>
                </a:cubicBezTo>
                <a:cubicBezTo>
                  <a:pt x="194183" y="0"/>
                  <a:pt x="216790" y="22609"/>
                  <a:pt x="216790" y="50725"/>
                </a:cubicBezTo>
                <a:close/>
                <a:moveTo>
                  <a:pt x="338806" y="50725"/>
                </a:moveTo>
                <a:cubicBezTo>
                  <a:pt x="338806" y="22899"/>
                  <a:pt x="316200" y="0"/>
                  <a:pt x="288087" y="0"/>
                </a:cubicBezTo>
                <a:cubicBezTo>
                  <a:pt x="259974" y="0"/>
                  <a:pt x="237367" y="22609"/>
                  <a:pt x="237367" y="50725"/>
                </a:cubicBezTo>
                <a:cubicBezTo>
                  <a:pt x="237367" y="78841"/>
                  <a:pt x="259974" y="101450"/>
                  <a:pt x="288087" y="101450"/>
                </a:cubicBezTo>
                <a:cubicBezTo>
                  <a:pt x="316200" y="101450"/>
                  <a:pt x="338806" y="78841"/>
                  <a:pt x="338806" y="50725"/>
                </a:cubicBezTo>
                <a:close/>
                <a:moveTo>
                  <a:pt x="72167" y="180291"/>
                </a:moveTo>
                <a:cubicBezTo>
                  <a:pt x="99990" y="180291"/>
                  <a:pt x="122886" y="157682"/>
                  <a:pt x="122886" y="129566"/>
                </a:cubicBezTo>
                <a:cubicBezTo>
                  <a:pt x="122886" y="101450"/>
                  <a:pt x="100280" y="78841"/>
                  <a:pt x="72167" y="78841"/>
                </a:cubicBezTo>
                <a:cubicBezTo>
                  <a:pt x="44053" y="78841"/>
                  <a:pt x="21447" y="101450"/>
                  <a:pt x="21447" y="129566"/>
                </a:cubicBezTo>
                <a:cubicBezTo>
                  <a:pt x="21447" y="157682"/>
                  <a:pt x="44053" y="180291"/>
                  <a:pt x="72167" y="180291"/>
                </a:cubicBezTo>
                <a:close/>
                <a:moveTo>
                  <a:pt x="380542" y="180291"/>
                </a:moveTo>
                <a:cubicBezTo>
                  <a:pt x="408365" y="180291"/>
                  <a:pt x="431261" y="157682"/>
                  <a:pt x="431261" y="129566"/>
                </a:cubicBezTo>
                <a:cubicBezTo>
                  <a:pt x="431261" y="101450"/>
                  <a:pt x="408655" y="78841"/>
                  <a:pt x="380542" y="78841"/>
                </a:cubicBezTo>
                <a:cubicBezTo>
                  <a:pt x="352428" y="78841"/>
                  <a:pt x="329822" y="101450"/>
                  <a:pt x="329822" y="129566"/>
                </a:cubicBezTo>
                <a:cubicBezTo>
                  <a:pt x="329822" y="157682"/>
                  <a:pt x="352428" y="180291"/>
                  <a:pt x="380542" y="180291"/>
                </a:cubicBezTo>
                <a:close/>
                <a:moveTo>
                  <a:pt x="402858" y="199711"/>
                </a:moveTo>
                <a:cubicBezTo>
                  <a:pt x="375035" y="199711"/>
                  <a:pt x="352139" y="222320"/>
                  <a:pt x="352139" y="250436"/>
                </a:cubicBezTo>
                <a:cubicBezTo>
                  <a:pt x="352139" y="278552"/>
                  <a:pt x="374745" y="301161"/>
                  <a:pt x="402858" y="301161"/>
                </a:cubicBezTo>
                <a:cubicBezTo>
                  <a:pt x="430971" y="301161"/>
                  <a:pt x="453578" y="278552"/>
                  <a:pt x="453578" y="250436"/>
                </a:cubicBezTo>
                <a:cubicBezTo>
                  <a:pt x="453578" y="222320"/>
                  <a:pt x="430971" y="199711"/>
                  <a:pt x="402858" y="199711"/>
                </a:cubicBezTo>
                <a:close/>
                <a:moveTo>
                  <a:pt x="101439" y="250436"/>
                </a:moveTo>
                <a:cubicBezTo>
                  <a:pt x="101439" y="222610"/>
                  <a:pt x="78833" y="199711"/>
                  <a:pt x="50720" y="199711"/>
                </a:cubicBezTo>
                <a:cubicBezTo>
                  <a:pt x="22606" y="199711"/>
                  <a:pt x="0" y="222320"/>
                  <a:pt x="0" y="250436"/>
                </a:cubicBezTo>
                <a:cubicBezTo>
                  <a:pt x="0" y="278552"/>
                  <a:pt x="22606" y="301161"/>
                  <a:pt x="50720" y="301161"/>
                </a:cubicBezTo>
                <a:cubicBezTo>
                  <a:pt x="78833" y="301161"/>
                  <a:pt x="101439" y="278552"/>
                  <a:pt x="101439" y="250436"/>
                </a:cubicBezTo>
                <a:close/>
                <a:moveTo>
                  <a:pt x="111293" y="304929"/>
                </a:moveTo>
                <a:cubicBezTo>
                  <a:pt x="83470" y="304929"/>
                  <a:pt x="60574" y="327538"/>
                  <a:pt x="60574" y="355654"/>
                </a:cubicBezTo>
                <a:cubicBezTo>
                  <a:pt x="60574" y="383770"/>
                  <a:pt x="83180" y="406379"/>
                  <a:pt x="111293" y="406379"/>
                </a:cubicBezTo>
                <a:cubicBezTo>
                  <a:pt x="139406" y="406379"/>
                  <a:pt x="162013" y="383770"/>
                  <a:pt x="162013" y="355654"/>
                </a:cubicBezTo>
                <a:cubicBezTo>
                  <a:pt x="162013" y="327538"/>
                  <a:pt x="139406" y="304929"/>
                  <a:pt x="111293" y="304929"/>
                </a:cubicBezTo>
                <a:close/>
                <a:moveTo>
                  <a:pt x="341125" y="304929"/>
                </a:moveTo>
                <a:cubicBezTo>
                  <a:pt x="313302" y="304929"/>
                  <a:pt x="290406" y="327538"/>
                  <a:pt x="290406" y="355654"/>
                </a:cubicBezTo>
                <a:cubicBezTo>
                  <a:pt x="290406" y="383770"/>
                  <a:pt x="313012" y="406379"/>
                  <a:pt x="341125" y="406379"/>
                </a:cubicBezTo>
                <a:cubicBezTo>
                  <a:pt x="369238" y="406379"/>
                  <a:pt x="391845" y="383770"/>
                  <a:pt x="391845" y="355654"/>
                </a:cubicBezTo>
                <a:cubicBezTo>
                  <a:pt x="391845" y="327538"/>
                  <a:pt x="369238" y="304929"/>
                  <a:pt x="341125" y="30492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E237E0D7-CCC7-C414-0B4E-FD322F3BD26D}"/>
              </a:ext>
            </a:extLst>
          </p:cNvPr>
          <p:cNvSpPr/>
          <p:nvPr/>
        </p:nvSpPr>
        <p:spPr>
          <a:xfrm>
            <a:off x="4063851" y="1263550"/>
            <a:ext cx="4069539" cy="3646064"/>
          </a:xfrm>
          <a:custGeom>
            <a:avLst/>
            <a:gdLst>
              <a:gd name="connsiteX0" fmla="*/ 216790 w 453577"/>
              <a:gd name="connsiteY0" fmla="*/ 50725 h 406378"/>
              <a:gd name="connsiteX1" fmla="*/ 166070 w 453577"/>
              <a:gd name="connsiteY1" fmla="*/ 101450 h 406378"/>
              <a:gd name="connsiteX2" fmla="*/ 115351 w 453577"/>
              <a:gd name="connsiteY2" fmla="*/ 50725 h 406378"/>
              <a:gd name="connsiteX3" fmla="*/ 166070 w 453577"/>
              <a:gd name="connsiteY3" fmla="*/ 0 h 406378"/>
              <a:gd name="connsiteX4" fmla="*/ 216790 w 453577"/>
              <a:gd name="connsiteY4" fmla="*/ 50725 h 406378"/>
              <a:gd name="connsiteX5" fmla="*/ 338806 w 453577"/>
              <a:gd name="connsiteY5" fmla="*/ 50725 h 406378"/>
              <a:gd name="connsiteX6" fmla="*/ 288087 w 453577"/>
              <a:gd name="connsiteY6" fmla="*/ 0 h 406378"/>
              <a:gd name="connsiteX7" fmla="*/ 237367 w 453577"/>
              <a:gd name="connsiteY7" fmla="*/ 50725 h 406378"/>
              <a:gd name="connsiteX8" fmla="*/ 288087 w 453577"/>
              <a:gd name="connsiteY8" fmla="*/ 101450 h 406378"/>
              <a:gd name="connsiteX9" fmla="*/ 338806 w 453577"/>
              <a:gd name="connsiteY9" fmla="*/ 50725 h 406378"/>
              <a:gd name="connsiteX10" fmla="*/ 72167 w 453577"/>
              <a:gd name="connsiteY10" fmla="*/ 180291 h 406378"/>
              <a:gd name="connsiteX11" fmla="*/ 122886 w 453577"/>
              <a:gd name="connsiteY11" fmla="*/ 129566 h 406378"/>
              <a:gd name="connsiteX12" fmla="*/ 72167 w 453577"/>
              <a:gd name="connsiteY12" fmla="*/ 78841 h 406378"/>
              <a:gd name="connsiteX13" fmla="*/ 21447 w 453577"/>
              <a:gd name="connsiteY13" fmla="*/ 129566 h 406378"/>
              <a:gd name="connsiteX14" fmla="*/ 72167 w 453577"/>
              <a:gd name="connsiteY14" fmla="*/ 180291 h 406378"/>
              <a:gd name="connsiteX15" fmla="*/ 380542 w 453577"/>
              <a:gd name="connsiteY15" fmla="*/ 180291 h 406378"/>
              <a:gd name="connsiteX16" fmla="*/ 431261 w 453577"/>
              <a:gd name="connsiteY16" fmla="*/ 129566 h 406378"/>
              <a:gd name="connsiteX17" fmla="*/ 380542 w 453577"/>
              <a:gd name="connsiteY17" fmla="*/ 78841 h 406378"/>
              <a:gd name="connsiteX18" fmla="*/ 329822 w 453577"/>
              <a:gd name="connsiteY18" fmla="*/ 129566 h 406378"/>
              <a:gd name="connsiteX19" fmla="*/ 380542 w 453577"/>
              <a:gd name="connsiteY19" fmla="*/ 180291 h 406378"/>
              <a:gd name="connsiteX20" fmla="*/ 402858 w 453577"/>
              <a:gd name="connsiteY20" fmla="*/ 199711 h 406378"/>
              <a:gd name="connsiteX21" fmla="*/ 352139 w 453577"/>
              <a:gd name="connsiteY21" fmla="*/ 250436 h 406378"/>
              <a:gd name="connsiteX22" fmla="*/ 402858 w 453577"/>
              <a:gd name="connsiteY22" fmla="*/ 301161 h 406378"/>
              <a:gd name="connsiteX23" fmla="*/ 453578 w 453577"/>
              <a:gd name="connsiteY23" fmla="*/ 250436 h 406378"/>
              <a:gd name="connsiteX24" fmla="*/ 402858 w 453577"/>
              <a:gd name="connsiteY24" fmla="*/ 199711 h 406378"/>
              <a:gd name="connsiteX25" fmla="*/ 101439 w 453577"/>
              <a:gd name="connsiteY25" fmla="*/ 250436 h 406378"/>
              <a:gd name="connsiteX26" fmla="*/ 50720 w 453577"/>
              <a:gd name="connsiteY26" fmla="*/ 199711 h 406378"/>
              <a:gd name="connsiteX27" fmla="*/ 0 w 453577"/>
              <a:gd name="connsiteY27" fmla="*/ 250436 h 406378"/>
              <a:gd name="connsiteX28" fmla="*/ 50720 w 453577"/>
              <a:gd name="connsiteY28" fmla="*/ 301161 h 406378"/>
              <a:gd name="connsiteX29" fmla="*/ 101439 w 453577"/>
              <a:gd name="connsiteY29" fmla="*/ 250436 h 406378"/>
              <a:gd name="connsiteX30" fmla="*/ 111293 w 453577"/>
              <a:gd name="connsiteY30" fmla="*/ 304929 h 406378"/>
              <a:gd name="connsiteX31" fmla="*/ 60574 w 453577"/>
              <a:gd name="connsiteY31" fmla="*/ 355654 h 406378"/>
              <a:gd name="connsiteX32" fmla="*/ 111293 w 453577"/>
              <a:gd name="connsiteY32" fmla="*/ 406379 h 406378"/>
              <a:gd name="connsiteX33" fmla="*/ 162013 w 453577"/>
              <a:gd name="connsiteY33" fmla="*/ 355654 h 406378"/>
              <a:gd name="connsiteX34" fmla="*/ 111293 w 453577"/>
              <a:gd name="connsiteY34" fmla="*/ 304929 h 406378"/>
              <a:gd name="connsiteX35" fmla="*/ 341125 w 453577"/>
              <a:gd name="connsiteY35" fmla="*/ 304929 h 406378"/>
              <a:gd name="connsiteX36" fmla="*/ 290406 w 453577"/>
              <a:gd name="connsiteY36" fmla="*/ 355654 h 406378"/>
              <a:gd name="connsiteX37" fmla="*/ 341125 w 453577"/>
              <a:gd name="connsiteY37" fmla="*/ 406379 h 406378"/>
              <a:gd name="connsiteX38" fmla="*/ 391845 w 453577"/>
              <a:gd name="connsiteY38" fmla="*/ 355654 h 406378"/>
              <a:gd name="connsiteX39" fmla="*/ 341125 w 453577"/>
              <a:gd name="connsiteY39" fmla="*/ 304929 h 40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3577" h="406378">
                <a:moveTo>
                  <a:pt x="216790" y="50725"/>
                </a:moveTo>
                <a:cubicBezTo>
                  <a:pt x="216790" y="78551"/>
                  <a:pt x="194183" y="101450"/>
                  <a:pt x="166070" y="101450"/>
                </a:cubicBezTo>
                <a:cubicBezTo>
                  <a:pt x="137957" y="101450"/>
                  <a:pt x="115351" y="78841"/>
                  <a:pt x="115351" y="50725"/>
                </a:cubicBezTo>
                <a:cubicBezTo>
                  <a:pt x="115351" y="22609"/>
                  <a:pt x="137957" y="0"/>
                  <a:pt x="166070" y="0"/>
                </a:cubicBezTo>
                <a:cubicBezTo>
                  <a:pt x="194183" y="0"/>
                  <a:pt x="216790" y="22609"/>
                  <a:pt x="216790" y="50725"/>
                </a:cubicBezTo>
                <a:close/>
                <a:moveTo>
                  <a:pt x="338806" y="50725"/>
                </a:moveTo>
                <a:cubicBezTo>
                  <a:pt x="338806" y="22899"/>
                  <a:pt x="316200" y="0"/>
                  <a:pt x="288087" y="0"/>
                </a:cubicBezTo>
                <a:cubicBezTo>
                  <a:pt x="259974" y="0"/>
                  <a:pt x="237367" y="22609"/>
                  <a:pt x="237367" y="50725"/>
                </a:cubicBezTo>
                <a:cubicBezTo>
                  <a:pt x="237367" y="78841"/>
                  <a:pt x="259974" y="101450"/>
                  <a:pt x="288087" y="101450"/>
                </a:cubicBezTo>
                <a:cubicBezTo>
                  <a:pt x="316200" y="101450"/>
                  <a:pt x="338806" y="78841"/>
                  <a:pt x="338806" y="50725"/>
                </a:cubicBezTo>
                <a:close/>
                <a:moveTo>
                  <a:pt x="72167" y="180291"/>
                </a:moveTo>
                <a:cubicBezTo>
                  <a:pt x="99990" y="180291"/>
                  <a:pt x="122886" y="157682"/>
                  <a:pt x="122886" y="129566"/>
                </a:cubicBezTo>
                <a:cubicBezTo>
                  <a:pt x="122886" y="101450"/>
                  <a:pt x="100280" y="78841"/>
                  <a:pt x="72167" y="78841"/>
                </a:cubicBezTo>
                <a:cubicBezTo>
                  <a:pt x="44053" y="78841"/>
                  <a:pt x="21447" y="101450"/>
                  <a:pt x="21447" y="129566"/>
                </a:cubicBezTo>
                <a:cubicBezTo>
                  <a:pt x="21447" y="157682"/>
                  <a:pt x="44053" y="180291"/>
                  <a:pt x="72167" y="180291"/>
                </a:cubicBezTo>
                <a:close/>
                <a:moveTo>
                  <a:pt x="380542" y="180291"/>
                </a:moveTo>
                <a:cubicBezTo>
                  <a:pt x="408365" y="180291"/>
                  <a:pt x="431261" y="157682"/>
                  <a:pt x="431261" y="129566"/>
                </a:cubicBezTo>
                <a:cubicBezTo>
                  <a:pt x="431261" y="101450"/>
                  <a:pt x="408655" y="78841"/>
                  <a:pt x="380542" y="78841"/>
                </a:cubicBezTo>
                <a:cubicBezTo>
                  <a:pt x="352428" y="78841"/>
                  <a:pt x="329822" y="101450"/>
                  <a:pt x="329822" y="129566"/>
                </a:cubicBezTo>
                <a:cubicBezTo>
                  <a:pt x="329822" y="157682"/>
                  <a:pt x="352428" y="180291"/>
                  <a:pt x="380542" y="180291"/>
                </a:cubicBezTo>
                <a:close/>
                <a:moveTo>
                  <a:pt x="402858" y="199711"/>
                </a:moveTo>
                <a:cubicBezTo>
                  <a:pt x="375035" y="199711"/>
                  <a:pt x="352139" y="222320"/>
                  <a:pt x="352139" y="250436"/>
                </a:cubicBezTo>
                <a:cubicBezTo>
                  <a:pt x="352139" y="278552"/>
                  <a:pt x="374745" y="301161"/>
                  <a:pt x="402858" y="301161"/>
                </a:cubicBezTo>
                <a:cubicBezTo>
                  <a:pt x="430971" y="301161"/>
                  <a:pt x="453578" y="278552"/>
                  <a:pt x="453578" y="250436"/>
                </a:cubicBezTo>
                <a:cubicBezTo>
                  <a:pt x="453578" y="222320"/>
                  <a:pt x="430971" y="199711"/>
                  <a:pt x="402858" y="199711"/>
                </a:cubicBezTo>
                <a:close/>
                <a:moveTo>
                  <a:pt x="101439" y="250436"/>
                </a:moveTo>
                <a:cubicBezTo>
                  <a:pt x="101439" y="222610"/>
                  <a:pt x="78833" y="199711"/>
                  <a:pt x="50720" y="199711"/>
                </a:cubicBezTo>
                <a:cubicBezTo>
                  <a:pt x="22606" y="199711"/>
                  <a:pt x="0" y="222320"/>
                  <a:pt x="0" y="250436"/>
                </a:cubicBezTo>
                <a:cubicBezTo>
                  <a:pt x="0" y="278552"/>
                  <a:pt x="22606" y="301161"/>
                  <a:pt x="50720" y="301161"/>
                </a:cubicBezTo>
                <a:cubicBezTo>
                  <a:pt x="78833" y="301161"/>
                  <a:pt x="101439" y="278552"/>
                  <a:pt x="101439" y="250436"/>
                </a:cubicBezTo>
                <a:close/>
                <a:moveTo>
                  <a:pt x="111293" y="304929"/>
                </a:moveTo>
                <a:cubicBezTo>
                  <a:pt x="83470" y="304929"/>
                  <a:pt x="60574" y="327538"/>
                  <a:pt x="60574" y="355654"/>
                </a:cubicBezTo>
                <a:cubicBezTo>
                  <a:pt x="60574" y="383770"/>
                  <a:pt x="83180" y="406379"/>
                  <a:pt x="111293" y="406379"/>
                </a:cubicBezTo>
                <a:cubicBezTo>
                  <a:pt x="139406" y="406379"/>
                  <a:pt x="162013" y="383770"/>
                  <a:pt x="162013" y="355654"/>
                </a:cubicBezTo>
                <a:cubicBezTo>
                  <a:pt x="162013" y="327538"/>
                  <a:pt x="139406" y="304929"/>
                  <a:pt x="111293" y="304929"/>
                </a:cubicBezTo>
                <a:close/>
                <a:moveTo>
                  <a:pt x="341125" y="304929"/>
                </a:moveTo>
                <a:cubicBezTo>
                  <a:pt x="313302" y="304929"/>
                  <a:pt x="290406" y="327538"/>
                  <a:pt x="290406" y="355654"/>
                </a:cubicBezTo>
                <a:cubicBezTo>
                  <a:pt x="290406" y="383770"/>
                  <a:pt x="313012" y="406379"/>
                  <a:pt x="341125" y="406379"/>
                </a:cubicBezTo>
                <a:cubicBezTo>
                  <a:pt x="369238" y="406379"/>
                  <a:pt x="391845" y="383770"/>
                  <a:pt x="391845" y="355654"/>
                </a:cubicBezTo>
                <a:cubicBezTo>
                  <a:pt x="391845" y="327538"/>
                  <a:pt x="369238" y="304929"/>
                  <a:pt x="341125" y="304929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F76F8673-1C46-92AA-AA9F-1FC8DF54BEBE}"/>
              </a:ext>
            </a:extLst>
          </p:cNvPr>
          <p:cNvSpPr/>
          <p:nvPr/>
        </p:nvSpPr>
        <p:spPr>
          <a:xfrm>
            <a:off x="5982911" y="5970673"/>
            <a:ext cx="270428" cy="109217"/>
          </a:xfrm>
          <a:custGeom>
            <a:avLst/>
            <a:gdLst>
              <a:gd name="connsiteX0" fmla="*/ 30142 w 30141"/>
              <a:gd name="connsiteY0" fmla="*/ 6087 h 12173"/>
              <a:gd name="connsiteX1" fmla="*/ 15071 w 30141"/>
              <a:gd name="connsiteY1" fmla="*/ 12174 h 12173"/>
              <a:gd name="connsiteX2" fmla="*/ 0 w 30141"/>
              <a:gd name="connsiteY2" fmla="*/ 6087 h 12173"/>
              <a:gd name="connsiteX3" fmla="*/ 15071 w 30141"/>
              <a:gd name="connsiteY3" fmla="*/ 0 h 12173"/>
              <a:gd name="connsiteX4" fmla="*/ 30142 w 30141"/>
              <a:gd name="connsiteY4" fmla="*/ 6087 h 1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41" h="12173">
                <a:moveTo>
                  <a:pt x="30142" y="6087"/>
                </a:moveTo>
                <a:cubicBezTo>
                  <a:pt x="30142" y="9449"/>
                  <a:pt x="23394" y="12174"/>
                  <a:pt x="15071" y="12174"/>
                </a:cubicBezTo>
                <a:cubicBezTo>
                  <a:pt x="6747" y="12174"/>
                  <a:pt x="0" y="9449"/>
                  <a:pt x="0" y="6087"/>
                </a:cubicBezTo>
                <a:cubicBezTo>
                  <a:pt x="0" y="2725"/>
                  <a:pt x="6747" y="0"/>
                  <a:pt x="15071" y="0"/>
                </a:cubicBezTo>
                <a:cubicBezTo>
                  <a:pt x="23394" y="0"/>
                  <a:pt x="30142" y="2725"/>
                  <a:pt x="30142" y="608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17">
            <a:extLst>
              <a:ext uri="{FF2B5EF4-FFF2-40B4-BE49-F238E27FC236}">
                <a16:creationId xmlns:a16="http://schemas.microsoft.com/office/drawing/2014/main" id="{F9E675BE-BACF-AA5A-3838-B62126F39339}"/>
              </a:ext>
            </a:extLst>
          </p:cNvPr>
          <p:cNvSpPr/>
          <p:nvPr/>
        </p:nvSpPr>
        <p:spPr>
          <a:xfrm>
            <a:off x="5780088" y="4397298"/>
            <a:ext cx="639684" cy="1653989"/>
          </a:xfrm>
          <a:custGeom>
            <a:avLst/>
            <a:gdLst>
              <a:gd name="connsiteX0" fmla="*/ 65790 w 71297"/>
              <a:gd name="connsiteY0" fmla="*/ 290 h 184348"/>
              <a:gd name="connsiteX1" fmla="*/ 60284 w 71297"/>
              <a:gd name="connsiteY1" fmla="*/ 5797 h 184348"/>
              <a:gd name="connsiteX2" fmla="*/ 60284 w 71297"/>
              <a:gd name="connsiteY2" fmla="*/ 38841 h 184348"/>
              <a:gd name="connsiteX3" fmla="*/ 42894 w 71297"/>
              <a:gd name="connsiteY3" fmla="*/ 74493 h 184348"/>
              <a:gd name="connsiteX4" fmla="*/ 42894 w 71297"/>
              <a:gd name="connsiteY4" fmla="*/ 34493 h 184348"/>
              <a:gd name="connsiteX5" fmla="*/ 37387 w 71297"/>
              <a:gd name="connsiteY5" fmla="*/ 28986 h 184348"/>
              <a:gd name="connsiteX6" fmla="*/ 31881 w 71297"/>
              <a:gd name="connsiteY6" fmla="*/ 34493 h 184348"/>
              <a:gd name="connsiteX7" fmla="*/ 31881 w 71297"/>
              <a:gd name="connsiteY7" fmla="*/ 91885 h 184348"/>
              <a:gd name="connsiteX8" fmla="*/ 11013 w 71297"/>
              <a:gd name="connsiteY8" fmla="*/ 53623 h 184348"/>
              <a:gd name="connsiteX9" fmla="*/ 11013 w 71297"/>
              <a:gd name="connsiteY9" fmla="*/ 20580 h 184348"/>
              <a:gd name="connsiteX10" fmla="*/ 5507 w 71297"/>
              <a:gd name="connsiteY10" fmla="*/ 15073 h 184348"/>
              <a:gd name="connsiteX11" fmla="*/ 0 w 71297"/>
              <a:gd name="connsiteY11" fmla="*/ 20580 h 184348"/>
              <a:gd name="connsiteX12" fmla="*/ 0 w 71297"/>
              <a:gd name="connsiteY12" fmla="*/ 53623 h 184348"/>
              <a:gd name="connsiteX13" fmla="*/ 31881 w 71297"/>
              <a:gd name="connsiteY13" fmla="*/ 104348 h 184348"/>
              <a:gd name="connsiteX14" fmla="*/ 31881 w 71297"/>
              <a:gd name="connsiteY14" fmla="*/ 178842 h 184348"/>
              <a:gd name="connsiteX15" fmla="*/ 37387 w 71297"/>
              <a:gd name="connsiteY15" fmla="*/ 184349 h 184348"/>
              <a:gd name="connsiteX16" fmla="*/ 42894 w 71297"/>
              <a:gd name="connsiteY16" fmla="*/ 178842 h 184348"/>
              <a:gd name="connsiteX17" fmla="*/ 42894 w 71297"/>
              <a:gd name="connsiteY17" fmla="*/ 87247 h 184348"/>
              <a:gd name="connsiteX18" fmla="*/ 71297 w 71297"/>
              <a:gd name="connsiteY18" fmla="*/ 38551 h 184348"/>
              <a:gd name="connsiteX19" fmla="*/ 71297 w 71297"/>
              <a:gd name="connsiteY19" fmla="*/ 5507 h 184348"/>
              <a:gd name="connsiteX20" fmla="*/ 65790 w 71297"/>
              <a:gd name="connsiteY20" fmla="*/ 0 h 18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1297" h="184348">
                <a:moveTo>
                  <a:pt x="65790" y="290"/>
                </a:moveTo>
                <a:cubicBezTo>
                  <a:pt x="62602" y="290"/>
                  <a:pt x="60284" y="2899"/>
                  <a:pt x="60284" y="5797"/>
                </a:cubicBezTo>
                <a:lnTo>
                  <a:pt x="60284" y="38841"/>
                </a:lnTo>
                <a:cubicBezTo>
                  <a:pt x="60284" y="52754"/>
                  <a:pt x="53908" y="65798"/>
                  <a:pt x="42894" y="74493"/>
                </a:cubicBezTo>
                <a:lnTo>
                  <a:pt x="42894" y="34493"/>
                </a:lnTo>
                <a:cubicBezTo>
                  <a:pt x="42894" y="31305"/>
                  <a:pt x="40286" y="28986"/>
                  <a:pt x="37387" y="28986"/>
                </a:cubicBezTo>
                <a:cubicBezTo>
                  <a:pt x="34489" y="28986"/>
                  <a:pt x="31881" y="31594"/>
                  <a:pt x="31881" y="34493"/>
                </a:cubicBezTo>
                <a:lnTo>
                  <a:pt x="31881" y="91885"/>
                </a:lnTo>
                <a:cubicBezTo>
                  <a:pt x="18839" y="83769"/>
                  <a:pt x="11013" y="69566"/>
                  <a:pt x="11013" y="53623"/>
                </a:cubicBezTo>
                <a:lnTo>
                  <a:pt x="11013" y="20580"/>
                </a:lnTo>
                <a:cubicBezTo>
                  <a:pt x="11013" y="17391"/>
                  <a:pt x="8405" y="15073"/>
                  <a:pt x="5507" y="15073"/>
                </a:cubicBezTo>
                <a:cubicBezTo>
                  <a:pt x="2608" y="15073"/>
                  <a:pt x="0" y="17681"/>
                  <a:pt x="0" y="20580"/>
                </a:cubicBezTo>
                <a:lnTo>
                  <a:pt x="0" y="53623"/>
                </a:lnTo>
                <a:cubicBezTo>
                  <a:pt x="0" y="75652"/>
                  <a:pt x="12462" y="95073"/>
                  <a:pt x="31881" y="104348"/>
                </a:cubicBezTo>
                <a:lnTo>
                  <a:pt x="31881" y="178842"/>
                </a:lnTo>
                <a:cubicBezTo>
                  <a:pt x="31881" y="182030"/>
                  <a:pt x="34489" y="184349"/>
                  <a:pt x="37387" y="184349"/>
                </a:cubicBezTo>
                <a:cubicBezTo>
                  <a:pt x="40286" y="184349"/>
                  <a:pt x="42894" y="181740"/>
                  <a:pt x="42894" y="178842"/>
                </a:cubicBezTo>
                <a:lnTo>
                  <a:pt x="42894" y="87247"/>
                </a:lnTo>
                <a:cubicBezTo>
                  <a:pt x="60284" y="77392"/>
                  <a:pt x="71297" y="58551"/>
                  <a:pt x="71297" y="38551"/>
                </a:cubicBezTo>
                <a:lnTo>
                  <a:pt x="71297" y="5507"/>
                </a:lnTo>
                <a:cubicBezTo>
                  <a:pt x="71297" y="2319"/>
                  <a:pt x="68689" y="0"/>
                  <a:pt x="65790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8055CE-90C0-9072-9FC1-DB3D6D2FFBC9}"/>
              </a:ext>
            </a:extLst>
          </p:cNvPr>
          <p:cNvSpPr txBox="1"/>
          <p:nvPr/>
        </p:nvSpPr>
        <p:spPr>
          <a:xfrm>
            <a:off x="4723079" y="440378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B41A47-FB1F-B46F-4FAE-F469112F2910}"/>
              </a:ext>
            </a:extLst>
          </p:cNvPr>
          <p:cNvSpPr txBox="1"/>
          <p:nvPr/>
        </p:nvSpPr>
        <p:spPr>
          <a:xfrm>
            <a:off x="4189004" y="3470486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E044B0-BFDA-58DD-6D37-26210EED01E0}"/>
              </a:ext>
            </a:extLst>
          </p:cNvPr>
          <p:cNvSpPr txBox="1"/>
          <p:nvPr/>
        </p:nvSpPr>
        <p:spPr>
          <a:xfrm>
            <a:off x="4350444" y="238920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D529E0-DF44-F826-8160-8945480F71E2}"/>
              </a:ext>
            </a:extLst>
          </p:cNvPr>
          <p:cNvSpPr txBox="1"/>
          <p:nvPr/>
        </p:nvSpPr>
        <p:spPr>
          <a:xfrm>
            <a:off x="5199146" y="168584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961C13-876D-A77B-AAB7-AC06CC5024F9}"/>
              </a:ext>
            </a:extLst>
          </p:cNvPr>
          <p:cNvSpPr txBox="1"/>
          <p:nvPr/>
        </p:nvSpPr>
        <p:spPr>
          <a:xfrm>
            <a:off x="6305060" y="168584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6731E8-0252-DF44-2B2E-882FEDB2EDE9}"/>
              </a:ext>
            </a:extLst>
          </p:cNvPr>
          <p:cNvSpPr txBox="1"/>
          <p:nvPr/>
        </p:nvSpPr>
        <p:spPr>
          <a:xfrm>
            <a:off x="7155004" y="238920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81F0D2-B23B-D052-1B15-8FDB6C9933FC}"/>
              </a:ext>
            </a:extLst>
          </p:cNvPr>
          <p:cNvSpPr txBox="1"/>
          <p:nvPr/>
        </p:nvSpPr>
        <p:spPr>
          <a:xfrm>
            <a:off x="7339635" y="3470486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775416-3019-2997-3B50-ABCDDF973717}"/>
              </a:ext>
            </a:extLst>
          </p:cNvPr>
          <p:cNvSpPr txBox="1"/>
          <p:nvPr/>
        </p:nvSpPr>
        <p:spPr>
          <a:xfrm>
            <a:off x="6788985" y="440378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08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367DF8-AF94-8F85-6D9B-3A27DD25919C}"/>
              </a:ext>
            </a:extLst>
          </p:cNvPr>
          <p:cNvGrpSpPr/>
          <p:nvPr/>
        </p:nvGrpSpPr>
        <p:grpSpPr>
          <a:xfrm>
            <a:off x="5325022" y="2714285"/>
            <a:ext cx="1541957" cy="1013154"/>
            <a:chOff x="332936" y="2720099"/>
            <a:chExt cx="2975111" cy="10131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26368D-98AA-131A-A60F-561EC261369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56E3DC-439A-017E-6762-C9D57B6309D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9" name="Graphic 18" descr="Brainstorm with solid fill">
            <a:extLst>
              <a:ext uri="{FF2B5EF4-FFF2-40B4-BE49-F238E27FC236}">
                <a16:creationId xmlns:a16="http://schemas.microsoft.com/office/drawing/2014/main" id="{7D0B477B-9174-0288-A9EC-DCD865D89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0" y="4108232"/>
            <a:ext cx="380354" cy="380354"/>
          </a:xfrm>
          <a:prstGeom prst="rect">
            <a:avLst/>
          </a:prstGeom>
        </p:spPr>
      </p:pic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55035EDC-B10A-81F7-6A14-2623239182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2725" y="3174935"/>
            <a:ext cx="380354" cy="380354"/>
          </a:xfrm>
          <a:prstGeom prst="rect">
            <a:avLst/>
          </a:prstGeom>
        </p:spPr>
      </p:pic>
      <p:pic>
        <p:nvPicPr>
          <p:cNvPr id="21" name="Graphic 20" descr="Hourglass 30% with solid fill">
            <a:extLst>
              <a:ext uri="{FF2B5EF4-FFF2-40B4-BE49-F238E27FC236}">
                <a16:creationId xmlns:a16="http://schemas.microsoft.com/office/drawing/2014/main" id="{068787B0-0DD7-4005-9A21-59D82FC838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01628" y="2093652"/>
            <a:ext cx="380354" cy="380354"/>
          </a:xfrm>
          <a:prstGeom prst="rect">
            <a:avLst/>
          </a:prstGeom>
        </p:spPr>
      </p:pic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A5A05068-4595-48F6-1CD5-71525A6B835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58781" y="1390292"/>
            <a:ext cx="380354" cy="380354"/>
          </a:xfrm>
          <a:prstGeom prst="rect">
            <a:avLst/>
          </a:prstGeom>
        </p:spPr>
      </p:pic>
      <p:pic>
        <p:nvPicPr>
          <p:cNvPr id="23" name="Graphic 22" descr="Research with solid fill">
            <a:extLst>
              <a:ext uri="{FF2B5EF4-FFF2-40B4-BE49-F238E27FC236}">
                <a16:creationId xmlns:a16="http://schemas.microsoft.com/office/drawing/2014/main" id="{46BA6C35-86E1-17C6-B949-875199A9C49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52867" y="1390292"/>
            <a:ext cx="380354" cy="380354"/>
          </a:xfrm>
          <a:prstGeom prst="rect">
            <a:avLst/>
          </a:prstGeom>
        </p:spPr>
      </p:pic>
      <p:pic>
        <p:nvPicPr>
          <p:cNvPr id="24" name="Graphic 23" descr="Bar graph with upward trend with solid fill">
            <a:extLst>
              <a:ext uri="{FF2B5EF4-FFF2-40B4-BE49-F238E27FC236}">
                <a16:creationId xmlns:a16="http://schemas.microsoft.com/office/drawing/2014/main" id="{CA16258E-EC57-65F4-791F-A8921F07007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93356" y="3174935"/>
            <a:ext cx="380354" cy="380354"/>
          </a:xfrm>
          <a:prstGeom prst="rect">
            <a:avLst/>
          </a:prstGeom>
        </p:spPr>
      </p:pic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C46D3065-34FD-0A18-1414-D5C7446B3ED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308725" y="2093652"/>
            <a:ext cx="380354" cy="380354"/>
          </a:xfrm>
          <a:prstGeom prst="rect">
            <a:avLst/>
          </a:prstGeom>
        </p:spPr>
      </p:pic>
      <p:pic>
        <p:nvPicPr>
          <p:cNvPr id="26" name="Graphic 25" descr="Eye with solid fill">
            <a:extLst>
              <a:ext uri="{FF2B5EF4-FFF2-40B4-BE49-F238E27FC236}">
                <a16:creationId xmlns:a16="http://schemas.microsoft.com/office/drawing/2014/main" id="{C788BB49-E374-AC33-EB61-F736539BC8C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42706" y="4108232"/>
            <a:ext cx="380354" cy="380354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4DF2AB9F-FE89-B8D8-75A0-93AD63DD3B62}"/>
              </a:ext>
            </a:extLst>
          </p:cNvPr>
          <p:cNvGrpSpPr/>
          <p:nvPr/>
        </p:nvGrpSpPr>
        <p:grpSpPr>
          <a:xfrm>
            <a:off x="8738952" y="2378879"/>
            <a:ext cx="2926080" cy="920821"/>
            <a:chOff x="8921977" y="2947244"/>
            <a:chExt cx="2926080" cy="92082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F612B8C-7492-8E4F-7C63-56AEF18BC6D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06.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C3525CA-DC13-6CE3-5BDA-926FDA0B11E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9F53FF5-F4AF-5F8C-629A-85753E11A0B8}"/>
              </a:ext>
            </a:extLst>
          </p:cNvPr>
          <p:cNvGrpSpPr/>
          <p:nvPr/>
        </p:nvGrpSpPr>
        <p:grpSpPr>
          <a:xfrm>
            <a:off x="8738952" y="4652338"/>
            <a:ext cx="2926080" cy="920821"/>
            <a:chOff x="8921977" y="4652338"/>
            <a:chExt cx="2926080" cy="920821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62161D3-B522-732C-080E-F26AF63A44A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08.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09822A4-532E-0450-FE3C-CFAEF71CB35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8E9FA02-A157-33CA-A8E6-13F083C81659}"/>
              </a:ext>
            </a:extLst>
          </p:cNvPr>
          <p:cNvGrpSpPr/>
          <p:nvPr/>
        </p:nvGrpSpPr>
        <p:grpSpPr>
          <a:xfrm>
            <a:off x="526968" y="2378879"/>
            <a:ext cx="2926080" cy="920821"/>
            <a:chOff x="332936" y="2947244"/>
            <a:chExt cx="2926080" cy="92082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5066930-D688-9951-C8B7-A785769A973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03. 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E247653-D0AC-F4ED-3642-7D0EA785298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35EF35D-34A1-9FCD-6BAC-57A4C795A3F2}"/>
              </a:ext>
            </a:extLst>
          </p:cNvPr>
          <p:cNvGrpSpPr/>
          <p:nvPr/>
        </p:nvGrpSpPr>
        <p:grpSpPr>
          <a:xfrm>
            <a:off x="526968" y="4652338"/>
            <a:ext cx="2926080" cy="920821"/>
            <a:chOff x="332936" y="4652338"/>
            <a:chExt cx="2926080" cy="920821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6752209-C74B-CA7A-DF15-1E2A9A7ABEC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01.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0E8271F-2771-29F2-4BAA-2497DB81E07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1E42255-46B5-19CB-EDE8-A10D2BCCE64F}"/>
              </a:ext>
            </a:extLst>
          </p:cNvPr>
          <p:cNvGrpSpPr/>
          <p:nvPr/>
        </p:nvGrpSpPr>
        <p:grpSpPr>
          <a:xfrm>
            <a:off x="8738952" y="1242150"/>
            <a:ext cx="2926080" cy="920821"/>
            <a:chOff x="8921977" y="1242150"/>
            <a:chExt cx="2926080" cy="920821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4E4F433-B635-93A6-3BA0-F0A3BB70423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05.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DDC750F-F3D1-09EC-3D2F-71EC3A35813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7BA61EC-D5F2-3D53-0A97-63584E4D43ED}"/>
              </a:ext>
            </a:extLst>
          </p:cNvPr>
          <p:cNvGrpSpPr/>
          <p:nvPr/>
        </p:nvGrpSpPr>
        <p:grpSpPr>
          <a:xfrm>
            <a:off x="526968" y="1242150"/>
            <a:ext cx="2926080" cy="920821"/>
            <a:chOff x="332936" y="1242150"/>
            <a:chExt cx="2926080" cy="92082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ABCDAEE-884A-31E3-1782-0C5043612086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04.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1CC97A7-3FBE-33DE-9A68-CEE51D29496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592D04B-4AD0-6FAC-3B20-8AA6D0509806}"/>
              </a:ext>
            </a:extLst>
          </p:cNvPr>
          <p:cNvGrpSpPr/>
          <p:nvPr/>
        </p:nvGrpSpPr>
        <p:grpSpPr>
          <a:xfrm>
            <a:off x="526968" y="3515608"/>
            <a:ext cx="2926080" cy="920821"/>
            <a:chOff x="332936" y="4652338"/>
            <a:chExt cx="2926080" cy="920821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2634360-D4CC-1313-947A-A8B2E94466D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02. 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5AB4FC1-3B92-8200-8164-6746BA0E497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79C030B-A132-12A4-ACDA-8111BE48EBC5}"/>
              </a:ext>
            </a:extLst>
          </p:cNvPr>
          <p:cNvGrpSpPr/>
          <p:nvPr/>
        </p:nvGrpSpPr>
        <p:grpSpPr>
          <a:xfrm>
            <a:off x="8738952" y="3515608"/>
            <a:ext cx="2926080" cy="920821"/>
            <a:chOff x="8921977" y="4652338"/>
            <a:chExt cx="2926080" cy="920821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072B4E7-B1E0-E32E-AC88-8D2B00C8B03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07. 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BEFD9FC-0433-EBCA-CD7F-9620AC51179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1388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4069A-F719-26F1-906C-80245EA347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8-Stage Cycle Tree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6F07ED5-5920-178A-5557-8B395813E0E9}"/>
              </a:ext>
            </a:extLst>
          </p:cNvPr>
          <p:cNvSpPr/>
          <p:nvPr/>
        </p:nvSpPr>
        <p:spPr>
          <a:xfrm>
            <a:off x="3899982" y="1098480"/>
            <a:ext cx="4385571" cy="4346867"/>
          </a:xfrm>
          <a:custGeom>
            <a:avLst/>
            <a:gdLst>
              <a:gd name="connsiteX0" fmla="*/ 2708939 w 4385571"/>
              <a:gd name="connsiteY0" fmla="*/ 1140 h 4346867"/>
              <a:gd name="connsiteX1" fmla="*/ 2785024 w 4385571"/>
              <a:gd name="connsiteY1" fmla="*/ 1230 h 4346867"/>
              <a:gd name="connsiteX2" fmla="*/ 3362307 w 4385571"/>
              <a:gd name="connsiteY2" fmla="*/ 630578 h 4346867"/>
              <a:gd name="connsiteX3" fmla="*/ 3466321 w 4385571"/>
              <a:gd name="connsiteY3" fmla="*/ 716405 h 4346867"/>
              <a:gd name="connsiteX4" fmla="*/ 3684746 w 4385571"/>
              <a:gd name="connsiteY4" fmla="*/ 716405 h 4346867"/>
              <a:gd name="connsiteX5" fmla="*/ 4184017 w 4385571"/>
              <a:gd name="connsiteY5" fmla="*/ 1231323 h 4346867"/>
              <a:gd name="connsiteX6" fmla="*/ 4043595 w 4385571"/>
              <a:gd name="connsiteY6" fmla="*/ 1720240 h 4346867"/>
              <a:gd name="connsiteX7" fmla="*/ 4069596 w 4385571"/>
              <a:gd name="connsiteY7" fmla="*/ 1865875 h 4346867"/>
              <a:gd name="connsiteX8" fmla="*/ 4088191 w 4385571"/>
              <a:gd name="connsiteY8" fmla="*/ 1879670 h 4346867"/>
              <a:gd name="connsiteX9" fmla="*/ 4138153 w 4385571"/>
              <a:gd name="connsiteY9" fmla="*/ 1911976 h 4346867"/>
              <a:gd name="connsiteX10" fmla="*/ 4385523 w 4385571"/>
              <a:gd name="connsiteY10" fmla="*/ 2404201 h 4346867"/>
              <a:gd name="connsiteX11" fmla="*/ 3873252 w 4385571"/>
              <a:gd name="connsiteY11" fmla="*/ 3004946 h 4346867"/>
              <a:gd name="connsiteX12" fmla="*/ 3803036 w 4385571"/>
              <a:gd name="connsiteY12" fmla="*/ 3129775 h 4346867"/>
              <a:gd name="connsiteX13" fmla="*/ 3833940 w 4385571"/>
              <a:gd name="connsiteY13" fmla="*/ 3273137 h 4346867"/>
              <a:gd name="connsiteX14" fmla="*/ 3835567 w 4385571"/>
              <a:gd name="connsiteY14" fmla="*/ 3421045 h 4346867"/>
              <a:gd name="connsiteX15" fmla="*/ 3294693 w 4385571"/>
              <a:gd name="connsiteY15" fmla="*/ 3964575 h 4346867"/>
              <a:gd name="connsiteX16" fmla="*/ 2917641 w 4385571"/>
              <a:gd name="connsiteY16" fmla="*/ 3886553 h 4346867"/>
              <a:gd name="connsiteX17" fmla="*/ 2777227 w 4385571"/>
              <a:gd name="connsiteY17" fmla="*/ 3935972 h 4346867"/>
              <a:gd name="connsiteX18" fmla="*/ 2197343 w 4385571"/>
              <a:gd name="connsiteY18" fmla="*/ 4346867 h 4346867"/>
              <a:gd name="connsiteX19" fmla="*/ 1617467 w 4385571"/>
              <a:gd name="connsiteY19" fmla="*/ 3930768 h 4346867"/>
              <a:gd name="connsiteX20" fmla="*/ 1474451 w 4385571"/>
              <a:gd name="connsiteY20" fmla="*/ 3881359 h 4346867"/>
              <a:gd name="connsiteX21" fmla="*/ 1097399 w 4385571"/>
              <a:gd name="connsiteY21" fmla="*/ 3964575 h 4346867"/>
              <a:gd name="connsiteX22" fmla="*/ 1037554 w 4385571"/>
              <a:gd name="connsiteY22" fmla="*/ 3953135 h 4346867"/>
              <a:gd name="connsiteX23" fmla="*/ 1034990 w 4385571"/>
              <a:gd name="connsiteY23" fmla="*/ 3952876 h 4346867"/>
              <a:gd name="connsiteX24" fmla="*/ 1033047 w 4385571"/>
              <a:gd name="connsiteY24" fmla="*/ 3952273 h 4346867"/>
              <a:gd name="connsiteX25" fmla="*/ 993091 w 4385571"/>
              <a:gd name="connsiteY25" fmla="*/ 3944635 h 4346867"/>
              <a:gd name="connsiteX26" fmla="*/ 926741 w 4385571"/>
              <a:gd name="connsiteY26" fmla="*/ 3919274 h 4346867"/>
              <a:gd name="connsiteX27" fmla="*/ 919147 w 4385571"/>
              <a:gd name="connsiteY27" fmla="*/ 3916917 h 4346867"/>
              <a:gd name="connsiteX28" fmla="*/ 915750 w 4385571"/>
              <a:gd name="connsiteY28" fmla="*/ 3915073 h 4346867"/>
              <a:gd name="connsiteX29" fmla="*/ 895791 w 4385571"/>
              <a:gd name="connsiteY29" fmla="*/ 3907444 h 4346867"/>
              <a:gd name="connsiteX30" fmla="*/ 833473 w 4385571"/>
              <a:gd name="connsiteY30" fmla="*/ 3870414 h 4346867"/>
              <a:gd name="connsiteX31" fmla="*/ 814318 w 4385571"/>
              <a:gd name="connsiteY31" fmla="*/ 3860017 h 4346867"/>
              <a:gd name="connsiteX32" fmla="*/ 810051 w 4385571"/>
              <a:gd name="connsiteY32" fmla="*/ 3856497 h 4346867"/>
              <a:gd name="connsiteX33" fmla="*/ 807146 w 4385571"/>
              <a:gd name="connsiteY33" fmla="*/ 3854771 h 4346867"/>
              <a:gd name="connsiteX34" fmla="*/ 777075 w 4385571"/>
              <a:gd name="connsiteY34" fmla="*/ 3829289 h 4346867"/>
              <a:gd name="connsiteX35" fmla="*/ 722983 w 4385571"/>
              <a:gd name="connsiteY35" fmla="*/ 3784659 h 4346867"/>
              <a:gd name="connsiteX36" fmla="*/ 542228 w 4385571"/>
              <a:gd name="connsiteY36" fmla="*/ 3348278 h 4346867"/>
              <a:gd name="connsiteX37" fmla="*/ 554766 w 4385571"/>
              <a:gd name="connsiteY37" fmla="*/ 3223904 h 4346867"/>
              <a:gd name="connsiteX38" fmla="*/ 583641 w 4385571"/>
              <a:gd name="connsiteY38" fmla="*/ 3130883 h 4346867"/>
              <a:gd name="connsiteX39" fmla="*/ 582535 w 4385571"/>
              <a:gd name="connsiteY39" fmla="*/ 3129775 h 4346867"/>
              <a:gd name="connsiteX40" fmla="*/ 512319 w 4385571"/>
              <a:gd name="connsiteY40" fmla="*/ 3004946 h 4346867"/>
              <a:gd name="connsiteX41" fmla="*/ 48 w 4385571"/>
              <a:gd name="connsiteY41" fmla="*/ 2404201 h 4346867"/>
              <a:gd name="connsiteX42" fmla="*/ 314691 w 4385571"/>
              <a:gd name="connsiteY42" fmla="*/ 1868477 h 4346867"/>
              <a:gd name="connsiteX43" fmla="*/ 340701 w 4385571"/>
              <a:gd name="connsiteY43" fmla="*/ 1722842 h 4346867"/>
              <a:gd name="connsiteX44" fmla="*/ 197676 w 4385571"/>
              <a:gd name="connsiteY44" fmla="*/ 1228721 h 4346867"/>
              <a:gd name="connsiteX45" fmla="*/ 683947 w 4385571"/>
              <a:gd name="connsiteY45" fmla="*/ 718998 h 4346867"/>
              <a:gd name="connsiteX46" fmla="*/ 923179 w 4385571"/>
              <a:gd name="connsiteY46" fmla="*/ 718998 h 4346867"/>
              <a:gd name="connsiteX47" fmla="*/ 1037591 w 4385571"/>
              <a:gd name="connsiteY47" fmla="*/ 620180 h 4346867"/>
              <a:gd name="connsiteX48" fmla="*/ 1037591 w 4385571"/>
              <a:gd name="connsiteY48" fmla="*/ 614976 h 4346867"/>
              <a:gd name="connsiteX49" fmla="*/ 1651274 w 4385571"/>
              <a:gd name="connsiteY49" fmla="*/ 1230 h 4346867"/>
              <a:gd name="connsiteX50" fmla="*/ 2127136 w 4385571"/>
              <a:gd name="connsiteY50" fmla="*/ 227489 h 4346867"/>
              <a:gd name="connsiteX51" fmla="*/ 2272753 w 4385571"/>
              <a:gd name="connsiteY51" fmla="*/ 227489 h 4346867"/>
              <a:gd name="connsiteX52" fmla="*/ 2708939 w 4385571"/>
              <a:gd name="connsiteY52" fmla="*/ 1140 h 4346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385571" h="4346867">
                <a:moveTo>
                  <a:pt x="2708939" y="1140"/>
                </a:moveTo>
                <a:cubicBezTo>
                  <a:pt x="2733952" y="-395"/>
                  <a:pt x="2759346" y="-395"/>
                  <a:pt x="2785024" y="1230"/>
                </a:cubicBezTo>
                <a:cubicBezTo>
                  <a:pt x="3112667" y="22037"/>
                  <a:pt x="3362307" y="302899"/>
                  <a:pt x="3362307" y="630578"/>
                </a:cubicBezTo>
                <a:cubicBezTo>
                  <a:pt x="3362307" y="685191"/>
                  <a:pt x="3411707" y="726804"/>
                  <a:pt x="3466321" y="716405"/>
                </a:cubicBezTo>
                <a:cubicBezTo>
                  <a:pt x="3536527" y="703396"/>
                  <a:pt x="3609336" y="703396"/>
                  <a:pt x="3684746" y="716405"/>
                </a:cubicBezTo>
                <a:cubicBezTo>
                  <a:pt x="3942183" y="763213"/>
                  <a:pt x="4147608" y="973860"/>
                  <a:pt x="4184017" y="1231323"/>
                </a:cubicBezTo>
                <a:cubicBezTo>
                  <a:pt x="4212620" y="1418571"/>
                  <a:pt x="4152812" y="1592809"/>
                  <a:pt x="4043595" y="1720240"/>
                </a:cubicBezTo>
                <a:cubicBezTo>
                  <a:pt x="4004584" y="1767047"/>
                  <a:pt x="4017593" y="1837272"/>
                  <a:pt x="4069596" y="1865875"/>
                </a:cubicBezTo>
                <a:lnTo>
                  <a:pt x="4088191" y="1879670"/>
                </a:lnTo>
                <a:lnTo>
                  <a:pt x="4138153" y="1911976"/>
                </a:lnTo>
                <a:cubicBezTo>
                  <a:pt x="4287966" y="2023618"/>
                  <a:pt x="4385523" y="2203956"/>
                  <a:pt x="4385523" y="2404201"/>
                </a:cubicBezTo>
                <a:cubicBezTo>
                  <a:pt x="4385523" y="2404201"/>
                  <a:pt x="4401117" y="2911322"/>
                  <a:pt x="3873252" y="3004946"/>
                </a:cubicBezTo>
                <a:cubicBezTo>
                  <a:pt x="3816046" y="3015345"/>
                  <a:pt x="3782239" y="3075162"/>
                  <a:pt x="3803036" y="3129775"/>
                </a:cubicBezTo>
                <a:lnTo>
                  <a:pt x="3833940" y="3273137"/>
                </a:lnTo>
                <a:cubicBezTo>
                  <a:pt x="3840116" y="3320923"/>
                  <a:pt x="3840767" y="3370335"/>
                  <a:pt x="3835567" y="3421045"/>
                </a:cubicBezTo>
                <a:cubicBezTo>
                  <a:pt x="3804362" y="3704510"/>
                  <a:pt x="3578131" y="3933370"/>
                  <a:pt x="3294693" y="3964575"/>
                </a:cubicBezTo>
                <a:cubicBezTo>
                  <a:pt x="3156873" y="3980177"/>
                  <a:pt x="3026858" y="3948972"/>
                  <a:pt x="2917641" y="3886553"/>
                </a:cubicBezTo>
                <a:cubicBezTo>
                  <a:pt x="2865638" y="3855349"/>
                  <a:pt x="2798025" y="3878757"/>
                  <a:pt x="2777227" y="3935972"/>
                </a:cubicBezTo>
                <a:cubicBezTo>
                  <a:pt x="2691409" y="4175231"/>
                  <a:pt x="2465187" y="4346867"/>
                  <a:pt x="2197343" y="4346867"/>
                </a:cubicBezTo>
                <a:cubicBezTo>
                  <a:pt x="1929507" y="4346867"/>
                  <a:pt x="1700683" y="4172620"/>
                  <a:pt x="1617467" y="3930768"/>
                </a:cubicBezTo>
                <a:cubicBezTo>
                  <a:pt x="1596669" y="3870951"/>
                  <a:pt x="1581067" y="3816338"/>
                  <a:pt x="1474451" y="3881359"/>
                </a:cubicBezTo>
                <a:cubicBezTo>
                  <a:pt x="1367836" y="3946370"/>
                  <a:pt x="1235219" y="3980177"/>
                  <a:pt x="1097399" y="3964575"/>
                </a:cubicBezTo>
                <a:lnTo>
                  <a:pt x="1037554" y="3953135"/>
                </a:lnTo>
                <a:lnTo>
                  <a:pt x="1034990" y="3952876"/>
                </a:lnTo>
                <a:lnTo>
                  <a:pt x="1033047" y="3952273"/>
                </a:lnTo>
                <a:lnTo>
                  <a:pt x="993091" y="3944635"/>
                </a:lnTo>
                <a:lnTo>
                  <a:pt x="926741" y="3919274"/>
                </a:lnTo>
                <a:lnTo>
                  <a:pt x="919147" y="3916917"/>
                </a:lnTo>
                <a:lnTo>
                  <a:pt x="915750" y="3915073"/>
                </a:lnTo>
                <a:lnTo>
                  <a:pt x="895791" y="3907444"/>
                </a:lnTo>
                <a:lnTo>
                  <a:pt x="833473" y="3870414"/>
                </a:lnTo>
                <a:lnTo>
                  <a:pt x="814318" y="3860017"/>
                </a:lnTo>
                <a:lnTo>
                  <a:pt x="810051" y="3856497"/>
                </a:lnTo>
                <a:lnTo>
                  <a:pt x="807146" y="3854771"/>
                </a:lnTo>
                <a:lnTo>
                  <a:pt x="777075" y="3829289"/>
                </a:lnTo>
                <a:lnTo>
                  <a:pt x="722983" y="3784659"/>
                </a:lnTo>
                <a:cubicBezTo>
                  <a:pt x="611304" y="3672980"/>
                  <a:pt x="542228" y="3518696"/>
                  <a:pt x="542228" y="3348278"/>
                </a:cubicBezTo>
                <a:cubicBezTo>
                  <a:pt x="542228" y="3305674"/>
                  <a:pt x="546546" y="3264078"/>
                  <a:pt x="554766" y="3223904"/>
                </a:cubicBezTo>
                <a:lnTo>
                  <a:pt x="583641" y="3130883"/>
                </a:lnTo>
                <a:lnTo>
                  <a:pt x="582535" y="3129775"/>
                </a:lnTo>
                <a:cubicBezTo>
                  <a:pt x="603332" y="3075162"/>
                  <a:pt x="569525" y="3015345"/>
                  <a:pt x="512319" y="3004946"/>
                </a:cubicBezTo>
                <a:cubicBezTo>
                  <a:pt x="-15546" y="2911322"/>
                  <a:pt x="48" y="2404201"/>
                  <a:pt x="48" y="2404201"/>
                </a:cubicBezTo>
                <a:cubicBezTo>
                  <a:pt x="48" y="2175350"/>
                  <a:pt x="127470" y="1972500"/>
                  <a:pt x="314691" y="1868477"/>
                </a:cubicBezTo>
                <a:cubicBezTo>
                  <a:pt x="366702" y="1839865"/>
                  <a:pt x="379703" y="1767047"/>
                  <a:pt x="340701" y="1722842"/>
                </a:cubicBezTo>
                <a:cubicBezTo>
                  <a:pt x="228881" y="1595411"/>
                  <a:pt x="169073" y="1418571"/>
                  <a:pt x="197676" y="1228721"/>
                </a:cubicBezTo>
                <a:cubicBezTo>
                  <a:pt x="236687" y="973860"/>
                  <a:pt x="434307" y="768417"/>
                  <a:pt x="683947" y="718998"/>
                </a:cubicBezTo>
                <a:cubicBezTo>
                  <a:pt x="767154" y="703396"/>
                  <a:pt x="847768" y="703396"/>
                  <a:pt x="923179" y="718998"/>
                </a:cubicBezTo>
                <a:cubicBezTo>
                  <a:pt x="985589" y="729406"/>
                  <a:pt x="1037591" y="682590"/>
                  <a:pt x="1037591" y="620180"/>
                </a:cubicBezTo>
                <a:lnTo>
                  <a:pt x="1037591" y="614976"/>
                </a:lnTo>
                <a:cubicBezTo>
                  <a:pt x="1037591" y="276898"/>
                  <a:pt x="1313232" y="1230"/>
                  <a:pt x="1651274" y="1230"/>
                </a:cubicBezTo>
                <a:cubicBezTo>
                  <a:pt x="1843698" y="1230"/>
                  <a:pt x="2015326" y="89650"/>
                  <a:pt x="2127136" y="227489"/>
                </a:cubicBezTo>
                <a:cubicBezTo>
                  <a:pt x="2166147" y="274296"/>
                  <a:pt x="2233751" y="274296"/>
                  <a:pt x="2272753" y="227489"/>
                </a:cubicBezTo>
                <a:cubicBezTo>
                  <a:pt x="2377417" y="97781"/>
                  <a:pt x="2533848" y="11879"/>
                  <a:pt x="2708939" y="114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544AD6CB-737F-E708-7C89-072E8B5F7ECC}"/>
              </a:ext>
            </a:extLst>
          </p:cNvPr>
          <p:cNvSpPr/>
          <p:nvPr/>
        </p:nvSpPr>
        <p:spPr>
          <a:xfrm>
            <a:off x="4115862" y="1315561"/>
            <a:ext cx="4069539" cy="3646064"/>
          </a:xfrm>
          <a:custGeom>
            <a:avLst/>
            <a:gdLst>
              <a:gd name="connsiteX0" fmla="*/ 216790 w 453577"/>
              <a:gd name="connsiteY0" fmla="*/ 50725 h 406378"/>
              <a:gd name="connsiteX1" fmla="*/ 166070 w 453577"/>
              <a:gd name="connsiteY1" fmla="*/ 101450 h 406378"/>
              <a:gd name="connsiteX2" fmla="*/ 115351 w 453577"/>
              <a:gd name="connsiteY2" fmla="*/ 50725 h 406378"/>
              <a:gd name="connsiteX3" fmla="*/ 166070 w 453577"/>
              <a:gd name="connsiteY3" fmla="*/ 0 h 406378"/>
              <a:gd name="connsiteX4" fmla="*/ 216790 w 453577"/>
              <a:gd name="connsiteY4" fmla="*/ 50725 h 406378"/>
              <a:gd name="connsiteX5" fmla="*/ 338806 w 453577"/>
              <a:gd name="connsiteY5" fmla="*/ 50725 h 406378"/>
              <a:gd name="connsiteX6" fmla="*/ 288087 w 453577"/>
              <a:gd name="connsiteY6" fmla="*/ 0 h 406378"/>
              <a:gd name="connsiteX7" fmla="*/ 237367 w 453577"/>
              <a:gd name="connsiteY7" fmla="*/ 50725 h 406378"/>
              <a:gd name="connsiteX8" fmla="*/ 288087 w 453577"/>
              <a:gd name="connsiteY8" fmla="*/ 101450 h 406378"/>
              <a:gd name="connsiteX9" fmla="*/ 338806 w 453577"/>
              <a:gd name="connsiteY9" fmla="*/ 50725 h 406378"/>
              <a:gd name="connsiteX10" fmla="*/ 72167 w 453577"/>
              <a:gd name="connsiteY10" fmla="*/ 180291 h 406378"/>
              <a:gd name="connsiteX11" fmla="*/ 122886 w 453577"/>
              <a:gd name="connsiteY11" fmla="*/ 129566 h 406378"/>
              <a:gd name="connsiteX12" fmla="*/ 72167 w 453577"/>
              <a:gd name="connsiteY12" fmla="*/ 78841 h 406378"/>
              <a:gd name="connsiteX13" fmla="*/ 21447 w 453577"/>
              <a:gd name="connsiteY13" fmla="*/ 129566 h 406378"/>
              <a:gd name="connsiteX14" fmla="*/ 72167 w 453577"/>
              <a:gd name="connsiteY14" fmla="*/ 180291 h 406378"/>
              <a:gd name="connsiteX15" fmla="*/ 380542 w 453577"/>
              <a:gd name="connsiteY15" fmla="*/ 180291 h 406378"/>
              <a:gd name="connsiteX16" fmla="*/ 431261 w 453577"/>
              <a:gd name="connsiteY16" fmla="*/ 129566 h 406378"/>
              <a:gd name="connsiteX17" fmla="*/ 380542 w 453577"/>
              <a:gd name="connsiteY17" fmla="*/ 78841 h 406378"/>
              <a:gd name="connsiteX18" fmla="*/ 329822 w 453577"/>
              <a:gd name="connsiteY18" fmla="*/ 129566 h 406378"/>
              <a:gd name="connsiteX19" fmla="*/ 380542 w 453577"/>
              <a:gd name="connsiteY19" fmla="*/ 180291 h 406378"/>
              <a:gd name="connsiteX20" fmla="*/ 402858 w 453577"/>
              <a:gd name="connsiteY20" fmla="*/ 199711 h 406378"/>
              <a:gd name="connsiteX21" fmla="*/ 352139 w 453577"/>
              <a:gd name="connsiteY21" fmla="*/ 250436 h 406378"/>
              <a:gd name="connsiteX22" fmla="*/ 402858 w 453577"/>
              <a:gd name="connsiteY22" fmla="*/ 301161 h 406378"/>
              <a:gd name="connsiteX23" fmla="*/ 453578 w 453577"/>
              <a:gd name="connsiteY23" fmla="*/ 250436 h 406378"/>
              <a:gd name="connsiteX24" fmla="*/ 402858 w 453577"/>
              <a:gd name="connsiteY24" fmla="*/ 199711 h 406378"/>
              <a:gd name="connsiteX25" fmla="*/ 101439 w 453577"/>
              <a:gd name="connsiteY25" fmla="*/ 250436 h 406378"/>
              <a:gd name="connsiteX26" fmla="*/ 50720 w 453577"/>
              <a:gd name="connsiteY26" fmla="*/ 199711 h 406378"/>
              <a:gd name="connsiteX27" fmla="*/ 0 w 453577"/>
              <a:gd name="connsiteY27" fmla="*/ 250436 h 406378"/>
              <a:gd name="connsiteX28" fmla="*/ 50720 w 453577"/>
              <a:gd name="connsiteY28" fmla="*/ 301161 h 406378"/>
              <a:gd name="connsiteX29" fmla="*/ 101439 w 453577"/>
              <a:gd name="connsiteY29" fmla="*/ 250436 h 406378"/>
              <a:gd name="connsiteX30" fmla="*/ 111293 w 453577"/>
              <a:gd name="connsiteY30" fmla="*/ 304929 h 406378"/>
              <a:gd name="connsiteX31" fmla="*/ 60574 w 453577"/>
              <a:gd name="connsiteY31" fmla="*/ 355654 h 406378"/>
              <a:gd name="connsiteX32" fmla="*/ 111293 w 453577"/>
              <a:gd name="connsiteY32" fmla="*/ 406379 h 406378"/>
              <a:gd name="connsiteX33" fmla="*/ 162013 w 453577"/>
              <a:gd name="connsiteY33" fmla="*/ 355654 h 406378"/>
              <a:gd name="connsiteX34" fmla="*/ 111293 w 453577"/>
              <a:gd name="connsiteY34" fmla="*/ 304929 h 406378"/>
              <a:gd name="connsiteX35" fmla="*/ 341125 w 453577"/>
              <a:gd name="connsiteY35" fmla="*/ 304929 h 406378"/>
              <a:gd name="connsiteX36" fmla="*/ 290406 w 453577"/>
              <a:gd name="connsiteY36" fmla="*/ 355654 h 406378"/>
              <a:gd name="connsiteX37" fmla="*/ 341125 w 453577"/>
              <a:gd name="connsiteY37" fmla="*/ 406379 h 406378"/>
              <a:gd name="connsiteX38" fmla="*/ 391845 w 453577"/>
              <a:gd name="connsiteY38" fmla="*/ 355654 h 406378"/>
              <a:gd name="connsiteX39" fmla="*/ 341125 w 453577"/>
              <a:gd name="connsiteY39" fmla="*/ 304929 h 40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3577" h="406378">
                <a:moveTo>
                  <a:pt x="216790" y="50725"/>
                </a:moveTo>
                <a:cubicBezTo>
                  <a:pt x="216790" y="78551"/>
                  <a:pt x="194183" y="101450"/>
                  <a:pt x="166070" y="101450"/>
                </a:cubicBezTo>
                <a:cubicBezTo>
                  <a:pt x="137957" y="101450"/>
                  <a:pt x="115351" y="78841"/>
                  <a:pt x="115351" y="50725"/>
                </a:cubicBezTo>
                <a:cubicBezTo>
                  <a:pt x="115351" y="22609"/>
                  <a:pt x="137957" y="0"/>
                  <a:pt x="166070" y="0"/>
                </a:cubicBezTo>
                <a:cubicBezTo>
                  <a:pt x="194183" y="0"/>
                  <a:pt x="216790" y="22609"/>
                  <a:pt x="216790" y="50725"/>
                </a:cubicBezTo>
                <a:close/>
                <a:moveTo>
                  <a:pt x="338806" y="50725"/>
                </a:moveTo>
                <a:cubicBezTo>
                  <a:pt x="338806" y="22899"/>
                  <a:pt x="316200" y="0"/>
                  <a:pt x="288087" y="0"/>
                </a:cubicBezTo>
                <a:cubicBezTo>
                  <a:pt x="259974" y="0"/>
                  <a:pt x="237367" y="22609"/>
                  <a:pt x="237367" y="50725"/>
                </a:cubicBezTo>
                <a:cubicBezTo>
                  <a:pt x="237367" y="78841"/>
                  <a:pt x="259974" y="101450"/>
                  <a:pt x="288087" y="101450"/>
                </a:cubicBezTo>
                <a:cubicBezTo>
                  <a:pt x="316200" y="101450"/>
                  <a:pt x="338806" y="78841"/>
                  <a:pt x="338806" y="50725"/>
                </a:cubicBezTo>
                <a:close/>
                <a:moveTo>
                  <a:pt x="72167" y="180291"/>
                </a:moveTo>
                <a:cubicBezTo>
                  <a:pt x="99990" y="180291"/>
                  <a:pt x="122886" y="157682"/>
                  <a:pt x="122886" y="129566"/>
                </a:cubicBezTo>
                <a:cubicBezTo>
                  <a:pt x="122886" y="101450"/>
                  <a:pt x="100280" y="78841"/>
                  <a:pt x="72167" y="78841"/>
                </a:cubicBezTo>
                <a:cubicBezTo>
                  <a:pt x="44053" y="78841"/>
                  <a:pt x="21447" y="101450"/>
                  <a:pt x="21447" y="129566"/>
                </a:cubicBezTo>
                <a:cubicBezTo>
                  <a:pt x="21447" y="157682"/>
                  <a:pt x="44053" y="180291"/>
                  <a:pt x="72167" y="180291"/>
                </a:cubicBezTo>
                <a:close/>
                <a:moveTo>
                  <a:pt x="380542" y="180291"/>
                </a:moveTo>
                <a:cubicBezTo>
                  <a:pt x="408365" y="180291"/>
                  <a:pt x="431261" y="157682"/>
                  <a:pt x="431261" y="129566"/>
                </a:cubicBezTo>
                <a:cubicBezTo>
                  <a:pt x="431261" y="101450"/>
                  <a:pt x="408655" y="78841"/>
                  <a:pt x="380542" y="78841"/>
                </a:cubicBezTo>
                <a:cubicBezTo>
                  <a:pt x="352428" y="78841"/>
                  <a:pt x="329822" y="101450"/>
                  <a:pt x="329822" y="129566"/>
                </a:cubicBezTo>
                <a:cubicBezTo>
                  <a:pt x="329822" y="157682"/>
                  <a:pt x="352428" y="180291"/>
                  <a:pt x="380542" y="180291"/>
                </a:cubicBezTo>
                <a:close/>
                <a:moveTo>
                  <a:pt x="402858" y="199711"/>
                </a:moveTo>
                <a:cubicBezTo>
                  <a:pt x="375035" y="199711"/>
                  <a:pt x="352139" y="222320"/>
                  <a:pt x="352139" y="250436"/>
                </a:cubicBezTo>
                <a:cubicBezTo>
                  <a:pt x="352139" y="278552"/>
                  <a:pt x="374745" y="301161"/>
                  <a:pt x="402858" y="301161"/>
                </a:cubicBezTo>
                <a:cubicBezTo>
                  <a:pt x="430971" y="301161"/>
                  <a:pt x="453578" y="278552"/>
                  <a:pt x="453578" y="250436"/>
                </a:cubicBezTo>
                <a:cubicBezTo>
                  <a:pt x="453578" y="222320"/>
                  <a:pt x="430971" y="199711"/>
                  <a:pt x="402858" y="199711"/>
                </a:cubicBezTo>
                <a:close/>
                <a:moveTo>
                  <a:pt x="101439" y="250436"/>
                </a:moveTo>
                <a:cubicBezTo>
                  <a:pt x="101439" y="222610"/>
                  <a:pt x="78833" y="199711"/>
                  <a:pt x="50720" y="199711"/>
                </a:cubicBezTo>
                <a:cubicBezTo>
                  <a:pt x="22606" y="199711"/>
                  <a:pt x="0" y="222320"/>
                  <a:pt x="0" y="250436"/>
                </a:cubicBezTo>
                <a:cubicBezTo>
                  <a:pt x="0" y="278552"/>
                  <a:pt x="22606" y="301161"/>
                  <a:pt x="50720" y="301161"/>
                </a:cubicBezTo>
                <a:cubicBezTo>
                  <a:pt x="78833" y="301161"/>
                  <a:pt x="101439" y="278552"/>
                  <a:pt x="101439" y="250436"/>
                </a:cubicBezTo>
                <a:close/>
                <a:moveTo>
                  <a:pt x="111293" y="304929"/>
                </a:moveTo>
                <a:cubicBezTo>
                  <a:pt x="83470" y="304929"/>
                  <a:pt x="60574" y="327538"/>
                  <a:pt x="60574" y="355654"/>
                </a:cubicBezTo>
                <a:cubicBezTo>
                  <a:pt x="60574" y="383770"/>
                  <a:pt x="83180" y="406379"/>
                  <a:pt x="111293" y="406379"/>
                </a:cubicBezTo>
                <a:cubicBezTo>
                  <a:pt x="139406" y="406379"/>
                  <a:pt x="162013" y="383770"/>
                  <a:pt x="162013" y="355654"/>
                </a:cubicBezTo>
                <a:cubicBezTo>
                  <a:pt x="162013" y="327538"/>
                  <a:pt x="139406" y="304929"/>
                  <a:pt x="111293" y="304929"/>
                </a:cubicBezTo>
                <a:close/>
                <a:moveTo>
                  <a:pt x="341125" y="304929"/>
                </a:moveTo>
                <a:cubicBezTo>
                  <a:pt x="313302" y="304929"/>
                  <a:pt x="290406" y="327538"/>
                  <a:pt x="290406" y="355654"/>
                </a:cubicBezTo>
                <a:cubicBezTo>
                  <a:pt x="290406" y="383770"/>
                  <a:pt x="313012" y="406379"/>
                  <a:pt x="341125" y="406379"/>
                </a:cubicBezTo>
                <a:cubicBezTo>
                  <a:pt x="369238" y="406379"/>
                  <a:pt x="391845" y="383770"/>
                  <a:pt x="391845" y="355654"/>
                </a:cubicBezTo>
                <a:cubicBezTo>
                  <a:pt x="391845" y="327538"/>
                  <a:pt x="369238" y="304929"/>
                  <a:pt x="341125" y="30492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11">
            <a:extLst>
              <a:ext uri="{FF2B5EF4-FFF2-40B4-BE49-F238E27FC236}">
                <a16:creationId xmlns:a16="http://schemas.microsoft.com/office/drawing/2014/main" id="{E237E0D7-CCC7-C414-0B4E-FD322F3BD26D}"/>
              </a:ext>
            </a:extLst>
          </p:cNvPr>
          <p:cNvSpPr/>
          <p:nvPr/>
        </p:nvSpPr>
        <p:spPr>
          <a:xfrm>
            <a:off x="4063851" y="1263550"/>
            <a:ext cx="4069539" cy="3646064"/>
          </a:xfrm>
          <a:custGeom>
            <a:avLst/>
            <a:gdLst>
              <a:gd name="connsiteX0" fmla="*/ 216790 w 453577"/>
              <a:gd name="connsiteY0" fmla="*/ 50725 h 406378"/>
              <a:gd name="connsiteX1" fmla="*/ 166070 w 453577"/>
              <a:gd name="connsiteY1" fmla="*/ 101450 h 406378"/>
              <a:gd name="connsiteX2" fmla="*/ 115351 w 453577"/>
              <a:gd name="connsiteY2" fmla="*/ 50725 h 406378"/>
              <a:gd name="connsiteX3" fmla="*/ 166070 w 453577"/>
              <a:gd name="connsiteY3" fmla="*/ 0 h 406378"/>
              <a:gd name="connsiteX4" fmla="*/ 216790 w 453577"/>
              <a:gd name="connsiteY4" fmla="*/ 50725 h 406378"/>
              <a:gd name="connsiteX5" fmla="*/ 338806 w 453577"/>
              <a:gd name="connsiteY5" fmla="*/ 50725 h 406378"/>
              <a:gd name="connsiteX6" fmla="*/ 288087 w 453577"/>
              <a:gd name="connsiteY6" fmla="*/ 0 h 406378"/>
              <a:gd name="connsiteX7" fmla="*/ 237367 w 453577"/>
              <a:gd name="connsiteY7" fmla="*/ 50725 h 406378"/>
              <a:gd name="connsiteX8" fmla="*/ 288087 w 453577"/>
              <a:gd name="connsiteY8" fmla="*/ 101450 h 406378"/>
              <a:gd name="connsiteX9" fmla="*/ 338806 w 453577"/>
              <a:gd name="connsiteY9" fmla="*/ 50725 h 406378"/>
              <a:gd name="connsiteX10" fmla="*/ 72167 w 453577"/>
              <a:gd name="connsiteY10" fmla="*/ 180291 h 406378"/>
              <a:gd name="connsiteX11" fmla="*/ 122886 w 453577"/>
              <a:gd name="connsiteY11" fmla="*/ 129566 h 406378"/>
              <a:gd name="connsiteX12" fmla="*/ 72167 w 453577"/>
              <a:gd name="connsiteY12" fmla="*/ 78841 h 406378"/>
              <a:gd name="connsiteX13" fmla="*/ 21447 w 453577"/>
              <a:gd name="connsiteY13" fmla="*/ 129566 h 406378"/>
              <a:gd name="connsiteX14" fmla="*/ 72167 w 453577"/>
              <a:gd name="connsiteY14" fmla="*/ 180291 h 406378"/>
              <a:gd name="connsiteX15" fmla="*/ 380542 w 453577"/>
              <a:gd name="connsiteY15" fmla="*/ 180291 h 406378"/>
              <a:gd name="connsiteX16" fmla="*/ 431261 w 453577"/>
              <a:gd name="connsiteY16" fmla="*/ 129566 h 406378"/>
              <a:gd name="connsiteX17" fmla="*/ 380542 w 453577"/>
              <a:gd name="connsiteY17" fmla="*/ 78841 h 406378"/>
              <a:gd name="connsiteX18" fmla="*/ 329822 w 453577"/>
              <a:gd name="connsiteY18" fmla="*/ 129566 h 406378"/>
              <a:gd name="connsiteX19" fmla="*/ 380542 w 453577"/>
              <a:gd name="connsiteY19" fmla="*/ 180291 h 406378"/>
              <a:gd name="connsiteX20" fmla="*/ 402858 w 453577"/>
              <a:gd name="connsiteY20" fmla="*/ 199711 h 406378"/>
              <a:gd name="connsiteX21" fmla="*/ 352139 w 453577"/>
              <a:gd name="connsiteY21" fmla="*/ 250436 h 406378"/>
              <a:gd name="connsiteX22" fmla="*/ 402858 w 453577"/>
              <a:gd name="connsiteY22" fmla="*/ 301161 h 406378"/>
              <a:gd name="connsiteX23" fmla="*/ 453578 w 453577"/>
              <a:gd name="connsiteY23" fmla="*/ 250436 h 406378"/>
              <a:gd name="connsiteX24" fmla="*/ 402858 w 453577"/>
              <a:gd name="connsiteY24" fmla="*/ 199711 h 406378"/>
              <a:gd name="connsiteX25" fmla="*/ 101439 w 453577"/>
              <a:gd name="connsiteY25" fmla="*/ 250436 h 406378"/>
              <a:gd name="connsiteX26" fmla="*/ 50720 w 453577"/>
              <a:gd name="connsiteY26" fmla="*/ 199711 h 406378"/>
              <a:gd name="connsiteX27" fmla="*/ 0 w 453577"/>
              <a:gd name="connsiteY27" fmla="*/ 250436 h 406378"/>
              <a:gd name="connsiteX28" fmla="*/ 50720 w 453577"/>
              <a:gd name="connsiteY28" fmla="*/ 301161 h 406378"/>
              <a:gd name="connsiteX29" fmla="*/ 101439 w 453577"/>
              <a:gd name="connsiteY29" fmla="*/ 250436 h 406378"/>
              <a:gd name="connsiteX30" fmla="*/ 111293 w 453577"/>
              <a:gd name="connsiteY30" fmla="*/ 304929 h 406378"/>
              <a:gd name="connsiteX31" fmla="*/ 60574 w 453577"/>
              <a:gd name="connsiteY31" fmla="*/ 355654 h 406378"/>
              <a:gd name="connsiteX32" fmla="*/ 111293 w 453577"/>
              <a:gd name="connsiteY32" fmla="*/ 406379 h 406378"/>
              <a:gd name="connsiteX33" fmla="*/ 162013 w 453577"/>
              <a:gd name="connsiteY33" fmla="*/ 355654 h 406378"/>
              <a:gd name="connsiteX34" fmla="*/ 111293 w 453577"/>
              <a:gd name="connsiteY34" fmla="*/ 304929 h 406378"/>
              <a:gd name="connsiteX35" fmla="*/ 341125 w 453577"/>
              <a:gd name="connsiteY35" fmla="*/ 304929 h 406378"/>
              <a:gd name="connsiteX36" fmla="*/ 290406 w 453577"/>
              <a:gd name="connsiteY36" fmla="*/ 355654 h 406378"/>
              <a:gd name="connsiteX37" fmla="*/ 341125 w 453577"/>
              <a:gd name="connsiteY37" fmla="*/ 406379 h 406378"/>
              <a:gd name="connsiteX38" fmla="*/ 391845 w 453577"/>
              <a:gd name="connsiteY38" fmla="*/ 355654 h 406378"/>
              <a:gd name="connsiteX39" fmla="*/ 341125 w 453577"/>
              <a:gd name="connsiteY39" fmla="*/ 304929 h 406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53577" h="406378">
                <a:moveTo>
                  <a:pt x="216790" y="50725"/>
                </a:moveTo>
                <a:cubicBezTo>
                  <a:pt x="216790" y="78551"/>
                  <a:pt x="194183" y="101450"/>
                  <a:pt x="166070" y="101450"/>
                </a:cubicBezTo>
                <a:cubicBezTo>
                  <a:pt x="137957" y="101450"/>
                  <a:pt x="115351" y="78841"/>
                  <a:pt x="115351" y="50725"/>
                </a:cubicBezTo>
                <a:cubicBezTo>
                  <a:pt x="115351" y="22609"/>
                  <a:pt x="137957" y="0"/>
                  <a:pt x="166070" y="0"/>
                </a:cubicBezTo>
                <a:cubicBezTo>
                  <a:pt x="194183" y="0"/>
                  <a:pt x="216790" y="22609"/>
                  <a:pt x="216790" y="50725"/>
                </a:cubicBezTo>
                <a:close/>
                <a:moveTo>
                  <a:pt x="338806" y="50725"/>
                </a:moveTo>
                <a:cubicBezTo>
                  <a:pt x="338806" y="22899"/>
                  <a:pt x="316200" y="0"/>
                  <a:pt x="288087" y="0"/>
                </a:cubicBezTo>
                <a:cubicBezTo>
                  <a:pt x="259974" y="0"/>
                  <a:pt x="237367" y="22609"/>
                  <a:pt x="237367" y="50725"/>
                </a:cubicBezTo>
                <a:cubicBezTo>
                  <a:pt x="237367" y="78841"/>
                  <a:pt x="259974" y="101450"/>
                  <a:pt x="288087" y="101450"/>
                </a:cubicBezTo>
                <a:cubicBezTo>
                  <a:pt x="316200" y="101450"/>
                  <a:pt x="338806" y="78841"/>
                  <a:pt x="338806" y="50725"/>
                </a:cubicBezTo>
                <a:close/>
                <a:moveTo>
                  <a:pt x="72167" y="180291"/>
                </a:moveTo>
                <a:cubicBezTo>
                  <a:pt x="99990" y="180291"/>
                  <a:pt x="122886" y="157682"/>
                  <a:pt x="122886" y="129566"/>
                </a:cubicBezTo>
                <a:cubicBezTo>
                  <a:pt x="122886" y="101450"/>
                  <a:pt x="100280" y="78841"/>
                  <a:pt x="72167" y="78841"/>
                </a:cubicBezTo>
                <a:cubicBezTo>
                  <a:pt x="44053" y="78841"/>
                  <a:pt x="21447" y="101450"/>
                  <a:pt x="21447" y="129566"/>
                </a:cubicBezTo>
                <a:cubicBezTo>
                  <a:pt x="21447" y="157682"/>
                  <a:pt x="44053" y="180291"/>
                  <a:pt x="72167" y="180291"/>
                </a:cubicBezTo>
                <a:close/>
                <a:moveTo>
                  <a:pt x="380542" y="180291"/>
                </a:moveTo>
                <a:cubicBezTo>
                  <a:pt x="408365" y="180291"/>
                  <a:pt x="431261" y="157682"/>
                  <a:pt x="431261" y="129566"/>
                </a:cubicBezTo>
                <a:cubicBezTo>
                  <a:pt x="431261" y="101450"/>
                  <a:pt x="408655" y="78841"/>
                  <a:pt x="380542" y="78841"/>
                </a:cubicBezTo>
                <a:cubicBezTo>
                  <a:pt x="352428" y="78841"/>
                  <a:pt x="329822" y="101450"/>
                  <a:pt x="329822" y="129566"/>
                </a:cubicBezTo>
                <a:cubicBezTo>
                  <a:pt x="329822" y="157682"/>
                  <a:pt x="352428" y="180291"/>
                  <a:pt x="380542" y="180291"/>
                </a:cubicBezTo>
                <a:close/>
                <a:moveTo>
                  <a:pt x="402858" y="199711"/>
                </a:moveTo>
                <a:cubicBezTo>
                  <a:pt x="375035" y="199711"/>
                  <a:pt x="352139" y="222320"/>
                  <a:pt x="352139" y="250436"/>
                </a:cubicBezTo>
                <a:cubicBezTo>
                  <a:pt x="352139" y="278552"/>
                  <a:pt x="374745" y="301161"/>
                  <a:pt x="402858" y="301161"/>
                </a:cubicBezTo>
                <a:cubicBezTo>
                  <a:pt x="430971" y="301161"/>
                  <a:pt x="453578" y="278552"/>
                  <a:pt x="453578" y="250436"/>
                </a:cubicBezTo>
                <a:cubicBezTo>
                  <a:pt x="453578" y="222320"/>
                  <a:pt x="430971" y="199711"/>
                  <a:pt x="402858" y="199711"/>
                </a:cubicBezTo>
                <a:close/>
                <a:moveTo>
                  <a:pt x="101439" y="250436"/>
                </a:moveTo>
                <a:cubicBezTo>
                  <a:pt x="101439" y="222610"/>
                  <a:pt x="78833" y="199711"/>
                  <a:pt x="50720" y="199711"/>
                </a:cubicBezTo>
                <a:cubicBezTo>
                  <a:pt x="22606" y="199711"/>
                  <a:pt x="0" y="222320"/>
                  <a:pt x="0" y="250436"/>
                </a:cubicBezTo>
                <a:cubicBezTo>
                  <a:pt x="0" y="278552"/>
                  <a:pt x="22606" y="301161"/>
                  <a:pt x="50720" y="301161"/>
                </a:cubicBezTo>
                <a:cubicBezTo>
                  <a:pt x="78833" y="301161"/>
                  <a:pt x="101439" y="278552"/>
                  <a:pt x="101439" y="250436"/>
                </a:cubicBezTo>
                <a:close/>
                <a:moveTo>
                  <a:pt x="111293" y="304929"/>
                </a:moveTo>
                <a:cubicBezTo>
                  <a:pt x="83470" y="304929"/>
                  <a:pt x="60574" y="327538"/>
                  <a:pt x="60574" y="355654"/>
                </a:cubicBezTo>
                <a:cubicBezTo>
                  <a:pt x="60574" y="383770"/>
                  <a:pt x="83180" y="406379"/>
                  <a:pt x="111293" y="406379"/>
                </a:cubicBezTo>
                <a:cubicBezTo>
                  <a:pt x="139406" y="406379"/>
                  <a:pt x="162013" y="383770"/>
                  <a:pt x="162013" y="355654"/>
                </a:cubicBezTo>
                <a:cubicBezTo>
                  <a:pt x="162013" y="327538"/>
                  <a:pt x="139406" y="304929"/>
                  <a:pt x="111293" y="304929"/>
                </a:cubicBezTo>
                <a:close/>
                <a:moveTo>
                  <a:pt x="341125" y="304929"/>
                </a:moveTo>
                <a:cubicBezTo>
                  <a:pt x="313302" y="304929"/>
                  <a:pt x="290406" y="327538"/>
                  <a:pt x="290406" y="355654"/>
                </a:cubicBezTo>
                <a:cubicBezTo>
                  <a:pt x="290406" y="383770"/>
                  <a:pt x="313012" y="406379"/>
                  <a:pt x="341125" y="406379"/>
                </a:cubicBezTo>
                <a:cubicBezTo>
                  <a:pt x="369238" y="406379"/>
                  <a:pt x="391845" y="383770"/>
                  <a:pt x="391845" y="355654"/>
                </a:cubicBezTo>
                <a:cubicBezTo>
                  <a:pt x="391845" y="327538"/>
                  <a:pt x="369238" y="304929"/>
                  <a:pt x="341125" y="304929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F76F8673-1C46-92AA-AA9F-1FC8DF54BEBE}"/>
              </a:ext>
            </a:extLst>
          </p:cNvPr>
          <p:cNvSpPr/>
          <p:nvPr/>
        </p:nvSpPr>
        <p:spPr>
          <a:xfrm>
            <a:off x="5982911" y="5970673"/>
            <a:ext cx="270428" cy="109217"/>
          </a:xfrm>
          <a:custGeom>
            <a:avLst/>
            <a:gdLst>
              <a:gd name="connsiteX0" fmla="*/ 30142 w 30141"/>
              <a:gd name="connsiteY0" fmla="*/ 6087 h 12173"/>
              <a:gd name="connsiteX1" fmla="*/ 15071 w 30141"/>
              <a:gd name="connsiteY1" fmla="*/ 12174 h 12173"/>
              <a:gd name="connsiteX2" fmla="*/ 0 w 30141"/>
              <a:gd name="connsiteY2" fmla="*/ 6087 h 12173"/>
              <a:gd name="connsiteX3" fmla="*/ 15071 w 30141"/>
              <a:gd name="connsiteY3" fmla="*/ 0 h 12173"/>
              <a:gd name="connsiteX4" fmla="*/ 30142 w 30141"/>
              <a:gd name="connsiteY4" fmla="*/ 6087 h 1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141" h="12173">
                <a:moveTo>
                  <a:pt x="30142" y="6087"/>
                </a:moveTo>
                <a:cubicBezTo>
                  <a:pt x="30142" y="9449"/>
                  <a:pt x="23394" y="12174"/>
                  <a:pt x="15071" y="12174"/>
                </a:cubicBezTo>
                <a:cubicBezTo>
                  <a:pt x="6747" y="12174"/>
                  <a:pt x="0" y="9449"/>
                  <a:pt x="0" y="6087"/>
                </a:cubicBezTo>
                <a:cubicBezTo>
                  <a:pt x="0" y="2725"/>
                  <a:pt x="6747" y="0"/>
                  <a:pt x="15071" y="0"/>
                </a:cubicBezTo>
                <a:cubicBezTo>
                  <a:pt x="23394" y="0"/>
                  <a:pt x="30142" y="2725"/>
                  <a:pt x="30142" y="6087"/>
                </a:cubicBez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17">
            <a:extLst>
              <a:ext uri="{FF2B5EF4-FFF2-40B4-BE49-F238E27FC236}">
                <a16:creationId xmlns:a16="http://schemas.microsoft.com/office/drawing/2014/main" id="{F9E675BE-BACF-AA5A-3838-B62126F39339}"/>
              </a:ext>
            </a:extLst>
          </p:cNvPr>
          <p:cNvSpPr/>
          <p:nvPr/>
        </p:nvSpPr>
        <p:spPr>
          <a:xfrm>
            <a:off x="5780088" y="4397298"/>
            <a:ext cx="639684" cy="1653989"/>
          </a:xfrm>
          <a:custGeom>
            <a:avLst/>
            <a:gdLst>
              <a:gd name="connsiteX0" fmla="*/ 65790 w 71297"/>
              <a:gd name="connsiteY0" fmla="*/ 290 h 184348"/>
              <a:gd name="connsiteX1" fmla="*/ 60284 w 71297"/>
              <a:gd name="connsiteY1" fmla="*/ 5797 h 184348"/>
              <a:gd name="connsiteX2" fmla="*/ 60284 w 71297"/>
              <a:gd name="connsiteY2" fmla="*/ 38841 h 184348"/>
              <a:gd name="connsiteX3" fmla="*/ 42894 w 71297"/>
              <a:gd name="connsiteY3" fmla="*/ 74493 h 184348"/>
              <a:gd name="connsiteX4" fmla="*/ 42894 w 71297"/>
              <a:gd name="connsiteY4" fmla="*/ 34493 h 184348"/>
              <a:gd name="connsiteX5" fmla="*/ 37387 w 71297"/>
              <a:gd name="connsiteY5" fmla="*/ 28986 h 184348"/>
              <a:gd name="connsiteX6" fmla="*/ 31881 w 71297"/>
              <a:gd name="connsiteY6" fmla="*/ 34493 h 184348"/>
              <a:gd name="connsiteX7" fmla="*/ 31881 w 71297"/>
              <a:gd name="connsiteY7" fmla="*/ 91885 h 184348"/>
              <a:gd name="connsiteX8" fmla="*/ 11013 w 71297"/>
              <a:gd name="connsiteY8" fmla="*/ 53623 h 184348"/>
              <a:gd name="connsiteX9" fmla="*/ 11013 w 71297"/>
              <a:gd name="connsiteY9" fmla="*/ 20580 h 184348"/>
              <a:gd name="connsiteX10" fmla="*/ 5507 w 71297"/>
              <a:gd name="connsiteY10" fmla="*/ 15073 h 184348"/>
              <a:gd name="connsiteX11" fmla="*/ 0 w 71297"/>
              <a:gd name="connsiteY11" fmla="*/ 20580 h 184348"/>
              <a:gd name="connsiteX12" fmla="*/ 0 w 71297"/>
              <a:gd name="connsiteY12" fmla="*/ 53623 h 184348"/>
              <a:gd name="connsiteX13" fmla="*/ 31881 w 71297"/>
              <a:gd name="connsiteY13" fmla="*/ 104348 h 184348"/>
              <a:gd name="connsiteX14" fmla="*/ 31881 w 71297"/>
              <a:gd name="connsiteY14" fmla="*/ 178842 h 184348"/>
              <a:gd name="connsiteX15" fmla="*/ 37387 w 71297"/>
              <a:gd name="connsiteY15" fmla="*/ 184349 h 184348"/>
              <a:gd name="connsiteX16" fmla="*/ 42894 w 71297"/>
              <a:gd name="connsiteY16" fmla="*/ 178842 h 184348"/>
              <a:gd name="connsiteX17" fmla="*/ 42894 w 71297"/>
              <a:gd name="connsiteY17" fmla="*/ 87247 h 184348"/>
              <a:gd name="connsiteX18" fmla="*/ 71297 w 71297"/>
              <a:gd name="connsiteY18" fmla="*/ 38551 h 184348"/>
              <a:gd name="connsiteX19" fmla="*/ 71297 w 71297"/>
              <a:gd name="connsiteY19" fmla="*/ 5507 h 184348"/>
              <a:gd name="connsiteX20" fmla="*/ 65790 w 71297"/>
              <a:gd name="connsiteY20" fmla="*/ 0 h 184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1297" h="184348">
                <a:moveTo>
                  <a:pt x="65790" y="290"/>
                </a:moveTo>
                <a:cubicBezTo>
                  <a:pt x="62602" y="290"/>
                  <a:pt x="60284" y="2899"/>
                  <a:pt x="60284" y="5797"/>
                </a:cubicBezTo>
                <a:lnTo>
                  <a:pt x="60284" y="38841"/>
                </a:lnTo>
                <a:cubicBezTo>
                  <a:pt x="60284" y="52754"/>
                  <a:pt x="53908" y="65798"/>
                  <a:pt x="42894" y="74493"/>
                </a:cubicBezTo>
                <a:lnTo>
                  <a:pt x="42894" y="34493"/>
                </a:lnTo>
                <a:cubicBezTo>
                  <a:pt x="42894" y="31305"/>
                  <a:pt x="40286" y="28986"/>
                  <a:pt x="37387" y="28986"/>
                </a:cubicBezTo>
                <a:cubicBezTo>
                  <a:pt x="34489" y="28986"/>
                  <a:pt x="31881" y="31594"/>
                  <a:pt x="31881" y="34493"/>
                </a:cubicBezTo>
                <a:lnTo>
                  <a:pt x="31881" y="91885"/>
                </a:lnTo>
                <a:cubicBezTo>
                  <a:pt x="18839" y="83769"/>
                  <a:pt x="11013" y="69566"/>
                  <a:pt x="11013" y="53623"/>
                </a:cubicBezTo>
                <a:lnTo>
                  <a:pt x="11013" y="20580"/>
                </a:lnTo>
                <a:cubicBezTo>
                  <a:pt x="11013" y="17391"/>
                  <a:pt x="8405" y="15073"/>
                  <a:pt x="5507" y="15073"/>
                </a:cubicBezTo>
                <a:cubicBezTo>
                  <a:pt x="2608" y="15073"/>
                  <a:pt x="0" y="17681"/>
                  <a:pt x="0" y="20580"/>
                </a:cubicBezTo>
                <a:lnTo>
                  <a:pt x="0" y="53623"/>
                </a:lnTo>
                <a:cubicBezTo>
                  <a:pt x="0" y="75652"/>
                  <a:pt x="12462" y="95073"/>
                  <a:pt x="31881" y="104348"/>
                </a:cubicBezTo>
                <a:lnTo>
                  <a:pt x="31881" y="178842"/>
                </a:lnTo>
                <a:cubicBezTo>
                  <a:pt x="31881" y="182030"/>
                  <a:pt x="34489" y="184349"/>
                  <a:pt x="37387" y="184349"/>
                </a:cubicBezTo>
                <a:cubicBezTo>
                  <a:pt x="40286" y="184349"/>
                  <a:pt x="42894" y="181740"/>
                  <a:pt x="42894" y="178842"/>
                </a:cubicBezTo>
                <a:lnTo>
                  <a:pt x="42894" y="87247"/>
                </a:lnTo>
                <a:cubicBezTo>
                  <a:pt x="60284" y="77392"/>
                  <a:pt x="71297" y="58551"/>
                  <a:pt x="71297" y="38551"/>
                </a:cubicBezTo>
                <a:lnTo>
                  <a:pt x="71297" y="5507"/>
                </a:lnTo>
                <a:cubicBezTo>
                  <a:pt x="71297" y="2319"/>
                  <a:pt x="68689" y="0"/>
                  <a:pt x="6579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8055CE-90C0-9072-9FC1-DB3D6D2FFBC9}"/>
              </a:ext>
            </a:extLst>
          </p:cNvPr>
          <p:cNvSpPr txBox="1"/>
          <p:nvPr/>
        </p:nvSpPr>
        <p:spPr>
          <a:xfrm>
            <a:off x="4723079" y="440378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B41A47-FB1F-B46F-4FAE-F469112F2910}"/>
              </a:ext>
            </a:extLst>
          </p:cNvPr>
          <p:cNvSpPr txBox="1"/>
          <p:nvPr/>
        </p:nvSpPr>
        <p:spPr>
          <a:xfrm>
            <a:off x="4189004" y="3470486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E044B0-BFDA-58DD-6D37-26210EED01E0}"/>
              </a:ext>
            </a:extLst>
          </p:cNvPr>
          <p:cNvSpPr txBox="1"/>
          <p:nvPr/>
        </p:nvSpPr>
        <p:spPr>
          <a:xfrm>
            <a:off x="4350444" y="238920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D529E0-DF44-F826-8160-8945480F71E2}"/>
              </a:ext>
            </a:extLst>
          </p:cNvPr>
          <p:cNvSpPr txBox="1"/>
          <p:nvPr/>
        </p:nvSpPr>
        <p:spPr>
          <a:xfrm>
            <a:off x="5199146" y="168584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961C13-876D-A77B-AAB7-AC06CC5024F9}"/>
              </a:ext>
            </a:extLst>
          </p:cNvPr>
          <p:cNvSpPr txBox="1"/>
          <p:nvPr/>
        </p:nvSpPr>
        <p:spPr>
          <a:xfrm>
            <a:off x="6305060" y="168584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6731E8-0252-DF44-2B2E-882FEDB2EDE9}"/>
              </a:ext>
            </a:extLst>
          </p:cNvPr>
          <p:cNvSpPr txBox="1"/>
          <p:nvPr/>
        </p:nvSpPr>
        <p:spPr>
          <a:xfrm>
            <a:off x="7155004" y="238920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81F0D2-B23B-D052-1B15-8FDB6C9933FC}"/>
              </a:ext>
            </a:extLst>
          </p:cNvPr>
          <p:cNvSpPr txBox="1"/>
          <p:nvPr/>
        </p:nvSpPr>
        <p:spPr>
          <a:xfrm>
            <a:off x="7339635" y="3470486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775416-3019-2997-3B50-ABCDDF973717}"/>
              </a:ext>
            </a:extLst>
          </p:cNvPr>
          <p:cNvSpPr txBox="1"/>
          <p:nvPr/>
        </p:nvSpPr>
        <p:spPr>
          <a:xfrm>
            <a:off x="6788985" y="440378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08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367DF8-AF94-8F85-6D9B-3A27DD25919C}"/>
              </a:ext>
            </a:extLst>
          </p:cNvPr>
          <p:cNvGrpSpPr/>
          <p:nvPr/>
        </p:nvGrpSpPr>
        <p:grpSpPr>
          <a:xfrm>
            <a:off x="5325022" y="2714285"/>
            <a:ext cx="1541957" cy="1013154"/>
            <a:chOff x="332936" y="2720099"/>
            <a:chExt cx="2975111" cy="10131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C26368D-98AA-131A-A60F-561EC261369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056E3DC-439A-017E-6762-C9D57B6309D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9" name="Graphic 18" descr="Brainstorm with solid fill">
            <a:extLst>
              <a:ext uri="{FF2B5EF4-FFF2-40B4-BE49-F238E27FC236}">
                <a16:creationId xmlns:a16="http://schemas.microsoft.com/office/drawing/2014/main" id="{7D0B477B-9174-0288-A9EC-DCD865D89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0" y="4108232"/>
            <a:ext cx="380354" cy="380354"/>
          </a:xfrm>
          <a:prstGeom prst="rect">
            <a:avLst/>
          </a:prstGeom>
        </p:spPr>
      </p:pic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55035EDC-B10A-81F7-6A14-2623239182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2725" y="3174935"/>
            <a:ext cx="380354" cy="380354"/>
          </a:xfrm>
          <a:prstGeom prst="rect">
            <a:avLst/>
          </a:prstGeom>
        </p:spPr>
      </p:pic>
      <p:pic>
        <p:nvPicPr>
          <p:cNvPr id="21" name="Graphic 20" descr="Hourglass 30% with solid fill">
            <a:extLst>
              <a:ext uri="{FF2B5EF4-FFF2-40B4-BE49-F238E27FC236}">
                <a16:creationId xmlns:a16="http://schemas.microsoft.com/office/drawing/2014/main" id="{068787B0-0DD7-4005-9A21-59D82FC8384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01628" y="2093652"/>
            <a:ext cx="380354" cy="380354"/>
          </a:xfrm>
          <a:prstGeom prst="rect">
            <a:avLst/>
          </a:prstGeom>
        </p:spPr>
      </p:pic>
      <p:pic>
        <p:nvPicPr>
          <p:cNvPr id="22" name="Graphic 21" descr="Lightbulb with solid fill">
            <a:extLst>
              <a:ext uri="{FF2B5EF4-FFF2-40B4-BE49-F238E27FC236}">
                <a16:creationId xmlns:a16="http://schemas.microsoft.com/office/drawing/2014/main" id="{A5A05068-4595-48F6-1CD5-71525A6B835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58781" y="1390292"/>
            <a:ext cx="380354" cy="380354"/>
          </a:xfrm>
          <a:prstGeom prst="rect">
            <a:avLst/>
          </a:prstGeom>
        </p:spPr>
      </p:pic>
      <p:pic>
        <p:nvPicPr>
          <p:cNvPr id="23" name="Graphic 22" descr="Research with solid fill">
            <a:extLst>
              <a:ext uri="{FF2B5EF4-FFF2-40B4-BE49-F238E27FC236}">
                <a16:creationId xmlns:a16="http://schemas.microsoft.com/office/drawing/2014/main" id="{46BA6C35-86E1-17C6-B949-875199A9C49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52867" y="1390292"/>
            <a:ext cx="380354" cy="380354"/>
          </a:xfrm>
          <a:prstGeom prst="rect">
            <a:avLst/>
          </a:prstGeom>
        </p:spPr>
      </p:pic>
      <p:pic>
        <p:nvPicPr>
          <p:cNvPr id="24" name="Graphic 23" descr="Bar graph with upward trend with solid fill">
            <a:extLst>
              <a:ext uri="{FF2B5EF4-FFF2-40B4-BE49-F238E27FC236}">
                <a16:creationId xmlns:a16="http://schemas.microsoft.com/office/drawing/2014/main" id="{CA16258E-EC57-65F4-791F-A8921F07007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493356" y="3174935"/>
            <a:ext cx="380354" cy="380354"/>
          </a:xfrm>
          <a:prstGeom prst="rect">
            <a:avLst/>
          </a:prstGeom>
        </p:spPr>
      </p:pic>
      <p:pic>
        <p:nvPicPr>
          <p:cNvPr id="25" name="Graphic 24" descr="Gears with solid fill">
            <a:extLst>
              <a:ext uri="{FF2B5EF4-FFF2-40B4-BE49-F238E27FC236}">
                <a16:creationId xmlns:a16="http://schemas.microsoft.com/office/drawing/2014/main" id="{C46D3065-34FD-0A18-1414-D5C7446B3ED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308725" y="2093652"/>
            <a:ext cx="380354" cy="380354"/>
          </a:xfrm>
          <a:prstGeom prst="rect">
            <a:avLst/>
          </a:prstGeom>
        </p:spPr>
      </p:pic>
      <p:pic>
        <p:nvPicPr>
          <p:cNvPr id="26" name="Graphic 25" descr="Eye with solid fill">
            <a:extLst>
              <a:ext uri="{FF2B5EF4-FFF2-40B4-BE49-F238E27FC236}">
                <a16:creationId xmlns:a16="http://schemas.microsoft.com/office/drawing/2014/main" id="{C788BB49-E374-AC33-EB61-F736539BC8C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42706" y="4108232"/>
            <a:ext cx="380354" cy="380354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4DF2AB9F-FE89-B8D8-75A0-93AD63DD3B62}"/>
              </a:ext>
            </a:extLst>
          </p:cNvPr>
          <p:cNvGrpSpPr/>
          <p:nvPr/>
        </p:nvGrpSpPr>
        <p:grpSpPr>
          <a:xfrm>
            <a:off x="8738952" y="2378879"/>
            <a:ext cx="2926080" cy="920821"/>
            <a:chOff x="8921977" y="2947244"/>
            <a:chExt cx="2926080" cy="92082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F612B8C-7492-8E4F-7C63-56AEF18BC6D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06. 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C3525CA-DC13-6CE3-5BDA-926FDA0B11E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9F53FF5-F4AF-5F8C-629A-85753E11A0B8}"/>
              </a:ext>
            </a:extLst>
          </p:cNvPr>
          <p:cNvGrpSpPr/>
          <p:nvPr/>
        </p:nvGrpSpPr>
        <p:grpSpPr>
          <a:xfrm>
            <a:off x="8738952" y="4652338"/>
            <a:ext cx="2926080" cy="920821"/>
            <a:chOff x="8921977" y="4652338"/>
            <a:chExt cx="2926080" cy="920821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62161D3-B522-732C-080E-F26AF63A44A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08. 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09822A4-532E-0450-FE3C-CFAEF71CB35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8E9FA02-A157-33CA-A8E6-13F083C81659}"/>
              </a:ext>
            </a:extLst>
          </p:cNvPr>
          <p:cNvGrpSpPr/>
          <p:nvPr/>
        </p:nvGrpSpPr>
        <p:grpSpPr>
          <a:xfrm>
            <a:off x="526968" y="2378879"/>
            <a:ext cx="2926080" cy="920821"/>
            <a:chOff x="332936" y="2947244"/>
            <a:chExt cx="2926080" cy="920821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5066930-D688-9951-C8B7-A785769A973A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E247653-D0AC-F4ED-3642-7D0EA785298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35EF35D-34A1-9FCD-6BAC-57A4C795A3F2}"/>
              </a:ext>
            </a:extLst>
          </p:cNvPr>
          <p:cNvGrpSpPr/>
          <p:nvPr/>
        </p:nvGrpSpPr>
        <p:grpSpPr>
          <a:xfrm>
            <a:off x="526968" y="4652338"/>
            <a:ext cx="2926080" cy="920821"/>
            <a:chOff x="332936" y="4652338"/>
            <a:chExt cx="2926080" cy="920821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6752209-C74B-CA7A-DF15-1E2A9A7ABEC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0E8271F-2771-29F2-4BAA-2497DB81E07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1E42255-46B5-19CB-EDE8-A10D2BCCE64F}"/>
              </a:ext>
            </a:extLst>
          </p:cNvPr>
          <p:cNvGrpSpPr/>
          <p:nvPr/>
        </p:nvGrpSpPr>
        <p:grpSpPr>
          <a:xfrm>
            <a:off x="8738952" y="1242150"/>
            <a:ext cx="2926080" cy="920821"/>
            <a:chOff x="8921977" y="1242150"/>
            <a:chExt cx="2926080" cy="920821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4E4F433-B635-93A6-3BA0-F0A3BB70423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DDC750F-F3D1-09EC-3D2F-71EC3A35813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7BA61EC-D5F2-3D53-0A97-63584E4D43ED}"/>
              </a:ext>
            </a:extLst>
          </p:cNvPr>
          <p:cNvGrpSpPr/>
          <p:nvPr/>
        </p:nvGrpSpPr>
        <p:grpSpPr>
          <a:xfrm>
            <a:off x="526968" y="1242150"/>
            <a:ext cx="2926080" cy="920821"/>
            <a:chOff x="332936" y="1242150"/>
            <a:chExt cx="2926080" cy="920821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ABCDAEE-884A-31E3-1782-0C5043612086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1CC97A7-3FBE-33DE-9A68-CEE51D29496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592D04B-4AD0-6FAC-3B20-8AA6D0509806}"/>
              </a:ext>
            </a:extLst>
          </p:cNvPr>
          <p:cNvGrpSpPr/>
          <p:nvPr/>
        </p:nvGrpSpPr>
        <p:grpSpPr>
          <a:xfrm>
            <a:off x="526968" y="3515608"/>
            <a:ext cx="2926080" cy="920821"/>
            <a:chOff x="332936" y="4652338"/>
            <a:chExt cx="2926080" cy="920821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2634360-D4CC-1313-947A-A8B2E94466D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5AB4FC1-3B92-8200-8164-6746BA0E497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79C030B-A132-12A4-ACDA-8111BE48EBC5}"/>
              </a:ext>
            </a:extLst>
          </p:cNvPr>
          <p:cNvGrpSpPr/>
          <p:nvPr/>
        </p:nvGrpSpPr>
        <p:grpSpPr>
          <a:xfrm>
            <a:off x="8738952" y="3515608"/>
            <a:ext cx="2926080" cy="920821"/>
            <a:chOff x="8921977" y="4652338"/>
            <a:chExt cx="2926080" cy="920821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A072B4E7-B1E0-E32E-AC88-8D2B00C8B03A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07. 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BEFD9FC-0433-EBCA-CD7F-9620AC51179E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9545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9434</TotalTime>
  <Words>510</Words>
  <Application>Microsoft Office PowerPoint</Application>
  <PresentationFormat>Widescreen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8-Stage Cycle Tree – Slide Template</vt:lpstr>
      <vt:lpstr>8-Stage Cycle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8-Stage Cycle Tree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2024-04-09T17:32:54Z</dcterms:modified>
  <cp:category>Charts &amp; Diagrams;Graphics &amp; Metaphors</cp:category>
</cp:coreProperties>
</file>