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9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42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9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88BA9-1556-BD4F-8685-28403938E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7-Stage Cycle Tree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CF4A0A2-C0FD-1F3D-A14C-51328EB7B603}"/>
              </a:ext>
            </a:extLst>
          </p:cNvPr>
          <p:cNvSpPr/>
          <p:nvPr/>
        </p:nvSpPr>
        <p:spPr>
          <a:xfrm>
            <a:off x="3971518" y="1104914"/>
            <a:ext cx="4248963" cy="4249411"/>
          </a:xfrm>
          <a:custGeom>
            <a:avLst/>
            <a:gdLst>
              <a:gd name="connsiteX0" fmla="*/ 421407 w 473575"/>
              <a:gd name="connsiteY0" fmla="*/ 148406 h 473625"/>
              <a:gd name="connsiteX1" fmla="*/ 426334 w 473575"/>
              <a:gd name="connsiteY1" fmla="*/ 113624 h 473625"/>
              <a:gd name="connsiteX2" fmla="*/ 361703 w 473575"/>
              <a:gd name="connsiteY2" fmla="*/ 49565 h 473625"/>
              <a:gd name="connsiteX3" fmla="*/ 326924 w 473575"/>
              <a:gd name="connsiteY3" fmla="*/ 54783 h 473625"/>
              <a:gd name="connsiteX4" fmla="*/ 304607 w 473575"/>
              <a:gd name="connsiteY4" fmla="*/ 45218 h 473625"/>
              <a:gd name="connsiteX5" fmla="*/ 237657 w 473575"/>
              <a:gd name="connsiteY5" fmla="*/ 0 h 473625"/>
              <a:gd name="connsiteX6" fmla="*/ 170707 w 473575"/>
              <a:gd name="connsiteY6" fmla="*/ 45218 h 473625"/>
              <a:gd name="connsiteX7" fmla="*/ 148391 w 473575"/>
              <a:gd name="connsiteY7" fmla="*/ 54783 h 473625"/>
              <a:gd name="connsiteX8" fmla="*/ 113612 w 473575"/>
              <a:gd name="connsiteY8" fmla="*/ 49565 h 473625"/>
              <a:gd name="connsiteX9" fmla="*/ 48980 w 473575"/>
              <a:gd name="connsiteY9" fmla="*/ 113334 h 473625"/>
              <a:gd name="connsiteX10" fmla="*/ 53618 w 473575"/>
              <a:gd name="connsiteY10" fmla="*/ 148117 h 473625"/>
              <a:gd name="connsiteX11" fmla="*/ 44343 w 473575"/>
              <a:gd name="connsiteY11" fmla="*/ 170146 h 473625"/>
              <a:gd name="connsiteX12" fmla="*/ 0 w 473575"/>
              <a:gd name="connsiteY12" fmla="*/ 236812 h 473625"/>
              <a:gd name="connsiteX13" fmla="*/ 44343 w 473575"/>
              <a:gd name="connsiteY13" fmla="*/ 303479 h 473625"/>
              <a:gd name="connsiteX14" fmla="*/ 53618 w 473575"/>
              <a:gd name="connsiteY14" fmla="*/ 325509 h 473625"/>
              <a:gd name="connsiteX15" fmla="*/ 48980 w 473575"/>
              <a:gd name="connsiteY15" fmla="*/ 360292 h 473625"/>
              <a:gd name="connsiteX16" fmla="*/ 113612 w 473575"/>
              <a:gd name="connsiteY16" fmla="*/ 424060 h 473625"/>
              <a:gd name="connsiteX17" fmla="*/ 148391 w 473575"/>
              <a:gd name="connsiteY17" fmla="*/ 418842 h 473625"/>
              <a:gd name="connsiteX18" fmla="*/ 170707 w 473575"/>
              <a:gd name="connsiteY18" fmla="*/ 428408 h 473625"/>
              <a:gd name="connsiteX19" fmla="*/ 237657 w 473575"/>
              <a:gd name="connsiteY19" fmla="*/ 473625 h 473625"/>
              <a:gd name="connsiteX20" fmla="*/ 304317 w 473575"/>
              <a:gd name="connsiteY20" fmla="*/ 428987 h 473625"/>
              <a:gd name="connsiteX21" fmla="*/ 326054 w 473575"/>
              <a:gd name="connsiteY21" fmla="*/ 419712 h 473625"/>
              <a:gd name="connsiteX22" fmla="*/ 352718 w 473575"/>
              <a:gd name="connsiteY22" fmla="*/ 424639 h 473625"/>
              <a:gd name="connsiteX23" fmla="*/ 424305 w 473575"/>
              <a:gd name="connsiteY23" fmla="*/ 352465 h 473625"/>
              <a:gd name="connsiteX24" fmla="*/ 419088 w 473575"/>
              <a:gd name="connsiteY24" fmla="*/ 325799 h 473625"/>
              <a:gd name="connsiteX25" fmla="*/ 428653 w 473575"/>
              <a:gd name="connsiteY25" fmla="*/ 303770 h 473625"/>
              <a:gd name="connsiteX26" fmla="*/ 473576 w 473575"/>
              <a:gd name="connsiteY26" fmla="*/ 237103 h 473625"/>
              <a:gd name="connsiteX27" fmla="*/ 430681 w 473575"/>
              <a:gd name="connsiteY27" fmla="*/ 171305 h 473625"/>
              <a:gd name="connsiteX28" fmla="*/ 421407 w 473575"/>
              <a:gd name="connsiteY28" fmla="*/ 148986 h 47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73575" h="473625">
                <a:moveTo>
                  <a:pt x="421407" y="148406"/>
                </a:moveTo>
                <a:cubicBezTo>
                  <a:pt x="425754" y="137682"/>
                  <a:pt x="427493" y="126087"/>
                  <a:pt x="426334" y="113624"/>
                </a:cubicBezTo>
                <a:cubicBezTo>
                  <a:pt x="422856" y="80000"/>
                  <a:pt x="395612" y="52754"/>
                  <a:pt x="361703" y="49565"/>
                </a:cubicBezTo>
                <a:cubicBezTo>
                  <a:pt x="349240" y="48406"/>
                  <a:pt x="337647" y="50435"/>
                  <a:pt x="326924" y="54783"/>
                </a:cubicBezTo>
                <a:cubicBezTo>
                  <a:pt x="318229" y="58551"/>
                  <a:pt x="308085" y="53913"/>
                  <a:pt x="304607" y="45218"/>
                </a:cubicBezTo>
                <a:cubicBezTo>
                  <a:pt x="293883" y="18841"/>
                  <a:pt x="268089" y="0"/>
                  <a:pt x="237657" y="0"/>
                </a:cubicBezTo>
                <a:cubicBezTo>
                  <a:pt x="207226" y="0"/>
                  <a:pt x="181431" y="18841"/>
                  <a:pt x="170707" y="45218"/>
                </a:cubicBezTo>
                <a:cubicBezTo>
                  <a:pt x="167230" y="53913"/>
                  <a:pt x="157086" y="58261"/>
                  <a:pt x="148391" y="54783"/>
                </a:cubicBezTo>
                <a:cubicBezTo>
                  <a:pt x="139696" y="51304"/>
                  <a:pt x="126074" y="48406"/>
                  <a:pt x="113612" y="49565"/>
                </a:cubicBezTo>
                <a:cubicBezTo>
                  <a:pt x="79992" y="52754"/>
                  <a:pt x="52458" y="79710"/>
                  <a:pt x="48980" y="113334"/>
                </a:cubicBezTo>
                <a:cubicBezTo>
                  <a:pt x="47531" y="125798"/>
                  <a:pt x="49560" y="137392"/>
                  <a:pt x="53618" y="148117"/>
                </a:cubicBezTo>
                <a:cubicBezTo>
                  <a:pt x="57096" y="156522"/>
                  <a:pt x="52748" y="166378"/>
                  <a:pt x="44343" y="170146"/>
                </a:cubicBezTo>
                <a:cubicBezTo>
                  <a:pt x="18259" y="180870"/>
                  <a:pt x="0" y="206668"/>
                  <a:pt x="0" y="236812"/>
                </a:cubicBezTo>
                <a:cubicBezTo>
                  <a:pt x="0" y="266958"/>
                  <a:pt x="18259" y="292465"/>
                  <a:pt x="44343" y="303479"/>
                </a:cubicBezTo>
                <a:cubicBezTo>
                  <a:pt x="52748" y="306958"/>
                  <a:pt x="57096" y="316813"/>
                  <a:pt x="53618" y="325509"/>
                </a:cubicBezTo>
                <a:cubicBezTo>
                  <a:pt x="50140" y="334204"/>
                  <a:pt x="47531" y="347828"/>
                  <a:pt x="48980" y="360292"/>
                </a:cubicBezTo>
                <a:cubicBezTo>
                  <a:pt x="52458" y="393915"/>
                  <a:pt x="79992" y="420871"/>
                  <a:pt x="113612" y="424060"/>
                </a:cubicBezTo>
                <a:cubicBezTo>
                  <a:pt x="126074" y="425219"/>
                  <a:pt x="137667" y="423190"/>
                  <a:pt x="148391" y="418842"/>
                </a:cubicBezTo>
                <a:cubicBezTo>
                  <a:pt x="157086" y="415074"/>
                  <a:pt x="167230" y="419712"/>
                  <a:pt x="170707" y="428408"/>
                </a:cubicBezTo>
                <a:cubicBezTo>
                  <a:pt x="181431" y="455074"/>
                  <a:pt x="207226" y="473625"/>
                  <a:pt x="237657" y="473625"/>
                </a:cubicBezTo>
                <a:cubicBezTo>
                  <a:pt x="268089" y="473625"/>
                  <a:pt x="293594" y="455074"/>
                  <a:pt x="304317" y="428987"/>
                </a:cubicBezTo>
                <a:cubicBezTo>
                  <a:pt x="307795" y="420581"/>
                  <a:pt x="317359" y="416234"/>
                  <a:pt x="326054" y="419712"/>
                </a:cubicBezTo>
                <a:cubicBezTo>
                  <a:pt x="334169" y="422900"/>
                  <a:pt x="343154" y="424639"/>
                  <a:pt x="352718" y="424639"/>
                </a:cubicBezTo>
                <a:cubicBezTo>
                  <a:pt x="392714" y="424350"/>
                  <a:pt x="424305" y="392466"/>
                  <a:pt x="424305" y="352465"/>
                </a:cubicBezTo>
                <a:cubicBezTo>
                  <a:pt x="424305" y="343190"/>
                  <a:pt x="422566" y="334204"/>
                  <a:pt x="419088" y="325799"/>
                </a:cubicBezTo>
                <a:cubicBezTo>
                  <a:pt x="415610" y="317103"/>
                  <a:pt x="419958" y="307248"/>
                  <a:pt x="428653" y="303770"/>
                </a:cubicBezTo>
                <a:cubicBezTo>
                  <a:pt x="455027" y="293045"/>
                  <a:pt x="473576" y="267247"/>
                  <a:pt x="473576" y="237103"/>
                </a:cubicBezTo>
                <a:cubicBezTo>
                  <a:pt x="473576" y="206957"/>
                  <a:pt x="455896" y="182609"/>
                  <a:pt x="430681" y="171305"/>
                </a:cubicBezTo>
                <a:cubicBezTo>
                  <a:pt x="422277" y="167537"/>
                  <a:pt x="417929" y="157682"/>
                  <a:pt x="421407" y="148986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B36A35B-8C33-5BEA-258A-1BFB6C2B91C9}"/>
              </a:ext>
            </a:extLst>
          </p:cNvPr>
          <p:cNvSpPr/>
          <p:nvPr/>
        </p:nvSpPr>
        <p:spPr>
          <a:xfrm>
            <a:off x="4200343" y="1333765"/>
            <a:ext cx="3895318" cy="3453623"/>
          </a:xfrm>
          <a:custGeom>
            <a:avLst/>
            <a:gdLst>
              <a:gd name="connsiteX0" fmla="*/ 907524 w 3895318"/>
              <a:gd name="connsiteY0" fmla="*/ 2512197 h 3453623"/>
              <a:gd name="connsiteX1" fmla="*/ 1378187 w 3895318"/>
              <a:gd name="connsiteY1" fmla="*/ 2982910 h 3453623"/>
              <a:gd name="connsiteX2" fmla="*/ 907524 w 3895318"/>
              <a:gd name="connsiteY2" fmla="*/ 3453623 h 3453623"/>
              <a:gd name="connsiteX3" fmla="*/ 436861 w 3895318"/>
              <a:gd name="connsiteY3" fmla="*/ 2982910 h 3453623"/>
              <a:gd name="connsiteX4" fmla="*/ 907524 w 3895318"/>
              <a:gd name="connsiteY4" fmla="*/ 2512197 h 3453623"/>
              <a:gd name="connsiteX5" fmla="*/ 2982600 w 3895318"/>
              <a:gd name="connsiteY5" fmla="*/ 2509596 h 3453623"/>
              <a:gd name="connsiteX6" fmla="*/ 3453263 w 3895318"/>
              <a:gd name="connsiteY6" fmla="*/ 2980308 h 3453623"/>
              <a:gd name="connsiteX7" fmla="*/ 2982600 w 3895318"/>
              <a:gd name="connsiteY7" fmla="*/ 3451020 h 3453623"/>
              <a:gd name="connsiteX8" fmla="*/ 2511937 w 3895318"/>
              <a:gd name="connsiteY8" fmla="*/ 2980308 h 3453623"/>
              <a:gd name="connsiteX9" fmla="*/ 2982600 w 3895318"/>
              <a:gd name="connsiteY9" fmla="*/ 2509596 h 3453623"/>
              <a:gd name="connsiteX10" fmla="*/ 3424655 w 3895318"/>
              <a:gd name="connsiteY10" fmla="*/ 1477149 h 3453623"/>
              <a:gd name="connsiteX11" fmla="*/ 3895318 w 3895318"/>
              <a:gd name="connsiteY11" fmla="*/ 1947862 h 3453623"/>
              <a:gd name="connsiteX12" fmla="*/ 3424655 w 3895318"/>
              <a:gd name="connsiteY12" fmla="*/ 2418575 h 3453623"/>
              <a:gd name="connsiteX13" fmla="*/ 2953992 w 3895318"/>
              <a:gd name="connsiteY13" fmla="*/ 1947862 h 3453623"/>
              <a:gd name="connsiteX14" fmla="*/ 3424655 w 3895318"/>
              <a:gd name="connsiteY14" fmla="*/ 1477149 h 3453623"/>
              <a:gd name="connsiteX15" fmla="*/ 470663 w 3895318"/>
              <a:gd name="connsiteY15" fmla="*/ 1477149 h 3453623"/>
              <a:gd name="connsiteX16" fmla="*/ 941326 w 3895318"/>
              <a:gd name="connsiteY16" fmla="*/ 1947862 h 3453623"/>
              <a:gd name="connsiteX17" fmla="*/ 470663 w 3895318"/>
              <a:gd name="connsiteY17" fmla="*/ 2418575 h 3453623"/>
              <a:gd name="connsiteX18" fmla="*/ 0 w 3895318"/>
              <a:gd name="connsiteY18" fmla="*/ 1947862 h 3453623"/>
              <a:gd name="connsiteX19" fmla="*/ 470663 w 3895318"/>
              <a:gd name="connsiteY19" fmla="*/ 1477149 h 3453623"/>
              <a:gd name="connsiteX20" fmla="*/ 3005999 w 3895318"/>
              <a:gd name="connsiteY20" fmla="*/ 442109 h 3453623"/>
              <a:gd name="connsiteX21" fmla="*/ 3476662 w 3895318"/>
              <a:gd name="connsiteY21" fmla="*/ 912817 h 3453623"/>
              <a:gd name="connsiteX22" fmla="*/ 3005999 w 3895318"/>
              <a:gd name="connsiteY22" fmla="*/ 1383525 h 3453623"/>
              <a:gd name="connsiteX23" fmla="*/ 2535336 w 3895318"/>
              <a:gd name="connsiteY23" fmla="*/ 912817 h 3453623"/>
              <a:gd name="connsiteX24" fmla="*/ 3005999 w 3895318"/>
              <a:gd name="connsiteY24" fmla="*/ 442109 h 3453623"/>
              <a:gd name="connsiteX25" fmla="*/ 907524 w 3895318"/>
              <a:gd name="connsiteY25" fmla="*/ 442109 h 3453623"/>
              <a:gd name="connsiteX26" fmla="*/ 1378187 w 3895318"/>
              <a:gd name="connsiteY26" fmla="*/ 912817 h 3453623"/>
              <a:gd name="connsiteX27" fmla="*/ 907524 w 3895318"/>
              <a:gd name="connsiteY27" fmla="*/ 1383525 h 3453623"/>
              <a:gd name="connsiteX28" fmla="*/ 436861 w 3895318"/>
              <a:gd name="connsiteY28" fmla="*/ 912817 h 3453623"/>
              <a:gd name="connsiteX29" fmla="*/ 907524 w 3895318"/>
              <a:gd name="connsiteY29" fmla="*/ 442109 h 3453623"/>
              <a:gd name="connsiteX30" fmla="*/ 1958067 w 3895318"/>
              <a:gd name="connsiteY30" fmla="*/ 0 h 3453623"/>
              <a:gd name="connsiteX31" fmla="*/ 2428730 w 3895318"/>
              <a:gd name="connsiteY31" fmla="*/ 470713 h 3453623"/>
              <a:gd name="connsiteX32" fmla="*/ 1958067 w 3895318"/>
              <a:gd name="connsiteY32" fmla="*/ 941426 h 3453623"/>
              <a:gd name="connsiteX33" fmla="*/ 1487404 w 3895318"/>
              <a:gd name="connsiteY33" fmla="*/ 470713 h 3453623"/>
              <a:gd name="connsiteX34" fmla="*/ 1958067 w 3895318"/>
              <a:gd name="connsiteY34" fmla="*/ 0 h 345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95318" h="3453623">
                <a:moveTo>
                  <a:pt x="907524" y="2512197"/>
                </a:moveTo>
                <a:cubicBezTo>
                  <a:pt x="1167464" y="2512197"/>
                  <a:pt x="1378187" y="2722942"/>
                  <a:pt x="1378187" y="2982910"/>
                </a:cubicBezTo>
                <a:cubicBezTo>
                  <a:pt x="1378187" y="3242878"/>
                  <a:pt x="1167464" y="3453623"/>
                  <a:pt x="907524" y="3453623"/>
                </a:cubicBezTo>
                <a:cubicBezTo>
                  <a:pt x="647584" y="3453623"/>
                  <a:pt x="436861" y="3242878"/>
                  <a:pt x="436861" y="2982910"/>
                </a:cubicBezTo>
                <a:cubicBezTo>
                  <a:pt x="436861" y="2722942"/>
                  <a:pt x="647584" y="2512197"/>
                  <a:pt x="907524" y="2512197"/>
                </a:cubicBezTo>
                <a:close/>
                <a:moveTo>
                  <a:pt x="2982600" y="2509596"/>
                </a:moveTo>
                <a:cubicBezTo>
                  <a:pt x="3242540" y="2509596"/>
                  <a:pt x="3453263" y="2720341"/>
                  <a:pt x="3453263" y="2980308"/>
                </a:cubicBezTo>
                <a:cubicBezTo>
                  <a:pt x="3453263" y="3240275"/>
                  <a:pt x="3242540" y="3451020"/>
                  <a:pt x="2982600" y="3451020"/>
                </a:cubicBezTo>
                <a:cubicBezTo>
                  <a:pt x="2722660" y="3451020"/>
                  <a:pt x="2511937" y="3240275"/>
                  <a:pt x="2511937" y="2980308"/>
                </a:cubicBezTo>
                <a:cubicBezTo>
                  <a:pt x="2511937" y="2720341"/>
                  <a:pt x="2722660" y="2509596"/>
                  <a:pt x="2982600" y="2509596"/>
                </a:cubicBezTo>
                <a:close/>
                <a:moveTo>
                  <a:pt x="3424655" y="1477149"/>
                </a:moveTo>
                <a:cubicBezTo>
                  <a:pt x="3684595" y="1477149"/>
                  <a:pt x="3895318" y="1687894"/>
                  <a:pt x="3895318" y="1947862"/>
                </a:cubicBezTo>
                <a:cubicBezTo>
                  <a:pt x="3895318" y="2207830"/>
                  <a:pt x="3684595" y="2418575"/>
                  <a:pt x="3424655" y="2418575"/>
                </a:cubicBezTo>
                <a:cubicBezTo>
                  <a:pt x="3164715" y="2418575"/>
                  <a:pt x="2953992" y="2207830"/>
                  <a:pt x="2953992" y="1947862"/>
                </a:cubicBezTo>
                <a:cubicBezTo>
                  <a:pt x="2953992" y="1687894"/>
                  <a:pt x="3164715" y="1477149"/>
                  <a:pt x="3424655" y="1477149"/>
                </a:cubicBezTo>
                <a:close/>
                <a:moveTo>
                  <a:pt x="470663" y="1477149"/>
                </a:moveTo>
                <a:cubicBezTo>
                  <a:pt x="730603" y="1477149"/>
                  <a:pt x="941326" y="1687894"/>
                  <a:pt x="941326" y="1947862"/>
                </a:cubicBezTo>
                <a:cubicBezTo>
                  <a:pt x="941326" y="2207830"/>
                  <a:pt x="730603" y="2418575"/>
                  <a:pt x="470663" y="2418575"/>
                </a:cubicBezTo>
                <a:cubicBezTo>
                  <a:pt x="210723" y="2418575"/>
                  <a:pt x="0" y="2207830"/>
                  <a:pt x="0" y="1947862"/>
                </a:cubicBezTo>
                <a:cubicBezTo>
                  <a:pt x="0" y="1687894"/>
                  <a:pt x="210723" y="1477149"/>
                  <a:pt x="470663" y="1477149"/>
                </a:cubicBezTo>
                <a:close/>
                <a:moveTo>
                  <a:pt x="3005999" y="442109"/>
                </a:moveTo>
                <a:cubicBezTo>
                  <a:pt x="3265939" y="442109"/>
                  <a:pt x="3476662" y="652852"/>
                  <a:pt x="3476662" y="912817"/>
                </a:cubicBezTo>
                <a:cubicBezTo>
                  <a:pt x="3476662" y="1172782"/>
                  <a:pt x="3265939" y="1383525"/>
                  <a:pt x="3005999" y="1383525"/>
                </a:cubicBezTo>
                <a:cubicBezTo>
                  <a:pt x="2746059" y="1383525"/>
                  <a:pt x="2535336" y="1172782"/>
                  <a:pt x="2535336" y="912817"/>
                </a:cubicBezTo>
                <a:cubicBezTo>
                  <a:pt x="2535336" y="652852"/>
                  <a:pt x="2746059" y="442109"/>
                  <a:pt x="3005999" y="442109"/>
                </a:cubicBezTo>
                <a:close/>
                <a:moveTo>
                  <a:pt x="907524" y="442109"/>
                </a:moveTo>
                <a:cubicBezTo>
                  <a:pt x="1167464" y="442109"/>
                  <a:pt x="1378187" y="652852"/>
                  <a:pt x="1378187" y="912817"/>
                </a:cubicBezTo>
                <a:cubicBezTo>
                  <a:pt x="1378187" y="1172782"/>
                  <a:pt x="1167464" y="1383525"/>
                  <a:pt x="907524" y="1383525"/>
                </a:cubicBezTo>
                <a:cubicBezTo>
                  <a:pt x="647584" y="1383525"/>
                  <a:pt x="436861" y="1172782"/>
                  <a:pt x="436861" y="912817"/>
                </a:cubicBezTo>
                <a:cubicBezTo>
                  <a:pt x="436861" y="652852"/>
                  <a:pt x="647584" y="442109"/>
                  <a:pt x="907524" y="442109"/>
                </a:cubicBezTo>
                <a:close/>
                <a:moveTo>
                  <a:pt x="1958067" y="0"/>
                </a:moveTo>
                <a:cubicBezTo>
                  <a:pt x="2218007" y="0"/>
                  <a:pt x="2428730" y="210745"/>
                  <a:pt x="2428730" y="470713"/>
                </a:cubicBezTo>
                <a:cubicBezTo>
                  <a:pt x="2428730" y="730681"/>
                  <a:pt x="2218007" y="941426"/>
                  <a:pt x="1958067" y="941426"/>
                </a:cubicBezTo>
                <a:cubicBezTo>
                  <a:pt x="1698127" y="941426"/>
                  <a:pt x="1487404" y="730681"/>
                  <a:pt x="1487404" y="470713"/>
                </a:cubicBezTo>
                <a:cubicBezTo>
                  <a:pt x="1487404" y="210745"/>
                  <a:pt x="1698127" y="0"/>
                  <a:pt x="1958067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88D634B-66D2-8862-D825-798252DEC651}"/>
              </a:ext>
            </a:extLst>
          </p:cNvPr>
          <p:cNvSpPr/>
          <p:nvPr/>
        </p:nvSpPr>
        <p:spPr>
          <a:xfrm>
            <a:off x="4148340" y="1281753"/>
            <a:ext cx="3895318" cy="3454029"/>
          </a:xfrm>
          <a:custGeom>
            <a:avLst/>
            <a:gdLst>
              <a:gd name="connsiteX0" fmla="*/ 907524 w 3895318"/>
              <a:gd name="connsiteY0" fmla="*/ 2512197 h 3454029"/>
              <a:gd name="connsiteX1" fmla="*/ 1378187 w 3895318"/>
              <a:gd name="connsiteY1" fmla="*/ 2983113 h 3454029"/>
              <a:gd name="connsiteX2" fmla="*/ 907524 w 3895318"/>
              <a:gd name="connsiteY2" fmla="*/ 3454029 h 3454029"/>
              <a:gd name="connsiteX3" fmla="*/ 436861 w 3895318"/>
              <a:gd name="connsiteY3" fmla="*/ 2983113 h 3454029"/>
              <a:gd name="connsiteX4" fmla="*/ 907524 w 3895318"/>
              <a:gd name="connsiteY4" fmla="*/ 2512197 h 3454029"/>
              <a:gd name="connsiteX5" fmla="*/ 2982600 w 3895318"/>
              <a:gd name="connsiteY5" fmla="*/ 2509596 h 3454029"/>
              <a:gd name="connsiteX6" fmla="*/ 3453263 w 3895318"/>
              <a:gd name="connsiteY6" fmla="*/ 2980512 h 3454029"/>
              <a:gd name="connsiteX7" fmla="*/ 2982600 w 3895318"/>
              <a:gd name="connsiteY7" fmla="*/ 3451428 h 3454029"/>
              <a:gd name="connsiteX8" fmla="*/ 2511937 w 3895318"/>
              <a:gd name="connsiteY8" fmla="*/ 2980512 h 3454029"/>
              <a:gd name="connsiteX9" fmla="*/ 2982600 w 3895318"/>
              <a:gd name="connsiteY9" fmla="*/ 2509596 h 3454029"/>
              <a:gd name="connsiteX10" fmla="*/ 3424655 w 3895318"/>
              <a:gd name="connsiteY10" fmla="*/ 1477149 h 3454029"/>
              <a:gd name="connsiteX11" fmla="*/ 3895318 w 3895318"/>
              <a:gd name="connsiteY11" fmla="*/ 1948065 h 3454029"/>
              <a:gd name="connsiteX12" fmla="*/ 3424655 w 3895318"/>
              <a:gd name="connsiteY12" fmla="*/ 2418981 h 3454029"/>
              <a:gd name="connsiteX13" fmla="*/ 2953992 w 3895318"/>
              <a:gd name="connsiteY13" fmla="*/ 1948065 h 3454029"/>
              <a:gd name="connsiteX14" fmla="*/ 3424655 w 3895318"/>
              <a:gd name="connsiteY14" fmla="*/ 1477149 h 3454029"/>
              <a:gd name="connsiteX15" fmla="*/ 470663 w 3895318"/>
              <a:gd name="connsiteY15" fmla="*/ 1477149 h 3454029"/>
              <a:gd name="connsiteX16" fmla="*/ 941326 w 3895318"/>
              <a:gd name="connsiteY16" fmla="*/ 1948065 h 3454029"/>
              <a:gd name="connsiteX17" fmla="*/ 470663 w 3895318"/>
              <a:gd name="connsiteY17" fmla="*/ 2418981 h 3454029"/>
              <a:gd name="connsiteX18" fmla="*/ 0 w 3895318"/>
              <a:gd name="connsiteY18" fmla="*/ 1948065 h 3454029"/>
              <a:gd name="connsiteX19" fmla="*/ 470663 w 3895318"/>
              <a:gd name="connsiteY19" fmla="*/ 1477149 h 3454029"/>
              <a:gd name="connsiteX20" fmla="*/ 3005999 w 3895318"/>
              <a:gd name="connsiteY20" fmla="*/ 442109 h 3454029"/>
              <a:gd name="connsiteX21" fmla="*/ 3476662 w 3895318"/>
              <a:gd name="connsiteY21" fmla="*/ 913025 h 3454029"/>
              <a:gd name="connsiteX22" fmla="*/ 3005999 w 3895318"/>
              <a:gd name="connsiteY22" fmla="*/ 1383941 h 3454029"/>
              <a:gd name="connsiteX23" fmla="*/ 2535336 w 3895318"/>
              <a:gd name="connsiteY23" fmla="*/ 913025 h 3454029"/>
              <a:gd name="connsiteX24" fmla="*/ 3005999 w 3895318"/>
              <a:gd name="connsiteY24" fmla="*/ 442109 h 3454029"/>
              <a:gd name="connsiteX25" fmla="*/ 907524 w 3895318"/>
              <a:gd name="connsiteY25" fmla="*/ 442109 h 3454029"/>
              <a:gd name="connsiteX26" fmla="*/ 1378187 w 3895318"/>
              <a:gd name="connsiteY26" fmla="*/ 913025 h 3454029"/>
              <a:gd name="connsiteX27" fmla="*/ 907524 w 3895318"/>
              <a:gd name="connsiteY27" fmla="*/ 1383941 h 3454029"/>
              <a:gd name="connsiteX28" fmla="*/ 436861 w 3895318"/>
              <a:gd name="connsiteY28" fmla="*/ 913025 h 3454029"/>
              <a:gd name="connsiteX29" fmla="*/ 907524 w 3895318"/>
              <a:gd name="connsiteY29" fmla="*/ 442109 h 3454029"/>
              <a:gd name="connsiteX30" fmla="*/ 1958067 w 3895318"/>
              <a:gd name="connsiteY30" fmla="*/ 0 h 3454029"/>
              <a:gd name="connsiteX31" fmla="*/ 2428730 w 3895318"/>
              <a:gd name="connsiteY31" fmla="*/ 470916 h 3454029"/>
              <a:gd name="connsiteX32" fmla="*/ 1958067 w 3895318"/>
              <a:gd name="connsiteY32" fmla="*/ 941832 h 3454029"/>
              <a:gd name="connsiteX33" fmla="*/ 1487404 w 3895318"/>
              <a:gd name="connsiteY33" fmla="*/ 470916 h 3454029"/>
              <a:gd name="connsiteX34" fmla="*/ 1958067 w 3895318"/>
              <a:gd name="connsiteY34" fmla="*/ 0 h 3454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95318" h="3454029">
                <a:moveTo>
                  <a:pt x="907524" y="2512197"/>
                </a:moveTo>
                <a:cubicBezTo>
                  <a:pt x="1167464" y="2512197"/>
                  <a:pt x="1378187" y="2723033"/>
                  <a:pt x="1378187" y="2983113"/>
                </a:cubicBezTo>
                <a:cubicBezTo>
                  <a:pt x="1378187" y="3243193"/>
                  <a:pt x="1167464" y="3454029"/>
                  <a:pt x="907524" y="3454029"/>
                </a:cubicBezTo>
                <a:cubicBezTo>
                  <a:pt x="647584" y="3454029"/>
                  <a:pt x="436861" y="3243193"/>
                  <a:pt x="436861" y="2983113"/>
                </a:cubicBezTo>
                <a:cubicBezTo>
                  <a:pt x="436861" y="2723033"/>
                  <a:pt x="647584" y="2512197"/>
                  <a:pt x="907524" y="2512197"/>
                </a:cubicBezTo>
                <a:close/>
                <a:moveTo>
                  <a:pt x="2982600" y="2509596"/>
                </a:moveTo>
                <a:cubicBezTo>
                  <a:pt x="3242540" y="2509596"/>
                  <a:pt x="3453263" y="2720432"/>
                  <a:pt x="3453263" y="2980512"/>
                </a:cubicBezTo>
                <a:cubicBezTo>
                  <a:pt x="3453263" y="3240592"/>
                  <a:pt x="3242540" y="3451428"/>
                  <a:pt x="2982600" y="3451428"/>
                </a:cubicBezTo>
                <a:cubicBezTo>
                  <a:pt x="2722660" y="3451428"/>
                  <a:pt x="2511937" y="3240592"/>
                  <a:pt x="2511937" y="2980512"/>
                </a:cubicBezTo>
                <a:cubicBezTo>
                  <a:pt x="2511937" y="2720432"/>
                  <a:pt x="2722660" y="2509596"/>
                  <a:pt x="2982600" y="2509596"/>
                </a:cubicBezTo>
                <a:close/>
                <a:moveTo>
                  <a:pt x="3424655" y="1477149"/>
                </a:moveTo>
                <a:cubicBezTo>
                  <a:pt x="3684595" y="1477149"/>
                  <a:pt x="3895318" y="1687985"/>
                  <a:pt x="3895318" y="1948065"/>
                </a:cubicBezTo>
                <a:cubicBezTo>
                  <a:pt x="3895318" y="2208145"/>
                  <a:pt x="3684595" y="2418981"/>
                  <a:pt x="3424655" y="2418981"/>
                </a:cubicBezTo>
                <a:cubicBezTo>
                  <a:pt x="3164715" y="2418981"/>
                  <a:pt x="2953992" y="2208145"/>
                  <a:pt x="2953992" y="1948065"/>
                </a:cubicBezTo>
                <a:cubicBezTo>
                  <a:pt x="2953992" y="1687985"/>
                  <a:pt x="3164715" y="1477149"/>
                  <a:pt x="3424655" y="1477149"/>
                </a:cubicBezTo>
                <a:close/>
                <a:moveTo>
                  <a:pt x="470663" y="1477149"/>
                </a:moveTo>
                <a:cubicBezTo>
                  <a:pt x="730603" y="1477149"/>
                  <a:pt x="941326" y="1687985"/>
                  <a:pt x="941326" y="1948065"/>
                </a:cubicBezTo>
                <a:cubicBezTo>
                  <a:pt x="941326" y="2208145"/>
                  <a:pt x="730603" y="2418981"/>
                  <a:pt x="470663" y="2418981"/>
                </a:cubicBezTo>
                <a:cubicBezTo>
                  <a:pt x="210723" y="2418981"/>
                  <a:pt x="0" y="2208145"/>
                  <a:pt x="0" y="1948065"/>
                </a:cubicBezTo>
                <a:cubicBezTo>
                  <a:pt x="0" y="1687985"/>
                  <a:pt x="210723" y="1477149"/>
                  <a:pt x="470663" y="1477149"/>
                </a:cubicBezTo>
                <a:close/>
                <a:moveTo>
                  <a:pt x="3005999" y="442109"/>
                </a:moveTo>
                <a:cubicBezTo>
                  <a:pt x="3265939" y="442109"/>
                  <a:pt x="3476662" y="652945"/>
                  <a:pt x="3476662" y="913025"/>
                </a:cubicBezTo>
                <a:cubicBezTo>
                  <a:pt x="3476662" y="1173105"/>
                  <a:pt x="3265939" y="1383941"/>
                  <a:pt x="3005999" y="1383941"/>
                </a:cubicBezTo>
                <a:cubicBezTo>
                  <a:pt x="2746059" y="1383941"/>
                  <a:pt x="2535336" y="1173105"/>
                  <a:pt x="2535336" y="913025"/>
                </a:cubicBezTo>
                <a:cubicBezTo>
                  <a:pt x="2535336" y="652945"/>
                  <a:pt x="2746059" y="442109"/>
                  <a:pt x="3005999" y="442109"/>
                </a:cubicBezTo>
                <a:close/>
                <a:moveTo>
                  <a:pt x="907524" y="442109"/>
                </a:moveTo>
                <a:cubicBezTo>
                  <a:pt x="1167464" y="442109"/>
                  <a:pt x="1378187" y="652945"/>
                  <a:pt x="1378187" y="913025"/>
                </a:cubicBezTo>
                <a:cubicBezTo>
                  <a:pt x="1378187" y="1173105"/>
                  <a:pt x="1167464" y="1383941"/>
                  <a:pt x="907524" y="1383941"/>
                </a:cubicBezTo>
                <a:cubicBezTo>
                  <a:pt x="647584" y="1383941"/>
                  <a:pt x="436861" y="1173105"/>
                  <a:pt x="436861" y="913025"/>
                </a:cubicBezTo>
                <a:cubicBezTo>
                  <a:pt x="436861" y="652945"/>
                  <a:pt x="647584" y="442109"/>
                  <a:pt x="907524" y="442109"/>
                </a:cubicBezTo>
                <a:close/>
                <a:moveTo>
                  <a:pt x="1958067" y="0"/>
                </a:moveTo>
                <a:cubicBezTo>
                  <a:pt x="2218007" y="0"/>
                  <a:pt x="2428730" y="210836"/>
                  <a:pt x="2428730" y="470916"/>
                </a:cubicBezTo>
                <a:cubicBezTo>
                  <a:pt x="2428730" y="730996"/>
                  <a:pt x="2218007" y="941832"/>
                  <a:pt x="1958067" y="941832"/>
                </a:cubicBezTo>
                <a:cubicBezTo>
                  <a:pt x="1698127" y="941832"/>
                  <a:pt x="1487404" y="730996"/>
                  <a:pt x="1487404" y="470916"/>
                </a:cubicBezTo>
                <a:cubicBezTo>
                  <a:pt x="1487404" y="210836"/>
                  <a:pt x="1698127" y="0"/>
                  <a:pt x="1958067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1B0021B-7711-2AE3-2F6E-18C32EA21C06}"/>
              </a:ext>
            </a:extLst>
          </p:cNvPr>
          <p:cNvSpPr/>
          <p:nvPr/>
        </p:nvSpPr>
        <p:spPr>
          <a:xfrm>
            <a:off x="6696677" y="4441504"/>
            <a:ext cx="7797" cy="15602"/>
          </a:xfrm>
          <a:custGeom>
            <a:avLst/>
            <a:gdLst>
              <a:gd name="connsiteX0" fmla="*/ 0 w 869"/>
              <a:gd name="connsiteY0" fmla="*/ 0 h 1739"/>
              <a:gd name="connsiteX1" fmla="*/ 869 w 869"/>
              <a:gd name="connsiteY1" fmla="*/ 1739 h 1739"/>
              <a:gd name="connsiteX2" fmla="*/ 0 w 869"/>
              <a:gd name="connsiteY2" fmla="*/ 0 h 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9" h="1739">
                <a:moveTo>
                  <a:pt x="0" y="0"/>
                </a:moveTo>
                <a:cubicBezTo>
                  <a:pt x="0" y="580"/>
                  <a:pt x="580" y="1159"/>
                  <a:pt x="869" y="1739"/>
                </a:cubicBezTo>
                <a:cubicBezTo>
                  <a:pt x="869" y="1159"/>
                  <a:pt x="290" y="5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49225438-9C65-3F94-52A7-6F228569D05B}"/>
              </a:ext>
            </a:extLst>
          </p:cNvPr>
          <p:cNvSpPr/>
          <p:nvPr/>
        </p:nvSpPr>
        <p:spPr>
          <a:xfrm>
            <a:off x="5976379" y="5957672"/>
            <a:ext cx="301633" cy="124829"/>
          </a:xfrm>
          <a:custGeom>
            <a:avLst/>
            <a:gdLst>
              <a:gd name="connsiteX0" fmla="*/ 33620 w 33619"/>
              <a:gd name="connsiteY0" fmla="*/ 6957 h 13913"/>
              <a:gd name="connsiteX1" fmla="*/ 16810 w 33619"/>
              <a:gd name="connsiteY1" fmla="*/ 13913 h 13913"/>
              <a:gd name="connsiteX2" fmla="*/ 0 w 33619"/>
              <a:gd name="connsiteY2" fmla="*/ 6957 h 13913"/>
              <a:gd name="connsiteX3" fmla="*/ 16810 w 33619"/>
              <a:gd name="connsiteY3" fmla="*/ 0 h 13913"/>
              <a:gd name="connsiteX4" fmla="*/ 33620 w 33619"/>
              <a:gd name="connsiteY4" fmla="*/ 6957 h 1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19" h="13913">
                <a:moveTo>
                  <a:pt x="33620" y="6957"/>
                </a:moveTo>
                <a:cubicBezTo>
                  <a:pt x="33620" y="10798"/>
                  <a:pt x="26094" y="13913"/>
                  <a:pt x="16810" y="13913"/>
                </a:cubicBezTo>
                <a:cubicBezTo>
                  <a:pt x="7526" y="13913"/>
                  <a:pt x="0" y="10799"/>
                  <a:pt x="0" y="6957"/>
                </a:cubicBezTo>
                <a:cubicBezTo>
                  <a:pt x="0" y="3115"/>
                  <a:pt x="7526" y="0"/>
                  <a:pt x="16810" y="0"/>
                </a:cubicBezTo>
                <a:cubicBezTo>
                  <a:pt x="26094" y="0"/>
                  <a:pt x="33620" y="3114"/>
                  <a:pt x="33620" y="695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8091D0E7-E844-A1DF-C5D4-FDF6CFFFA5AE}"/>
              </a:ext>
            </a:extLst>
          </p:cNvPr>
          <p:cNvSpPr/>
          <p:nvPr/>
        </p:nvSpPr>
        <p:spPr>
          <a:xfrm>
            <a:off x="5752749" y="4217856"/>
            <a:ext cx="707289" cy="1833431"/>
          </a:xfrm>
          <a:custGeom>
            <a:avLst/>
            <a:gdLst>
              <a:gd name="connsiteX0" fmla="*/ 72746 w 78832"/>
              <a:gd name="connsiteY0" fmla="*/ 0 h 204348"/>
              <a:gd name="connsiteX1" fmla="*/ 66660 w 78832"/>
              <a:gd name="connsiteY1" fmla="*/ 6087 h 204348"/>
              <a:gd name="connsiteX2" fmla="*/ 66660 w 78832"/>
              <a:gd name="connsiteY2" fmla="*/ 42609 h 204348"/>
              <a:gd name="connsiteX3" fmla="*/ 47531 w 78832"/>
              <a:gd name="connsiteY3" fmla="*/ 82029 h 204348"/>
              <a:gd name="connsiteX4" fmla="*/ 47531 w 78832"/>
              <a:gd name="connsiteY4" fmla="*/ 37971 h 204348"/>
              <a:gd name="connsiteX5" fmla="*/ 41445 w 78832"/>
              <a:gd name="connsiteY5" fmla="*/ 31884 h 204348"/>
              <a:gd name="connsiteX6" fmla="*/ 35359 w 78832"/>
              <a:gd name="connsiteY6" fmla="*/ 37971 h 204348"/>
              <a:gd name="connsiteX7" fmla="*/ 35359 w 78832"/>
              <a:gd name="connsiteY7" fmla="*/ 101740 h 204348"/>
              <a:gd name="connsiteX8" fmla="*/ 12173 w 78832"/>
              <a:gd name="connsiteY8" fmla="*/ 59421 h 204348"/>
              <a:gd name="connsiteX9" fmla="*/ 12173 w 78832"/>
              <a:gd name="connsiteY9" fmla="*/ 22899 h 204348"/>
              <a:gd name="connsiteX10" fmla="*/ 6086 w 78832"/>
              <a:gd name="connsiteY10" fmla="*/ 16812 h 204348"/>
              <a:gd name="connsiteX11" fmla="*/ 0 w 78832"/>
              <a:gd name="connsiteY11" fmla="*/ 22899 h 204348"/>
              <a:gd name="connsiteX12" fmla="*/ 0 w 78832"/>
              <a:gd name="connsiteY12" fmla="*/ 59421 h 204348"/>
              <a:gd name="connsiteX13" fmla="*/ 35359 w 78832"/>
              <a:gd name="connsiteY13" fmla="*/ 115653 h 204348"/>
              <a:gd name="connsiteX14" fmla="*/ 35359 w 78832"/>
              <a:gd name="connsiteY14" fmla="*/ 198262 h 204348"/>
              <a:gd name="connsiteX15" fmla="*/ 41445 w 78832"/>
              <a:gd name="connsiteY15" fmla="*/ 204349 h 204348"/>
              <a:gd name="connsiteX16" fmla="*/ 47531 w 78832"/>
              <a:gd name="connsiteY16" fmla="*/ 198262 h 204348"/>
              <a:gd name="connsiteX17" fmla="*/ 47531 w 78832"/>
              <a:gd name="connsiteY17" fmla="*/ 96812 h 204348"/>
              <a:gd name="connsiteX18" fmla="*/ 78833 w 78832"/>
              <a:gd name="connsiteY18" fmla="*/ 42899 h 204348"/>
              <a:gd name="connsiteX19" fmla="*/ 78833 w 78832"/>
              <a:gd name="connsiteY19" fmla="*/ 6377 h 204348"/>
              <a:gd name="connsiteX20" fmla="*/ 72746 w 78832"/>
              <a:gd name="connsiteY20" fmla="*/ 290 h 2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832" h="204348">
                <a:moveTo>
                  <a:pt x="72746" y="0"/>
                </a:moveTo>
                <a:cubicBezTo>
                  <a:pt x="69268" y="0"/>
                  <a:pt x="66660" y="2609"/>
                  <a:pt x="66660" y="6087"/>
                </a:cubicBezTo>
                <a:lnTo>
                  <a:pt x="66660" y="42609"/>
                </a:lnTo>
                <a:cubicBezTo>
                  <a:pt x="66660" y="57971"/>
                  <a:pt x="59414" y="72464"/>
                  <a:pt x="47531" y="82029"/>
                </a:cubicBezTo>
                <a:lnTo>
                  <a:pt x="47531" y="37971"/>
                </a:lnTo>
                <a:cubicBezTo>
                  <a:pt x="47531" y="34493"/>
                  <a:pt x="44923" y="31884"/>
                  <a:pt x="41445" y="31884"/>
                </a:cubicBezTo>
                <a:cubicBezTo>
                  <a:pt x="37967" y="31884"/>
                  <a:pt x="35359" y="34493"/>
                  <a:pt x="35359" y="37971"/>
                </a:cubicBezTo>
                <a:lnTo>
                  <a:pt x="35359" y="101740"/>
                </a:lnTo>
                <a:cubicBezTo>
                  <a:pt x="21157" y="92754"/>
                  <a:pt x="12173" y="77102"/>
                  <a:pt x="12173" y="59421"/>
                </a:cubicBezTo>
                <a:lnTo>
                  <a:pt x="12173" y="22899"/>
                </a:lnTo>
                <a:cubicBezTo>
                  <a:pt x="12173" y="19421"/>
                  <a:pt x="9564" y="16812"/>
                  <a:pt x="6086" y="16812"/>
                </a:cubicBezTo>
                <a:cubicBezTo>
                  <a:pt x="2608" y="16812"/>
                  <a:pt x="0" y="19421"/>
                  <a:pt x="0" y="22899"/>
                </a:cubicBezTo>
                <a:lnTo>
                  <a:pt x="0" y="59421"/>
                </a:lnTo>
                <a:cubicBezTo>
                  <a:pt x="0" y="83769"/>
                  <a:pt x="13912" y="105218"/>
                  <a:pt x="35359" y="115653"/>
                </a:cubicBezTo>
                <a:lnTo>
                  <a:pt x="35359" y="198262"/>
                </a:lnTo>
                <a:cubicBezTo>
                  <a:pt x="35359" y="201740"/>
                  <a:pt x="37967" y="204349"/>
                  <a:pt x="41445" y="204349"/>
                </a:cubicBezTo>
                <a:cubicBezTo>
                  <a:pt x="44923" y="204349"/>
                  <a:pt x="47531" y="201740"/>
                  <a:pt x="47531" y="198262"/>
                </a:cubicBezTo>
                <a:lnTo>
                  <a:pt x="47531" y="96812"/>
                </a:lnTo>
                <a:cubicBezTo>
                  <a:pt x="66950" y="85798"/>
                  <a:pt x="78833" y="65218"/>
                  <a:pt x="78833" y="42899"/>
                </a:cubicBezTo>
                <a:lnTo>
                  <a:pt x="78833" y="6377"/>
                </a:lnTo>
                <a:cubicBezTo>
                  <a:pt x="78833" y="2899"/>
                  <a:pt x="76224" y="290"/>
                  <a:pt x="72746" y="29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9" name="Graphic 8" descr="Brainstorm with solid fill">
            <a:extLst>
              <a:ext uri="{FF2B5EF4-FFF2-40B4-BE49-F238E27FC236}">
                <a16:creationId xmlns:a16="http://schemas.microsoft.com/office/drawing/2014/main" id="{87147CF4-8A5E-4929-DA47-163BFA94FD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6191" y="2849265"/>
            <a:ext cx="380354" cy="380354"/>
          </a:xfrm>
          <a:prstGeom prst="rect">
            <a:avLst/>
          </a:prstGeom>
        </p:spPr>
      </p:pic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29C70D9C-9908-68C0-E6EB-4F686A7017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6390" y="3888038"/>
            <a:ext cx="380354" cy="380354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EAA74A8F-386B-95CC-AF07-7FD6BBCBDC5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65127" y="1825528"/>
            <a:ext cx="380354" cy="380354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10C394F7-0E26-E841-F08E-AC3FEE56D7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46521" y="1825528"/>
            <a:ext cx="380354" cy="380354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52570FD5-E451-0A8A-8B74-7C77E4C3BA0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16216" y="1364648"/>
            <a:ext cx="380354" cy="380354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74685990-35B6-EE42-DBE9-1288D30D883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46521" y="3888894"/>
            <a:ext cx="380354" cy="380354"/>
          </a:xfrm>
          <a:prstGeom prst="rect">
            <a:avLst/>
          </a:prstGeom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626ABA19-CF09-D5BD-CBAE-804CD623AAB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12593" y="2849265"/>
            <a:ext cx="380354" cy="3803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DB0EC2-0D6A-21EB-8E15-3054DCD20FA0}"/>
              </a:ext>
            </a:extLst>
          </p:cNvPr>
          <p:cNvSpPr txBox="1"/>
          <p:nvPr/>
        </p:nvSpPr>
        <p:spPr>
          <a:xfrm>
            <a:off x="4716633" y="4218472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23DA2F-2C56-1267-12E4-9A52216BA030}"/>
              </a:ext>
            </a:extLst>
          </p:cNvPr>
          <p:cNvSpPr txBox="1"/>
          <p:nvPr/>
        </p:nvSpPr>
        <p:spPr>
          <a:xfrm>
            <a:off x="4267200" y="3191932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6595B5-56D2-A8E2-FFF4-C173339DE6BC}"/>
              </a:ext>
            </a:extLst>
          </p:cNvPr>
          <p:cNvSpPr txBox="1"/>
          <p:nvPr/>
        </p:nvSpPr>
        <p:spPr>
          <a:xfrm>
            <a:off x="4692800" y="218049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24A79A-8CF6-222C-34FF-5833BDFA49E4}"/>
              </a:ext>
            </a:extLst>
          </p:cNvPr>
          <p:cNvSpPr txBox="1"/>
          <p:nvPr/>
        </p:nvSpPr>
        <p:spPr>
          <a:xfrm>
            <a:off x="5783297" y="171882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E7EAE6-2A13-2CEE-C025-19E39742E0D1}"/>
              </a:ext>
            </a:extLst>
          </p:cNvPr>
          <p:cNvSpPr txBox="1"/>
          <p:nvPr/>
        </p:nvSpPr>
        <p:spPr>
          <a:xfrm>
            <a:off x="6811406" y="218720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4F22B3-CF3E-71CA-CBC6-8E1DB150A92A}"/>
              </a:ext>
            </a:extLst>
          </p:cNvPr>
          <p:cNvSpPr txBox="1"/>
          <p:nvPr/>
        </p:nvSpPr>
        <p:spPr>
          <a:xfrm>
            <a:off x="7251197" y="3215387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657D03-D027-A52B-82CA-71181C95B18B}"/>
              </a:ext>
            </a:extLst>
          </p:cNvPr>
          <p:cNvSpPr txBox="1"/>
          <p:nvPr/>
        </p:nvSpPr>
        <p:spPr>
          <a:xfrm>
            <a:off x="6785732" y="420256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07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D00121-ED11-56C5-9298-96F78D183EFF}"/>
              </a:ext>
            </a:extLst>
          </p:cNvPr>
          <p:cNvGrpSpPr/>
          <p:nvPr/>
        </p:nvGrpSpPr>
        <p:grpSpPr>
          <a:xfrm>
            <a:off x="5325022" y="2714285"/>
            <a:ext cx="1541957" cy="1013154"/>
            <a:chOff x="332936" y="2720099"/>
            <a:chExt cx="2975111" cy="10131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9154DF-093F-CDB4-D425-0D532D7BC8A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319B1DB-FE65-86B8-7CBA-D743440D4AF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6DE34C4-CB9D-CF1D-BBB7-97A2709EF3C5}"/>
              </a:ext>
            </a:extLst>
          </p:cNvPr>
          <p:cNvGrpSpPr/>
          <p:nvPr/>
        </p:nvGrpSpPr>
        <p:grpSpPr>
          <a:xfrm>
            <a:off x="8738952" y="2378880"/>
            <a:ext cx="2926080" cy="920821"/>
            <a:chOff x="8921977" y="2947244"/>
            <a:chExt cx="2926080" cy="92082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F70D15-B68A-07C2-B2FE-B4721D4CE16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05.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92D961-6AD9-C73F-FCEB-2F65B303CF5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E8FC7F-9602-5B4D-34A5-2AA61749789F}"/>
              </a:ext>
            </a:extLst>
          </p:cNvPr>
          <p:cNvGrpSpPr/>
          <p:nvPr/>
        </p:nvGrpSpPr>
        <p:grpSpPr>
          <a:xfrm>
            <a:off x="8738952" y="4652338"/>
            <a:ext cx="2926080" cy="920821"/>
            <a:chOff x="8921977" y="4652338"/>
            <a:chExt cx="2926080" cy="9208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2C80E19-20F0-DF16-A6C3-63165EA1737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07.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658ACD5-7668-9283-6624-C7414D98E2C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6DDE89-1AB0-F113-5C3A-9B58841134CD}"/>
              </a:ext>
            </a:extLst>
          </p:cNvPr>
          <p:cNvGrpSpPr/>
          <p:nvPr/>
        </p:nvGrpSpPr>
        <p:grpSpPr>
          <a:xfrm>
            <a:off x="526968" y="2947245"/>
            <a:ext cx="2926080" cy="920821"/>
            <a:chOff x="332936" y="2947244"/>
            <a:chExt cx="2926080" cy="92082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09728F4-1998-342D-8108-DA8ECC02B62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02.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85200B-9BBB-18EC-8971-99806E8DC59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D235B70-991F-2067-9BF7-D6182156E896}"/>
              </a:ext>
            </a:extLst>
          </p:cNvPr>
          <p:cNvGrpSpPr/>
          <p:nvPr/>
        </p:nvGrpSpPr>
        <p:grpSpPr>
          <a:xfrm>
            <a:off x="526968" y="4083975"/>
            <a:ext cx="2926080" cy="920821"/>
            <a:chOff x="332936" y="4652338"/>
            <a:chExt cx="2926080" cy="92082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831EE48-1627-C5B6-CA0D-C13C57B7695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01.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EE6327A-6469-8F9A-848A-7DFBBCAC88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8E39A6B-EECC-3692-058B-6999D039C864}"/>
              </a:ext>
            </a:extLst>
          </p:cNvPr>
          <p:cNvGrpSpPr/>
          <p:nvPr/>
        </p:nvGrpSpPr>
        <p:grpSpPr>
          <a:xfrm>
            <a:off x="8738952" y="1242150"/>
            <a:ext cx="2926080" cy="920821"/>
            <a:chOff x="8921977" y="1242150"/>
            <a:chExt cx="2926080" cy="92082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6E7EEF8-923F-93ED-32B7-2B942E092F1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6E72B43-F63C-4B7C-43D7-F05E7C254D1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1297745-8C6A-2E94-0E69-824C1E3B1244}"/>
              </a:ext>
            </a:extLst>
          </p:cNvPr>
          <p:cNvGrpSpPr/>
          <p:nvPr/>
        </p:nvGrpSpPr>
        <p:grpSpPr>
          <a:xfrm>
            <a:off x="526968" y="1810515"/>
            <a:ext cx="2926080" cy="920821"/>
            <a:chOff x="332936" y="1242150"/>
            <a:chExt cx="2926080" cy="92082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C05B7C9-4E76-35DD-74A4-F4AE10190FF2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03.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25E5D8-917E-5421-5000-EB56086E964C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D22902-CB35-5BCF-F696-8DE25511C794}"/>
              </a:ext>
            </a:extLst>
          </p:cNvPr>
          <p:cNvGrpSpPr/>
          <p:nvPr/>
        </p:nvGrpSpPr>
        <p:grpSpPr>
          <a:xfrm>
            <a:off x="8738952" y="3515610"/>
            <a:ext cx="2926080" cy="920821"/>
            <a:chOff x="8921977" y="4652338"/>
            <a:chExt cx="2926080" cy="92082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3A5D648-CF36-024B-183A-5B7C9C453A8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06.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42D0FF1-391B-83C6-8136-74DA8A5D3CA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5564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88BA9-1556-BD4F-8685-28403938E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7-Stage Cycle Tree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CF4A0A2-C0FD-1F3D-A14C-51328EB7B603}"/>
              </a:ext>
            </a:extLst>
          </p:cNvPr>
          <p:cNvSpPr/>
          <p:nvPr/>
        </p:nvSpPr>
        <p:spPr>
          <a:xfrm>
            <a:off x="3971518" y="1104914"/>
            <a:ext cx="4248963" cy="4249411"/>
          </a:xfrm>
          <a:custGeom>
            <a:avLst/>
            <a:gdLst>
              <a:gd name="connsiteX0" fmla="*/ 421407 w 473575"/>
              <a:gd name="connsiteY0" fmla="*/ 148406 h 473625"/>
              <a:gd name="connsiteX1" fmla="*/ 426334 w 473575"/>
              <a:gd name="connsiteY1" fmla="*/ 113624 h 473625"/>
              <a:gd name="connsiteX2" fmla="*/ 361703 w 473575"/>
              <a:gd name="connsiteY2" fmla="*/ 49565 h 473625"/>
              <a:gd name="connsiteX3" fmla="*/ 326924 w 473575"/>
              <a:gd name="connsiteY3" fmla="*/ 54783 h 473625"/>
              <a:gd name="connsiteX4" fmla="*/ 304607 w 473575"/>
              <a:gd name="connsiteY4" fmla="*/ 45218 h 473625"/>
              <a:gd name="connsiteX5" fmla="*/ 237657 w 473575"/>
              <a:gd name="connsiteY5" fmla="*/ 0 h 473625"/>
              <a:gd name="connsiteX6" fmla="*/ 170707 w 473575"/>
              <a:gd name="connsiteY6" fmla="*/ 45218 h 473625"/>
              <a:gd name="connsiteX7" fmla="*/ 148391 w 473575"/>
              <a:gd name="connsiteY7" fmla="*/ 54783 h 473625"/>
              <a:gd name="connsiteX8" fmla="*/ 113612 w 473575"/>
              <a:gd name="connsiteY8" fmla="*/ 49565 h 473625"/>
              <a:gd name="connsiteX9" fmla="*/ 48980 w 473575"/>
              <a:gd name="connsiteY9" fmla="*/ 113334 h 473625"/>
              <a:gd name="connsiteX10" fmla="*/ 53618 w 473575"/>
              <a:gd name="connsiteY10" fmla="*/ 148117 h 473625"/>
              <a:gd name="connsiteX11" fmla="*/ 44343 w 473575"/>
              <a:gd name="connsiteY11" fmla="*/ 170146 h 473625"/>
              <a:gd name="connsiteX12" fmla="*/ 0 w 473575"/>
              <a:gd name="connsiteY12" fmla="*/ 236812 h 473625"/>
              <a:gd name="connsiteX13" fmla="*/ 44343 w 473575"/>
              <a:gd name="connsiteY13" fmla="*/ 303479 h 473625"/>
              <a:gd name="connsiteX14" fmla="*/ 53618 w 473575"/>
              <a:gd name="connsiteY14" fmla="*/ 325509 h 473625"/>
              <a:gd name="connsiteX15" fmla="*/ 48980 w 473575"/>
              <a:gd name="connsiteY15" fmla="*/ 360292 h 473625"/>
              <a:gd name="connsiteX16" fmla="*/ 113612 w 473575"/>
              <a:gd name="connsiteY16" fmla="*/ 424060 h 473625"/>
              <a:gd name="connsiteX17" fmla="*/ 148391 w 473575"/>
              <a:gd name="connsiteY17" fmla="*/ 418842 h 473625"/>
              <a:gd name="connsiteX18" fmla="*/ 170707 w 473575"/>
              <a:gd name="connsiteY18" fmla="*/ 428408 h 473625"/>
              <a:gd name="connsiteX19" fmla="*/ 237657 w 473575"/>
              <a:gd name="connsiteY19" fmla="*/ 473625 h 473625"/>
              <a:gd name="connsiteX20" fmla="*/ 304317 w 473575"/>
              <a:gd name="connsiteY20" fmla="*/ 428987 h 473625"/>
              <a:gd name="connsiteX21" fmla="*/ 326054 w 473575"/>
              <a:gd name="connsiteY21" fmla="*/ 419712 h 473625"/>
              <a:gd name="connsiteX22" fmla="*/ 352718 w 473575"/>
              <a:gd name="connsiteY22" fmla="*/ 424639 h 473625"/>
              <a:gd name="connsiteX23" fmla="*/ 424305 w 473575"/>
              <a:gd name="connsiteY23" fmla="*/ 352465 h 473625"/>
              <a:gd name="connsiteX24" fmla="*/ 419088 w 473575"/>
              <a:gd name="connsiteY24" fmla="*/ 325799 h 473625"/>
              <a:gd name="connsiteX25" fmla="*/ 428653 w 473575"/>
              <a:gd name="connsiteY25" fmla="*/ 303770 h 473625"/>
              <a:gd name="connsiteX26" fmla="*/ 473576 w 473575"/>
              <a:gd name="connsiteY26" fmla="*/ 237103 h 473625"/>
              <a:gd name="connsiteX27" fmla="*/ 430681 w 473575"/>
              <a:gd name="connsiteY27" fmla="*/ 171305 h 473625"/>
              <a:gd name="connsiteX28" fmla="*/ 421407 w 473575"/>
              <a:gd name="connsiteY28" fmla="*/ 148986 h 47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73575" h="473625">
                <a:moveTo>
                  <a:pt x="421407" y="148406"/>
                </a:moveTo>
                <a:cubicBezTo>
                  <a:pt x="425754" y="137682"/>
                  <a:pt x="427493" y="126087"/>
                  <a:pt x="426334" y="113624"/>
                </a:cubicBezTo>
                <a:cubicBezTo>
                  <a:pt x="422856" y="80000"/>
                  <a:pt x="395612" y="52754"/>
                  <a:pt x="361703" y="49565"/>
                </a:cubicBezTo>
                <a:cubicBezTo>
                  <a:pt x="349240" y="48406"/>
                  <a:pt x="337647" y="50435"/>
                  <a:pt x="326924" y="54783"/>
                </a:cubicBezTo>
                <a:cubicBezTo>
                  <a:pt x="318229" y="58551"/>
                  <a:pt x="308085" y="53913"/>
                  <a:pt x="304607" y="45218"/>
                </a:cubicBezTo>
                <a:cubicBezTo>
                  <a:pt x="293883" y="18841"/>
                  <a:pt x="268089" y="0"/>
                  <a:pt x="237657" y="0"/>
                </a:cubicBezTo>
                <a:cubicBezTo>
                  <a:pt x="207226" y="0"/>
                  <a:pt x="181431" y="18841"/>
                  <a:pt x="170707" y="45218"/>
                </a:cubicBezTo>
                <a:cubicBezTo>
                  <a:pt x="167230" y="53913"/>
                  <a:pt x="157086" y="58261"/>
                  <a:pt x="148391" y="54783"/>
                </a:cubicBezTo>
                <a:cubicBezTo>
                  <a:pt x="139696" y="51304"/>
                  <a:pt x="126074" y="48406"/>
                  <a:pt x="113612" y="49565"/>
                </a:cubicBezTo>
                <a:cubicBezTo>
                  <a:pt x="79992" y="52754"/>
                  <a:pt x="52458" y="79710"/>
                  <a:pt x="48980" y="113334"/>
                </a:cubicBezTo>
                <a:cubicBezTo>
                  <a:pt x="47531" y="125798"/>
                  <a:pt x="49560" y="137392"/>
                  <a:pt x="53618" y="148117"/>
                </a:cubicBezTo>
                <a:cubicBezTo>
                  <a:pt x="57096" y="156522"/>
                  <a:pt x="52748" y="166378"/>
                  <a:pt x="44343" y="170146"/>
                </a:cubicBezTo>
                <a:cubicBezTo>
                  <a:pt x="18259" y="180870"/>
                  <a:pt x="0" y="206668"/>
                  <a:pt x="0" y="236812"/>
                </a:cubicBezTo>
                <a:cubicBezTo>
                  <a:pt x="0" y="266958"/>
                  <a:pt x="18259" y="292465"/>
                  <a:pt x="44343" y="303479"/>
                </a:cubicBezTo>
                <a:cubicBezTo>
                  <a:pt x="52748" y="306958"/>
                  <a:pt x="57096" y="316813"/>
                  <a:pt x="53618" y="325509"/>
                </a:cubicBezTo>
                <a:cubicBezTo>
                  <a:pt x="50140" y="334204"/>
                  <a:pt x="47531" y="347828"/>
                  <a:pt x="48980" y="360292"/>
                </a:cubicBezTo>
                <a:cubicBezTo>
                  <a:pt x="52458" y="393915"/>
                  <a:pt x="79992" y="420871"/>
                  <a:pt x="113612" y="424060"/>
                </a:cubicBezTo>
                <a:cubicBezTo>
                  <a:pt x="126074" y="425219"/>
                  <a:pt x="137667" y="423190"/>
                  <a:pt x="148391" y="418842"/>
                </a:cubicBezTo>
                <a:cubicBezTo>
                  <a:pt x="157086" y="415074"/>
                  <a:pt x="167230" y="419712"/>
                  <a:pt x="170707" y="428408"/>
                </a:cubicBezTo>
                <a:cubicBezTo>
                  <a:pt x="181431" y="455074"/>
                  <a:pt x="207226" y="473625"/>
                  <a:pt x="237657" y="473625"/>
                </a:cubicBezTo>
                <a:cubicBezTo>
                  <a:pt x="268089" y="473625"/>
                  <a:pt x="293594" y="455074"/>
                  <a:pt x="304317" y="428987"/>
                </a:cubicBezTo>
                <a:cubicBezTo>
                  <a:pt x="307795" y="420581"/>
                  <a:pt x="317359" y="416234"/>
                  <a:pt x="326054" y="419712"/>
                </a:cubicBezTo>
                <a:cubicBezTo>
                  <a:pt x="334169" y="422900"/>
                  <a:pt x="343154" y="424639"/>
                  <a:pt x="352718" y="424639"/>
                </a:cubicBezTo>
                <a:cubicBezTo>
                  <a:pt x="392714" y="424350"/>
                  <a:pt x="424305" y="392466"/>
                  <a:pt x="424305" y="352465"/>
                </a:cubicBezTo>
                <a:cubicBezTo>
                  <a:pt x="424305" y="343190"/>
                  <a:pt x="422566" y="334204"/>
                  <a:pt x="419088" y="325799"/>
                </a:cubicBezTo>
                <a:cubicBezTo>
                  <a:pt x="415610" y="317103"/>
                  <a:pt x="419958" y="307248"/>
                  <a:pt x="428653" y="303770"/>
                </a:cubicBezTo>
                <a:cubicBezTo>
                  <a:pt x="455027" y="293045"/>
                  <a:pt x="473576" y="267247"/>
                  <a:pt x="473576" y="237103"/>
                </a:cubicBezTo>
                <a:cubicBezTo>
                  <a:pt x="473576" y="206957"/>
                  <a:pt x="455896" y="182609"/>
                  <a:pt x="430681" y="171305"/>
                </a:cubicBezTo>
                <a:cubicBezTo>
                  <a:pt x="422277" y="167537"/>
                  <a:pt x="417929" y="157682"/>
                  <a:pt x="421407" y="148986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B36A35B-8C33-5BEA-258A-1BFB6C2B91C9}"/>
              </a:ext>
            </a:extLst>
          </p:cNvPr>
          <p:cNvSpPr/>
          <p:nvPr/>
        </p:nvSpPr>
        <p:spPr>
          <a:xfrm>
            <a:off x="4200343" y="1333765"/>
            <a:ext cx="3895318" cy="3453623"/>
          </a:xfrm>
          <a:custGeom>
            <a:avLst/>
            <a:gdLst>
              <a:gd name="connsiteX0" fmla="*/ 907524 w 3895318"/>
              <a:gd name="connsiteY0" fmla="*/ 2512197 h 3453623"/>
              <a:gd name="connsiteX1" fmla="*/ 1378187 w 3895318"/>
              <a:gd name="connsiteY1" fmla="*/ 2982910 h 3453623"/>
              <a:gd name="connsiteX2" fmla="*/ 907524 w 3895318"/>
              <a:gd name="connsiteY2" fmla="*/ 3453623 h 3453623"/>
              <a:gd name="connsiteX3" fmla="*/ 436861 w 3895318"/>
              <a:gd name="connsiteY3" fmla="*/ 2982910 h 3453623"/>
              <a:gd name="connsiteX4" fmla="*/ 907524 w 3895318"/>
              <a:gd name="connsiteY4" fmla="*/ 2512197 h 3453623"/>
              <a:gd name="connsiteX5" fmla="*/ 2982600 w 3895318"/>
              <a:gd name="connsiteY5" fmla="*/ 2509596 h 3453623"/>
              <a:gd name="connsiteX6" fmla="*/ 3453263 w 3895318"/>
              <a:gd name="connsiteY6" fmla="*/ 2980308 h 3453623"/>
              <a:gd name="connsiteX7" fmla="*/ 2982600 w 3895318"/>
              <a:gd name="connsiteY7" fmla="*/ 3451020 h 3453623"/>
              <a:gd name="connsiteX8" fmla="*/ 2511937 w 3895318"/>
              <a:gd name="connsiteY8" fmla="*/ 2980308 h 3453623"/>
              <a:gd name="connsiteX9" fmla="*/ 2982600 w 3895318"/>
              <a:gd name="connsiteY9" fmla="*/ 2509596 h 3453623"/>
              <a:gd name="connsiteX10" fmla="*/ 3424655 w 3895318"/>
              <a:gd name="connsiteY10" fmla="*/ 1477149 h 3453623"/>
              <a:gd name="connsiteX11" fmla="*/ 3895318 w 3895318"/>
              <a:gd name="connsiteY11" fmla="*/ 1947862 h 3453623"/>
              <a:gd name="connsiteX12" fmla="*/ 3424655 w 3895318"/>
              <a:gd name="connsiteY12" fmla="*/ 2418575 h 3453623"/>
              <a:gd name="connsiteX13" fmla="*/ 2953992 w 3895318"/>
              <a:gd name="connsiteY13" fmla="*/ 1947862 h 3453623"/>
              <a:gd name="connsiteX14" fmla="*/ 3424655 w 3895318"/>
              <a:gd name="connsiteY14" fmla="*/ 1477149 h 3453623"/>
              <a:gd name="connsiteX15" fmla="*/ 470663 w 3895318"/>
              <a:gd name="connsiteY15" fmla="*/ 1477149 h 3453623"/>
              <a:gd name="connsiteX16" fmla="*/ 941326 w 3895318"/>
              <a:gd name="connsiteY16" fmla="*/ 1947862 h 3453623"/>
              <a:gd name="connsiteX17" fmla="*/ 470663 w 3895318"/>
              <a:gd name="connsiteY17" fmla="*/ 2418575 h 3453623"/>
              <a:gd name="connsiteX18" fmla="*/ 0 w 3895318"/>
              <a:gd name="connsiteY18" fmla="*/ 1947862 h 3453623"/>
              <a:gd name="connsiteX19" fmla="*/ 470663 w 3895318"/>
              <a:gd name="connsiteY19" fmla="*/ 1477149 h 3453623"/>
              <a:gd name="connsiteX20" fmla="*/ 3005999 w 3895318"/>
              <a:gd name="connsiteY20" fmla="*/ 442109 h 3453623"/>
              <a:gd name="connsiteX21" fmla="*/ 3476662 w 3895318"/>
              <a:gd name="connsiteY21" fmla="*/ 912817 h 3453623"/>
              <a:gd name="connsiteX22" fmla="*/ 3005999 w 3895318"/>
              <a:gd name="connsiteY22" fmla="*/ 1383525 h 3453623"/>
              <a:gd name="connsiteX23" fmla="*/ 2535336 w 3895318"/>
              <a:gd name="connsiteY23" fmla="*/ 912817 h 3453623"/>
              <a:gd name="connsiteX24" fmla="*/ 3005999 w 3895318"/>
              <a:gd name="connsiteY24" fmla="*/ 442109 h 3453623"/>
              <a:gd name="connsiteX25" fmla="*/ 907524 w 3895318"/>
              <a:gd name="connsiteY25" fmla="*/ 442109 h 3453623"/>
              <a:gd name="connsiteX26" fmla="*/ 1378187 w 3895318"/>
              <a:gd name="connsiteY26" fmla="*/ 912817 h 3453623"/>
              <a:gd name="connsiteX27" fmla="*/ 907524 w 3895318"/>
              <a:gd name="connsiteY27" fmla="*/ 1383525 h 3453623"/>
              <a:gd name="connsiteX28" fmla="*/ 436861 w 3895318"/>
              <a:gd name="connsiteY28" fmla="*/ 912817 h 3453623"/>
              <a:gd name="connsiteX29" fmla="*/ 907524 w 3895318"/>
              <a:gd name="connsiteY29" fmla="*/ 442109 h 3453623"/>
              <a:gd name="connsiteX30" fmla="*/ 1958067 w 3895318"/>
              <a:gd name="connsiteY30" fmla="*/ 0 h 3453623"/>
              <a:gd name="connsiteX31" fmla="*/ 2428730 w 3895318"/>
              <a:gd name="connsiteY31" fmla="*/ 470713 h 3453623"/>
              <a:gd name="connsiteX32" fmla="*/ 1958067 w 3895318"/>
              <a:gd name="connsiteY32" fmla="*/ 941426 h 3453623"/>
              <a:gd name="connsiteX33" fmla="*/ 1487404 w 3895318"/>
              <a:gd name="connsiteY33" fmla="*/ 470713 h 3453623"/>
              <a:gd name="connsiteX34" fmla="*/ 1958067 w 3895318"/>
              <a:gd name="connsiteY34" fmla="*/ 0 h 345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95318" h="3453623">
                <a:moveTo>
                  <a:pt x="907524" y="2512197"/>
                </a:moveTo>
                <a:cubicBezTo>
                  <a:pt x="1167464" y="2512197"/>
                  <a:pt x="1378187" y="2722942"/>
                  <a:pt x="1378187" y="2982910"/>
                </a:cubicBezTo>
                <a:cubicBezTo>
                  <a:pt x="1378187" y="3242878"/>
                  <a:pt x="1167464" y="3453623"/>
                  <a:pt x="907524" y="3453623"/>
                </a:cubicBezTo>
                <a:cubicBezTo>
                  <a:pt x="647584" y="3453623"/>
                  <a:pt x="436861" y="3242878"/>
                  <a:pt x="436861" y="2982910"/>
                </a:cubicBezTo>
                <a:cubicBezTo>
                  <a:pt x="436861" y="2722942"/>
                  <a:pt x="647584" y="2512197"/>
                  <a:pt x="907524" y="2512197"/>
                </a:cubicBezTo>
                <a:close/>
                <a:moveTo>
                  <a:pt x="2982600" y="2509596"/>
                </a:moveTo>
                <a:cubicBezTo>
                  <a:pt x="3242540" y="2509596"/>
                  <a:pt x="3453263" y="2720341"/>
                  <a:pt x="3453263" y="2980308"/>
                </a:cubicBezTo>
                <a:cubicBezTo>
                  <a:pt x="3453263" y="3240275"/>
                  <a:pt x="3242540" y="3451020"/>
                  <a:pt x="2982600" y="3451020"/>
                </a:cubicBezTo>
                <a:cubicBezTo>
                  <a:pt x="2722660" y="3451020"/>
                  <a:pt x="2511937" y="3240275"/>
                  <a:pt x="2511937" y="2980308"/>
                </a:cubicBezTo>
                <a:cubicBezTo>
                  <a:pt x="2511937" y="2720341"/>
                  <a:pt x="2722660" y="2509596"/>
                  <a:pt x="2982600" y="2509596"/>
                </a:cubicBezTo>
                <a:close/>
                <a:moveTo>
                  <a:pt x="3424655" y="1477149"/>
                </a:moveTo>
                <a:cubicBezTo>
                  <a:pt x="3684595" y="1477149"/>
                  <a:pt x="3895318" y="1687894"/>
                  <a:pt x="3895318" y="1947862"/>
                </a:cubicBezTo>
                <a:cubicBezTo>
                  <a:pt x="3895318" y="2207830"/>
                  <a:pt x="3684595" y="2418575"/>
                  <a:pt x="3424655" y="2418575"/>
                </a:cubicBezTo>
                <a:cubicBezTo>
                  <a:pt x="3164715" y="2418575"/>
                  <a:pt x="2953992" y="2207830"/>
                  <a:pt x="2953992" y="1947862"/>
                </a:cubicBezTo>
                <a:cubicBezTo>
                  <a:pt x="2953992" y="1687894"/>
                  <a:pt x="3164715" y="1477149"/>
                  <a:pt x="3424655" y="1477149"/>
                </a:cubicBezTo>
                <a:close/>
                <a:moveTo>
                  <a:pt x="470663" y="1477149"/>
                </a:moveTo>
                <a:cubicBezTo>
                  <a:pt x="730603" y="1477149"/>
                  <a:pt x="941326" y="1687894"/>
                  <a:pt x="941326" y="1947862"/>
                </a:cubicBezTo>
                <a:cubicBezTo>
                  <a:pt x="941326" y="2207830"/>
                  <a:pt x="730603" y="2418575"/>
                  <a:pt x="470663" y="2418575"/>
                </a:cubicBezTo>
                <a:cubicBezTo>
                  <a:pt x="210723" y="2418575"/>
                  <a:pt x="0" y="2207830"/>
                  <a:pt x="0" y="1947862"/>
                </a:cubicBezTo>
                <a:cubicBezTo>
                  <a:pt x="0" y="1687894"/>
                  <a:pt x="210723" y="1477149"/>
                  <a:pt x="470663" y="1477149"/>
                </a:cubicBezTo>
                <a:close/>
                <a:moveTo>
                  <a:pt x="3005999" y="442109"/>
                </a:moveTo>
                <a:cubicBezTo>
                  <a:pt x="3265939" y="442109"/>
                  <a:pt x="3476662" y="652852"/>
                  <a:pt x="3476662" y="912817"/>
                </a:cubicBezTo>
                <a:cubicBezTo>
                  <a:pt x="3476662" y="1172782"/>
                  <a:pt x="3265939" y="1383525"/>
                  <a:pt x="3005999" y="1383525"/>
                </a:cubicBezTo>
                <a:cubicBezTo>
                  <a:pt x="2746059" y="1383525"/>
                  <a:pt x="2535336" y="1172782"/>
                  <a:pt x="2535336" y="912817"/>
                </a:cubicBezTo>
                <a:cubicBezTo>
                  <a:pt x="2535336" y="652852"/>
                  <a:pt x="2746059" y="442109"/>
                  <a:pt x="3005999" y="442109"/>
                </a:cubicBezTo>
                <a:close/>
                <a:moveTo>
                  <a:pt x="907524" y="442109"/>
                </a:moveTo>
                <a:cubicBezTo>
                  <a:pt x="1167464" y="442109"/>
                  <a:pt x="1378187" y="652852"/>
                  <a:pt x="1378187" y="912817"/>
                </a:cubicBezTo>
                <a:cubicBezTo>
                  <a:pt x="1378187" y="1172782"/>
                  <a:pt x="1167464" y="1383525"/>
                  <a:pt x="907524" y="1383525"/>
                </a:cubicBezTo>
                <a:cubicBezTo>
                  <a:pt x="647584" y="1383525"/>
                  <a:pt x="436861" y="1172782"/>
                  <a:pt x="436861" y="912817"/>
                </a:cubicBezTo>
                <a:cubicBezTo>
                  <a:pt x="436861" y="652852"/>
                  <a:pt x="647584" y="442109"/>
                  <a:pt x="907524" y="442109"/>
                </a:cubicBezTo>
                <a:close/>
                <a:moveTo>
                  <a:pt x="1958067" y="0"/>
                </a:moveTo>
                <a:cubicBezTo>
                  <a:pt x="2218007" y="0"/>
                  <a:pt x="2428730" y="210745"/>
                  <a:pt x="2428730" y="470713"/>
                </a:cubicBezTo>
                <a:cubicBezTo>
                  <a:pt x="2428730" y="730681"/>
                  <a:pt x="2218007" y="941426"/>
                  <a:pt x="1958067" y="941426"/>
                </a:cubicBezTo>
                <a:cubicBezTo>
                  <a:pt x="1698127" y="941426"/>
                  <a:pt x="1487404" y="730681"/>
                  <a:pt x="1487404" y="470713"/>
                </a:cubicBezTo>
                <a:cubicBezTo>
                  <a:pt x="1487404" y="210745"/>
                  <a:pt x="1698127" y="0"/>
                  <a:pt x="1958067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88D634B-66D2-8862-D825-798252DEC651}"/>
              </a:ext>
            </a:extLst>
          </p:cNvPr>
          <p:cNvSpPr/>
          <p:nvPr/>
        </p:nvSpPr>
        <p:spPr>
          <a:xfrm>
            <a:off x="4148340" y="1281753"/>
            <a:ext cx="3895318" cy="3454029"/>
          </a:xfrm>
          <a:custGeom>
            <a:avLst/>
            <a:gdLst>
              <a:gd name="connsiteX0" fmla="*/ 907524 w 3895318"/>
              <a:gd name="connsiteY0" fmla="*/ 2512197 h 3454029"/>
              <a:gd name="connsiteX1" fmla="*/ 1378187 w 3895318"/>
              <a:gd name="connsiteY1" fmla="*/ 2983113 h 3454029"/>
              <a:gd name="connsiteX2" fmla="*/ 907524 w 3895318"/>
              <a:gd name="connsiteY2" fmla="*/ 3454029 h 3454029"/>
              <a:gd name="connsiteX3" fmla="*/ 436861 w 3895318"/>
              <a:gd name="connsiteY3" fmla="*/ 2983113 h 3454029"/>
              <a:gd name="connsiteX4" fmla="*/ 907524 w 3895318"/>
              <a:gd name="connsiteY4" fmla="*/ 2512197 h 3454029"/>
              <a:gd name="connsiteX5" fmla="*/ 2982600 w 3895318"/>
              <a:gd name="connsiteY5" fmla="*/ 2509596 h 3454029"/>
              <a:gd name="connsiteX6" fmla="*/ 3453263 w 3895318"/>
              <a:gd name="connsiteY6" fmla="*/ 2980512 h 3454029"/>
              <a:gd name="connsiteX7" fmla="*/ 2982600 w 3895318"/>
              <a:gd name="connsiteY7" fmla="*/ 3451428 h 3454029"/>
              <a:gd name="connsiteX8" fmla="*/ 2511937 w 3895318"/>
              <a:gd name="connsiteY8" fmla="*/ 2980512 h 3454029"/>
              <a:gd name="connsiteX9" fmla="*/ 2982600 w 3895318"/>
              <a:gd name="connsiteY9" fmla="*/ 2509596 h 3454029"/>
              <a:gd name="connsiteX10" fmla="*/ 3424655 w 3895318"/>
              <a:gd name="connsiteY10" fmla="*/ 1477149 h 3454029"/>
              <a:gd name="connsiteX11" fmla="*/ 3895318 w 3895318"/>
              <a:gd name="connsiteY11" fmla="*/ 1948065 h 3454029"/>
              <a:gd name="connsiteX12" fmla="*/ 3424655 w 3895318"/>
              <a:gd name="connsiteY12" fmla="*/ 2418981 h 3454029"/>
              <a:gd name="connsiteX13" fmla="*/ 2953992 w 3895318"/>
              <a:gd name="connsiteY13" fmla="*/ 1948065 h 3454029"/>
              <a:gd name="connsiteX14" fmla="*/ 3424655 w 3895318"/>
              <a:gd name="connsiteY14" fmla="*/ 1477149 h 3454029"/>
              <a:gd name="connsiteX15" fmla="*/ 470663 w 3895318"/>
              <a:gd name="connsiteY15" fmla="*/ 1477149 h 3454029"/>
              <a:gd name="connsiteX16" fmla="*/ 941326 w 3895318"/>
              <a:gd name="connsiteY16" fmla="*/ 1948065 h 3454029"/>
              <a:gd name="connsiteX17" fmla="*/ 470663 w 3895318"/>
              <a:gd name="connsiteY17" fmla="*/ 2418981 h 3454029"/>
              <a:gd name="connsiteX18" fmla="*/ 0 w 3895318"/>
              <a:gd name="connsiteY18" fmla="*/ 1948065 h 3454029"/>
              <a:gd name="connsiteX19" fmla="*/ 470663 w 3895318"/>
              <a:gd name="connsiteY19" fmla="*/ 1477149 h 3454029"/>
              <a:gd name="connsiteX20" fmla="*/ 3005999 w 3895318"/>
              <a:gd name="connsiteY20" fmla="*/ 442109 h 3454029"/>
              <a:gd name="connsiteX21" fmla="*/ 3476662 w 3895318"/>
              <a:gd name="connsiteY21" fmla="*/ 913025 h 3454029"/>
              <a:gd name="connsiteX22" fmla="*/ 3005999 w 3895318"/>
              <a:gd name="connsiteY22" fmla="*/ 1383941 h 3454029"/>
              <a:gd name="connsiteX23" fmla="*/ 2535336 w 3895318"/>
              <a:gd name="connsiteY23" fmla="*/ 913025 h 3454029"/>
              <a:gd name="connsiteX24" fmla="*/ 3005999 w 3895318"/>
              <a:gd name="connsiteY24" fmla="*/ 442109 h 3454029"/>
              <a:gd name="connsiteX25" fmla="*/ 907524 w 3895318"/>
              <a:gd name="connsiteY25" fmla="*/ 442109 h 3454029"/>
              <a:gd name="connsiteX26" fmla="*/ 1378187 w 3895318"/>
              <a:gd name="connsiteY26" fmla="*/ 913025 h 3454029"/>
              <a:gd name="connsiteX27" fmla="*/ 907524 w 3895318"/>
              <a:gd name="connsiteY27" fmla="*/ 1383941 h 3454029"/>
              <a:gd name="connsiteX28" fmla="*/ 436861 w 3895318"/>
              <a:gd name="connsiteY28" fmla="*/ 913025 h 3454029"/>
              <a:gd name="connsiteX29" fmla="*/ 907524 w 3895318"/>
              <a:gd name="connsiteY29" fmla="*/ 442109 h 3454029"/>
              <a:gd name="connsiteX30" fmla="*/ 1958067 w 3895318"/>
              <a:gd name="connsiteY30" fmla="*/ 0 h 3454029"/>
              <a:gd name="connsiteX31" fmla="*/ 2428730 w 3895318"/>
              <a:gd name="connsiteY31" fmla="*/ 470916 h 3454029"/>
              <a:gd name="connsiteX32" fmla="*/ 1958067 w 3895318"/>
              <a:gd name="connsiteY32" fmla="*/ 941832 h 3454029"/>
              <a:gd name="connsiteX33" fmla="*/ 1487404 w 3895318"/>
              <a:gd name="connsiteY33" fmla="*/ 470916 h 3454029"/>
              <a:gd name="connsiteX34" fmla="*/ 1958067 w 3895318"/>
              <a:gd name="connsiteY34" fmla="*/ 0 h 3454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95318" h="3454029">
                <a:moveTo>
                  <a:pt x="907524" y="2512197"/>
                </a:moveTo>
                <a:cubicBezTo>
                  <a:pt x="1167464" y="2512197"/>
                  <a:pt x="1378187" y="2723033"/>
                  <a:pt x="1378187" y="2983113"/>
                </a:cubicBezTo>
                <a:cubicBezTo>
                  <a:pt x="1378187" y="3243193"/>
                  <a:pt x="1167464" y="3454029"/>
                  <a:pt x="907524" y="3454029"/>
                </a:cubicBezTo>
                <a:cubicBezTo>
                  <a:pt x="647584" y="3454029"/>
                  <a:pt x="436861" y="3243193"/>
                  <a:pt x="436861" y="2983113"/>
                </a:cubicBezTo>
                <a:cubicBezTo>
                  <a:pt x="436861" y="2723033"/>
                  <a:pt x="647584" y="2512197"/>
                  <a:pt x="907524" y="2512197"/>
                </a:cubicBezTo>
                <a:close/>
                <a:moveTo>
                  <a:pt x="2982600" y="2509596"/>
                </a:moveTo>
                <a:cubicBezTo>
                  <a:pt x="3242540" y="2509596"/>
                  <a:pt x="3453263" y="2720432"/>
                  <a:pt x="3453263" y="2980512"/>
                </a:cubicBezTo>
                <a:cubicBezTo>
                  <a:pt x="3453263" y="3240592"/>
                  <a:pt x="3242540" y="3451428"/>
                  <a:pt x="2982600" y="3451428"/>
                </a:cubicBezTo>
                <a:cubicBezTo>
                  <a:pt x="2722660" y="3451428"/>
                  <a:pt x="2511937" y="3240592"/>
                  <a:pt x="2511937" y="2980512"/>
                </a:cubicBezTo>
                <a:cubicBezTo>
                  <a:pt x="2511937" y="2720432"/>
                  <a:pt x="2722660" y="2509596"/>
                  <a:pt x="2982600" y="2509596"/>
                </a:cubicBezTo>
                <a:close/>
                <a:moveTo>
                  <a:pt x="3424655" y="1477149"/>
                </a:moveTo>
                <a:cubicBezTo>
                  <a:pt x="3684595" y="1477149"/>
                  <a:pt x="3895318" y="1687985"/>
                  <a:pt x="3895318" y="1948065"/>
                </a:cubicBezTo>
                <a:cubicBezTo>
                  <a:pt x="3895318" y="2208145"/>
                  <a:pt x="3684595" y="2418981"/>
                  <a:pt x="3424655" y="2418981"/>
                </a:cubicBezTo>
                <a:cubicBezTo>
                  <a:pt x="3164715" y="2418981"/>
                  <a:pt x="2953992" y="2208145"/>
                  <a:pt x="2953992" y="1948065"/>
                </a:cubicBezTo>
                <a:cubicBezTo>
                  <a:pt x="2953992" y="1687985"/>
                  <a:pt x="3164715" y="1477149"/>
                  <a:pt x="3424655" y="1477149"/>
                </a:cubicBezTo>
                <a:close/>
                <a:moveTo>
                  <a:pt x="470663" y="1477149"/>
                </a:moveTo>
                <a:cubicBezTo>
                  <a:pt x="730603" y="1477149"/>
                  <a:pt x="941326" y="1687985"/>
                  <a:pt x="941326" y="1948065"/>
                </a:cubicBezTo>
                <a:cubicBezTo>
                  <a:pt x="941326" y="2208145"/>
                  <a:pt x="730603" y="2418981"/>
                  <a:pt x="470663" y="2418981"/>
                </a:cubicBezTo>
                <a:cubicBezTo>
                  <a:pt x="210723" y="2418981"/>
                  <a:pt x="0" y="2208145"/>
                  <a:pt x="0" y="1948065"/>
                </a:cubicBezTo>
                <a:cubicBezTo>
                  <a:pt x="0" y="1687985"/>
                  <a:pt x="210723" y="1477149"/>
                  <a:pt x="470663" y="1477149"/>
                </a:cubicBezTo>
                <a:close/>
                <a:moveTo>
                  <a:pt x="3005999" y="442109"/>
                </a:moveTo>
                <a:cubicBezTo>
                  <a:pt x="3265939" y="442109"/>
                  <a:pt x="3476662" y="652945"/>
                  <a:pt x="3476662" y="913025"/>
                </a:cubicBezTo>
                <a:cubicBezTo>
                  <a:pt x="3476662" y="1173105"/>
                  <a:pt x="3265939" y="1383941"/>
                  <a:pt x="3005999" y="1383941"/>
                </a:cubicBezTo>
                <a:cubicBezTo>
                  <a:pt x="2746059" y="1383941"/>
                  <a:pt x="2535336" y="1173105"/>
                  <a:pt x="2535336" y="913025"/>
                </a:cubicBezTo>
                <a:cubicBezTo>
                  <a:pt x="2535336" y="652945"/>
                  <a:pt x="2746059" y="442109"/>
                  <a:pt x="3005999" y="442109"/>
                </a:cubicBezTo>
                <a:close/>
                <a:moveTo>
                  <a:pt x="907524" y="442109"/>
                </a:moveTo>
                <a:cubicBezTo>
                  <a:pt x="1167464" y="442109"/>
                  <a:pt x="1378187" y="652945"/>
                  <a:pt x="1378187" y="913025"/>
                </a:cubicBezTo>
                <a:cubicBezTo>
                  <a:pt x="1378187" y="1173105"/>
                  <a:pt x="1167464" y="1383941"/>
                  <a:pt x="907524" y="1383941"/>
                </a:cubicBezTo>
                <a:cubicBezTo>
                  <a:pt x="647584" y="1383941"/>
                  <a:pt x="436861" y="1173105"/>
                  <a:pt x="436861" y="913025"/>
                </a:cubicBezTo>
                <a:cubicBezTo>
                  <a:pt x="436861" y="652945"/>
                  <a:pt x="647584" y="442109"/>
                  <a:pt x="907524" y="442109"/>
                </a:cubicBezTo>
                <a:close/>
                <a:moveTo>
                  <a:pt x="1958067" y="0"/>
                </a:moveTo>
                <a:cubicBezTo>
                  <a:pt x="2218007" y="0"/>
                  <a:pt x="2428730" y="210836"/>
                  <a:pt x="2428730" y="470916"/>
                </a:cubicBezTo>
                <a:cubicBezTo>
                  <a:pt x="2428730" y="730996"/>
                  <a:pt x="2218007" y="941832"/>
                  <a:pt x="1958067" y="941832"/>
                </a:cubicBezTo>
                <a:cubicBezTo>
                  <a:pt x="1698127" y="941832"/>
                  <a:pt x="1487404" y="730996"/>
                  <a:pt x="1487404" y="470916"/>
                </a:cubicBezTo>
                <a:cubicBezTo>
                  <a:pt x="1487404" y="210836"/>
                  <a:pt x="1698127" y="0"/>
                  <a:pt x="1958067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1B0021B-7711-2AE3-2F6E-18C32EA21C06}"/>
              </a:ext>
            </a:extLst>
          </p:cNvPr>
          <p:cNvSpPr/>
          <p:nvPr/>
        </p:nvSpPr>
        <p:spPr>
          <a:xfrm>
            <a:off x="6696677" y="4441504"/>
            <a:ext cx="7797" cy="15602"/>
          </a:xfrm>
          <a:custGeom>
            <a:avLst/>
            <a:gdLst>
              <a:gd name="connsiteX0" fmla="*/ 0 w 869"/>
              <a:gd name="connsiteY0" fmla="*/ 0 h 1739"/>
              <a:gd name="connsiteX1" fmla="*/ 869 w 869"/>
              <a:gd name="connsiteY1" fmla="*/ 1739 h 1739"/>
              <a:gd name="connsiteX2" fmla="*/ 0 w 869"/>
              <a:gd name="connsiteY2" fmla="*/ 0 h 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9" h="1739">
                <a:moveTo>
                  <a:pt x="0" y="0"/>
                </a:moveTo>
                <a:cubicBezTo>
                  <a:pt x="0" y="580"/>
                  <a:pt x="580" y="1159"/>
                  <a:pt x="869" y="1739"/>
                </a:cubicBezTo>
                <a:cubicBezTo>
                  <a:pt x="869" y="1159"/>
                  <a:pt x="290" y="5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49225438-9C65-3F94-52A7-6F228569D05B}"/>
              </a:ext>
            </a:extLst>
          </p:cNvPr>
          <p:cNvSpPr/>
          <p:nvPr/>
        </p:nvSpPr>
        <p:spPr>
          <a:xfrm>
            <a:off x="5976379" y="5957672"/>
            <a:ext cx="301633" cy="124829"/>
          </a:xfrm>
          <a:custGeom>
            <a:avLst/>
            <a:gdLst>
              <a:gd name="connsiteX0" fmla="*/ 33620 w 33619"/>
              <a:gd name="connsiteY0" fmla="*/ 6957 h 13913"/>
              <a:gd name="connsiteX1" fmla="*/ 16810 w 33619"/>
              <a:gd name="connsiteY1" fmla="*/ 13913 h 13913"/>
              <a:gd name="connsiteX2" fmla="*/ 0 w 33619"/>
              <a:gd name="connsiteY2" fmla="*/ 6957 h 13913"/>
              <a:gd name="connsiteX3" fmla="*/ 16810 w 33619"/>
              <a:gd name="connsiteY3" fmla="*/ 0 h 13913"/>
              <a:gd name="connsiteX4" fmla="*/ 33620 w 33619"/>
              <a:gd name="connsiteY4" fmla="*/ 6957 h 1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19" h="13913">
                <a:moveTo>
                  <a:pt x="33620" y="6957"/>
                </a:moveTo>
                <a:cubicBezTo>
                  <a:pt x="33620" y="10798"/>
                  <a:pt x="26094" y="13913"/>
                  <a:pt x="16810" y="13913"/>
                </a:cubicBezTo>
                <a:cubicBezTo>
                  <a:pt x="7526" y="13913"/>
                  <a:pt x="0" y="10799"/>
                  <a:pt x="0" y="6957"/>
                </a:cubicBezTo>
                <a:cubicBezTo>
                  <a:pt x="0" y="3115"/>
                  <a:pt x="7526" y="0"/>
                  <a:pt x="16810" y="0"/>
                </a:cubicBezTo>
                <a:cubicBezTo>
                  <a:pt x="26094" y="0"/>
                  <a:pt x="33620" y="3114"/>
                  <a:pt x="33620" y="6957"/>
                </a:cubicBez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8091D0E7-E844-A1DF-C5D4-FDF6CFFFA5AE}"/>
              </a:ext>
            </a:extLst>
          </p:cNvPr>
          <p:cNvSpPr/>
          <p:nvPr/>
        </p:nvSpPr>
        <p:spPr>
          <a:xfrm>
            <a:off x="5752749" y="4217856"/>
            <a:ext cx="707289" cy="1833431"/>
          </a:xfrm>
          <a:custGeom>
            <a:avLst/>
            <a:gdLst>
              <a:gd name="connsiteX0" fmla="*/ 72746 w 78832"/>
              <a:gd name="connsiteY0" fmla="*/ 0 h 204348"/>
              <a:gd name="connsiteX1" fmla="*/ 66660 w 78832"/>
              <a:gd name="connsiteY1" fmla="*/ 6087 h 204348"/>
              <a:gd name="connsiteX2" fmla="*/ 66660 w 78832"/>
              <a:gd name="connsiteY2" fmla="*/ 42609 h 204348"/>
              <a:gd name="connsiteX3" fmla="*/ 47531 w 78832"/>
              <a:gd name="connsiteY3" fmla="*/ 82029 h 204348"/>
              <a:gd name="connsiteX4" fmla="*/ 47531 w 78832"/>
              <a:gd name="connsiteY4" fmla="*/ 37971 h 204348"/>
              <a:gd name="connsiteX5" fmla="*/ 41445 w 78832"/>
              <a:gd name="connsiteY5" fmla="*/ 31884 h 204348"/>
              <a:gd name="connsiteX6" fmla="*/ 35359 w 78832"/>
              <a:gd name="connsiteY6" fmla="*/ 37971 h 204348"/>
              <a:gd name="connsiteX7" fmla="*/ 35359 w 78832"/>
              <a:gd name="connsiteY7" fmla="*/ 101740 h 204348"/>
              <a:gd name="connsiteX8" fmla="*/ 12173 w 78832"/>
              <a:gd name="connsiteY8" fmla="*/ 59421 h 204348"/>
              <a:gd name="connsiteX9" fmla="*/ 12173 w 78832"/>
              <a:gd name="connsiteY9" fmla="*/ 22899 h 204348"/>
              <a:gd name="connsiteX10" fmla="*/ 6086 w 78832"/>
              <a:gd name="connsiteY10" fmla="*/ 16812 h 204348"/>
              <a:gd name="connsiteX11" fmla="*/ 0 w 78832"/>
              <a:gd name="connsiteY11" fmla="*/ 22899 h 204348"/>
              <a:gd name="connsiteX12" fmla="*/ 0 w 78832"/>
              <a:gd name="connsiteY12" fmla="*/ 59421 h 204348"/>
              <a:gd name="connsiteX13" fmla="*/ 35359 w 78832"/>
              <a:gd name="connsiteY13" fmla="*/ 115653 h 204348"/>
              <a:gd name="connsiteX14" fmla="*/ 35359 w 78832"/>
              <a:gd name="connsiteY14" fmla="*/ 198262 h 204348"/>
              <a:gd name="connsiteX15" fmla="*/ 41445 w 78832"/>
              <a:gd name="connsiteY15" fmla="*/ 204349 h 204348"/>
              <a:gd name="connsiteX16" fmla="*/ 47531 w 78832"/>
              <a:gd name="connsiteY16" fmla="*/ 198262 h 204348"/>
              <a:gd name="connsiteX17" fmla="*/ 47531 w 78832"/>
              <a:gd name="connsiteY17" fmla="*/ 96812 h 204348"/>
              <a:gd name="connsiteX18" fmla="*/ 78833 w 78832"/>
              <a:gd name="connsiteY18" fmla="*/ 42899 h 204348"/>
              <a:gd name="connsiteX19" fmla="*/ 78833 w 78832"/>
              <a:gd name="connsiteY19" fmla="*/ 6377 h 204348"/>
              <a:gd name="connsiteX20" fmla="*/ 72746 w 78832"/>
              <a:gd name="connsiteY20" fmla="*/ 290 h 2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832" h="204348">
                <a:moveTo>
                  <a:pt x="72746" y="0"/>
                </a:moveTo>
                <a:cubicBezTo>
                  <a:pt x="69268" y="0"/>
                  <a:pt x="66660" y="2609"/>
                  <a:pt x="66660" y="6087"/>
                </a:cubicBezTo>
                <a:lnTo>
                  <a:pt x="66660" y="42609"/>
                </a:lnTo>
                <a:cubicBezTo>
                  <a:pt x="66660" y="57971"/>
                  <a:pt x="59414" y="72464"/>
                  <a:pt x="47531" y="82029"/>
                </a:cubicBezTo>
                <a:lnTo>
                  <a:pt x="47531" y="37971"/>
                </a:lnTo>
                <a:cubicBezTo>
                  <a:pt x="47531" y="34493"/>
                  <a:pt x="44923" y="31884"/>
                  <a:pt x="41445" y="31884"/>
                </a:cubicBezTo>
                <a:cubicBezTo>
                  <a:pt x="37967" y="31884"/>
                  <a:pt x="35359" y="34493"/>
                  <a:pt x="35359" y="37971"/>
                </a:cubicBezTo>
                <a:lnTo>
                  <a:pt x="35359" y="101740"/>
                </a:lnTo>
                <a:cubicBezTo>
                  <a:pt x="21157" y="92754"/>
                  <a:pt x="12173" y="77102"/>
                  <a:pt x="12173" y="59421"/>
                </a:cubicBezTo>
                <a:lnTo>
                  <a:pt x="12173" y="22899"/>
                </a:lnTo>
                <a:cubicBezTo>
                  <a:pt x="12173" y="19421"/>
                  <a:pt x="9564" y="16812"/>
                  <a:pt x="6086" y="16812"/>
                </a:cubicBezTo>
                <a:cubicBezTo>
                  <a:pt x="2608" y="16812"/>
                  <a:pt x="0" y="19421"/>
                  <a:pt x="0" y="22899"/>
                </a:cubicBezTo>
                <a:lnTo>
                  <a:pt x="0" y="59421"/>
                </a:lnTo>
                <a:cubicBezTo>
                  <a:pt x="0" y="83769"/>
                  <a:pt x="13912" y="105218"/>
                  <a:pt x="35359" y="115653"/>
                </a:cubicBezTo>
                <a:lnTo>
                  <a:pt x="35359" y="198262"/>
                </a:lnTo>
                <a:cubicBezTo>
                  <a:pt x="35359" y="201740"/>
                  <a:pt x="37967" y="204349"/>
                  <a:pt x="41445" y="204349"/>
                </a:cubicBezTo>
                <a:cubicBezTo>
                  <a:pt x="44923" y="204349"/>
                  <a:pt x="47531" y="201740"/>
                  <a:pt x="47531" y="198262"/>
                </a:cubicBezTo>
                <a:lnTo>
                  <a:pt x="47531" y="96812"/>
                </a:lnTo>
                <a:cubicBezTo>
                  <a:pt x="66950" y="85798"/>
                  <a:pt x="78833" y="65218"/>
                  <a:pt x="78833" y="42899"/>
                </a:cubicBezTo>
                <a:lnTo>
                  <a:pt x="78833" y="6377"/>
                </a:lnTo>
                <a:cubicBezTo>
                  <a:pt x="78833" y="2899"/>
                  <a:pt x="76224" y="290"/>
                  <a:pt x="72746" y="29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9" name="Graphic 8" descr="Brainstorm with solid fill">
            <a:extLst>
              <a:ext uri="{FF2B5EF4-FFF2-40B4-BE49-F238E27FC236}">
                <a16:creationId xmlns:a16="http://schemas.microsoft.com/office/drawing/2014/main" id="{87147CF4-8A5E-4929-DA47-163BFA94FD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6191" y="2849265"/>
            <a:ext cx="380354" cy="380354"/>
          </a:xfrm>
          <a:prstGeom prst="rect">
            <a:avLst/>
          </a:prstGeom>
        </p:spPr>
      </p:pic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29C70D9C-9908-68C0-E6EB-4F686A7017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6390" y="3888038"/>
            <a:ext cx="380354" cy="380354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EAA74A8F-386B-95CC-AF07-7FD6BBCBDC5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65127" y="1825528"/>
            <a:ext cx="380354" cy="380354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10C394F7-0E26-E841-F08E-AC3FEE56D7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46521" y="1825528"/>
            <a:ext cx="380354" cy="380354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52570FD5-E451-0A8A-8B74-7C77E4C3BA0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16216" y="1364648"/>
            <a:ext cx="380354" cy="380354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74685990-35B6-EE42-DBE9-1288D30D883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46521" y="3888894"/>
            <a:ext cx="380354" cy="380354"/>
          </a:xfrm>
          <a:prstGeom prst="rect">
            <a:avLst/>
          </a:prstGeom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626ABA19-CF09-D5BD-CBAE-804CD623AAB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12593" y="2849265"/>
            <a:ext cx="380354" cy="3803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DB0EC2-0D6A-21EB-8E15-3054DCD20FA0}"/>
              </a:ext>
            </a:extLst>
          </p:cNvPr>
          <p:cNvSpPr txBox="1"/>
          <p:nvPr/>
        </p:nvSpPr>
        <p:spPr>
          <a:xfrm>
            <a:off x="4716633" y="4218472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23DA2F-2C56-1267-12E4-9A52216BA030}"/>
              </a:ext>
            </a:extLst>
          </p:cNvPr>
          <p:cNvSpPr txBox="1"/>
          <p:nvPr/>
        </p:nvSpPr>
        <p:spPr>
          <a:xfrm>
            <a:off x="4267200" y="3191932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6595B5-56D2-A8E2-FFF4-C173339DE6BC}"/>
              </a:ext>
            </a:extLst>
          </p:cNvPr>
          <p:cNvSpPr txBox="1"/>
          <p:nvPr/>
        </p:nvSpPr>
        <p:spPr>
          <a:xfrm>
            <a:off x="4692800" y="218049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24A79A-8CF6-222C-34FF-5833BDFA49E4}"/>
              </a:ext>
            </a:extLst>
          </p:cNvPr>
          <p:cNvSpPr txBox="1"/>
          <p:nvPr/>
        </p:nvSpPr>
        <p:spPr>
          <a:xfrm>
            <a:off x="5783297" y="171882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E7EAE6-2A13-2CEE-C025-19E39742E0D1}"/>
              </a:ext>
            </a:extLst>
          </p:cNvPr>
          <p:cNvSpPr txBox="1"/>
          <p:nvPr/>
        </p:nvSpPr>
        <p:spPr>
          <a:xfrm>
            <a:off x="6811406" y="218720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4F22B3-CF3E-71CA-CBC6-8E1DB150A92A}"/>
              </a:ext>
            </a:extLst>
          </p:cNvPr>
          <p:cNvSpPr txBox="1"/>
          <p:nvPr/>
        </p:nvSpPr>
        <p:spPr>
          <a:xfrm>
            <a:off x="7251197" y="3215387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657D03-D027-A52B-82CA-71181C95B18B}"/>
              </a:ext>
            </a:extLst>
          </p:cNvPr>
          <p:cNvSpPr txBox="1"/>
          <p:nvPr/>
        </p:nvSpPr>
        <p:spPr>
          <a:xfrm>
            <a:off x="6785732" y="420256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07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D00121-ED11-56C5-9298-96F78D183EFF}"/>
              </a:ext>
            </a:extLst>
          </p:cNvPr>
          <p:cNvGrpSpPr/>
          <p:nvPr/>
        </p:nvGrpSpPr>
        <p:grpSpPr>
          <a:xfrm>
            <a:off x="5325022" y="2714285"/>
            <a:ext cx="1541957" cy="1013154"/>
            <a:chOff x="332936" y="2720099"/>
            <a:chExt cx="2975111" cy="10131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9154DF-093F-CDB4-D425-0D532D7BC8A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319B1DB-FE65-86B8-7CBA-D743440D4AF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6DE34C4-CB9D-CF1D-BBB7-97A2709EF3C5}"/>
              </a:ext>
            </a:extLst>
          </p:cNvPr>
          <p:cNvGrpSpPr/>
          <p:nvPr/>
        </p:nvGrpSpPr>
        <p:grpSpPr>
          <a:xfrm>
            <a:off x="8738952" y="2378880"/>
            <a:ext cx="2926080" cy="920821"/>
            <a:chOff x="8921977" y="2947244"/>
            <a:chExt cx="2926080" cy="92082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F70D15-B68A-07C2-B2FE-B4721D4CE16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92D961-6AD9-C73F-FCEB-2F65B303CF5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E8FC7F-9602-5B4D-34A5-2AA61749789F}"/>
              </a:ext>
            </a:extLst>
          </p:cNvPr>
          <p:cNvGrpSpPr/>
          <p:nvPr/>
        </p:nvGrpSpPr>
        <p:grpSpPr>
          <a:xfrm>
            <a:off x="8738952" y="4652338"/>
            <a:ext cx="2926080" cy="920821"/>
            <a:chOff x="8921977" y="4652338"/>
            <a:chExt cx="2926080" cy="9208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2C80E19-20F0-DF16-A6C3-63165EA1737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07.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658ACD5-7668-9283-6624-C7414D98E2C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6DDE89-1AB0-F113-5C3A-9B58841134CD}"/>
              </a:ext>
            </a:extLst>
          </p:cNvPr>
          <p:cNvGrpSpPr/>
          <p:nvPr/>
        </p:nvGrpSpPr>
        <p:grpSpPr>
          <a:xfrm>
            <a:off x="526968" y="2947245"/>
            <a:ext cx="2926080" cy="920821"/>
            <a:chOff x="332936" y="2947244"/>
            <a:chExt cx="2926080" cy="92082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09728F4-1998-342D-8108-DA8ECC02B62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85200B-9BBB-18EC-8971-99806E8DC59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D235B70-991F-2067-9BF7-D6182156E896}"/>
              </a:ext>
            </a:extLst>
          </p:cNvPr>
          <p:cNvGrpSpPr/>
          <p:nvPr/>
        </p:nvGrpSpPr>
        <p:grpSpPr>
          <a:xfrm>
            <a:off x="526968" y="4083975"/>
            <a:ext cx="2926080" cy="920821"/>
            <a:chOff x="332936" y="4652338"/>
            <a:chExt cx="2926080" cy="92082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831EE48-1627-C5B6-CA0D-C13C57B7695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EE6327A-6469-8F9A-848A-7DFBBCAC88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8E39A6B-EECC-3692-058B-6999D039C864}"/>
              </a:ext>
            </a:extLst>
          </p:cNvPr>
          <p:cNvGrpSpPr/>
          <p:nvPr/>
        </p:nvGrpSpPr>
        <p:grpSpPr>
          <a:xfrm>
            <a:off x="8738952" y="1242150"/>
            <a:ext cx="2926080" cy="920821"/>
            <a:chOff x="8921977" y="1242150"/>
            <a:chExt cx="2926080" cy="92082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6E7EEF8-923F-93ED-32B7-2B942E092F1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6E72B43-F63C-4B7C-43D7-F05E7C254D1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1297745-8C6A-2E94-0E69-824C1E3B1244}"/>
              </a:ext>
            </a:extLst>
          </p:cNvPr>
          <p:cNvGrpSpPr/>
          <p:nvPr/>
        </p:nvGrpSpPr>
        <p:grpSpPr>
          <a:xfrm>
            <a:off x="526968" y="1810515"/>
            <a:ext cx="2926080" cy="920821"/>
            <a:chOff x="332936" y="1242150"/>
            <a:chExt cx="2926080" cy="92082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C05B7C9-4E76-35DD-74A4-F4AE10190FF2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25E5D8-917E-5421-5000-EB56086E964C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D22902-CB35-5BCF-F696-8DE25511C794}"/>
              </a:ext>
            </a:extLst>
          </p:cNvPr>
          <p:cNvGrpSpPr/>
          <p:nvPr/>
        </p:nvGrpSpPr>
        <p:grpSpPr>
          <a:xfrm>
            <a:off x="8738952" y="3515610"/>
            <a:ext cx="2926080" cy="920821"/>
            <a:chOff x="8921977" y="4652338"/>
            <a:chExt cx="2926080" cy="92082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3A5D648-CF36-024B-183A-5B7C9C453A8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06.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42D0FF1-391B-83C6-8136-74DA8A5D3CA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0608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9434</TotalTime>
  <Words>458</Words>
  <Application>Microsoft Office PowerPoint</Application>
  <PresentationFormat>Widescreen</PresentationFormat>
  <Paragraphs>54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7-Stage Cycle Tree – Slide Template</vt:lpstr>
      <vt:lpstr>7-Stage Cycle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7-Stage Cycle Tree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2024-04-09T17:32:01Z</dcterms:modified>
  <cp:category>Charts &amp; Diagrams;Graphics &amp; Metaphors</cp:category>
</cp:coreProperties>
</file>