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9" d="100"/>
          <a:sy n="149" d="100"/>
        </p:scale>
        <p:origin x="90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7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Tree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106C315-AE84-3592-D1A1-6B6267A1B90E}"/>
              </a:ext>
            </a:extLst>
          </p:cNvPr>
          <p:cNvSpPr/>
          <p:nvPr/>
        </p:nvSpPr>
        <p:spPr>
          <a:xfrm>
            <a:off x="4200141" y="1104914"/>
            <a:ext cx="3791717" cy="4142787"/>
          </a:xfrm>
          <a:custGeom>
            <a:avLst/>
            <a:gdLst>
              <a:gd name="connsiteX0" fmla="*/ 422300 w 422612"/>
              <a:gd name="connsiteY0" fmla="*/ 150435 h 461741"/>
              <a:gd name="connsiteX1" fmla="*/ 345496 w 422612"/>
              <a:gd name="connsiteY1" fmla="*/ 71885 h 461741"/>
              <a:gd name="connsiteX2" fmla="*/ 312456 w 422612"/>
              <a:gd name="connsiteY2" fmla="*/ 74783 h 461741"/>
              <a:gd name="connsiteX3" fmla="*/ 294486 w 422612"/>
              <a:gd name="connsiteY3" fmla="*/ 64638 h 461741"/>
              <a:gd name="connsiteX4" fmla="*/ 211306 w 422612"/>
              <a:gd name="connsiteY4" fmla="*/ 0 h 461741"/>
              <a:gd name="connsiteX5" fmla="*/ 128126 w 422612"/>
              <a:gd name="connsiteY5" fmla="*/ 64638 h 461741"/>
              <a:gd name="connsiteX6" fmla="*/ 110157 w 422612"/>
              <a:gd name="connsiteY6" fmla="*/ 74783 h 461741"/>
              <a:gd name="connsiteX7" fmla="*/ 77117 w 422612"/>
              <a:gd name="connsiteY7" fmla="*/ 71885 h 461741"/>
              <a:gd name="connsiteX8" fmla="*/ 313 w 422612"/>
              <a:gd name="connsiteY8" fmla="*/ 150435 h 461741"/>
              <a:gd name="connsiteX9" fmla="*/ 26977 w 422612"/>
              <a:gd name="connsiteY9" fmla="*/ 219711 h 461741"/>
              <a:gd name="connsiteX10" fmla="*/ 26977 w 422612"/>
              <a:gd name="connsiteY10" fmla="*/ 240581 h 461741"/>
              <a:gd name="connsiteX11" fmla="*/ 313 w 422612"/>
              <a:gd name="connsiteY11" fmla="*/ 309856 h 461741"/>
              <a:gd name="connsiteX12" fmla="*/ 77117 w 422612"/>
              <a:gd name="connsiteY12" fmla="*/ 388407 h 461741"/>
              <a:gd name="connsiteX13" fmla="*/ 109867 w 422612"/>
              <a:gd name="connsiteY13" fmla="*/ 385509 h 461741"/>
              <a:gd name="connsiteX14" fmla="*/ 127837 w 422612"/>
              <a:gd name="connsiteY14" fmla="*/ 395944 h 461741"/>
              <a:gd name="connsiteX15" fmla="*/ 211306 w 422612"/>
              <a:gd name="connsiteY15" fmla="*/ 461741 h 461741"/>
              <a:gd name="connsiteX16" fmla="*/ 294776 w 422612"/>
              <a:gd name="connsiteY16" fmla="*/ 395944 h 461741"/>
              <a:gd name="connsiteX17" fmla="*/ 312746 w 422612"/>
              <a:gd name="connsiteY17" fmla="*/ 385509 h 461741"/>
              <a:gd name="connsiteX18" fmla="*/ 345496 w 422612"/>
              <a:gd name="connsiteY18" fmla="*/ 388407 h 461741"/>
              <a:gd name="connsiteX19" fmla="*/ 422300 w 422612"/>
              <a:gd name="connsiteY19" fmla="*/ 309856 h 461741"/>
              <a:gd name="connsiteX20" fmla="*/ 395636 w 422612"/>
              <a:gd name="connsiteY20" fmla="*/ 240581 h 461741"/>
              <a:gd name="connsiteX21" fmla="*/ 395636 w 422612"/>
              <a:gd name="connsiteY21" fmla="*/ 219711 h 461741"/>
              <a:gd name="connsiteX22" fmla="*/ 422300 w 422612"/>
              <a:gd name="connsiteY22" fmla="*/ 150435 h 46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2612" h="461741">
                <a:moveTo>
                  <a:pt x="422300" y="150435"/>
                </a:moveTo>
                <a:cubicBezTo>
                  <a:pt x="419112" y="109566"/>
                  <a:pt x="386361" y="75942"/>
                  <a:pt x="345496" y="71885"/>
                </a:cubicBezTo>
                <a:cubicBezTo>
                  <a:pt x="333903" y="70725"/>
                  <a:pt x="322889" y="71885"/>
                  <a:pt x="312456" y="74783"/>
                </a:cubicBezTo>
                <a:cubicBezTo>
                  <a:pt x="302022" y="77682"/>
                  <a:pt x="296515" y="72464"/>
                  <a:pt x="294486" y="64638"/>
                </a:cubicBezTo>
                <a:cubicBezTo>
                  <a:pt x="284922" y="27536"/>
                  <a:pt x="251302" y="0"/>
                  <a:pt x="211306" y="0"/>
                </a:cubicBezTo>
                <a:cubicBezTo>
                  <a:pt x="171310" y="0"/>
                  <a:pt x="137401" y="27536"/>
                  <a:pt x="128126" y="64638"/>
                </a:cubicBezTo>
                <a:cubicBezTo>
                  <a:pt x="126098" y="72464"/>
                  <a:pt x="117693" y="77102"/>
                  <a:pt x="110157" y="74783"/>
                </a:cubicBezTo>
                <a:cubicBezTo>
                  <a:pt x="102622" y="72464"/>
                  <a:pt x="88710" y="70725"/>
                  <a:pt x="77117" y="71885"/>
                </a:cubicBezTo>
                <a:cubicBezTo>
                  <a:pt x="36252" y="75942"/>
                  <a:pt x="3501" y="109566"/>
                  <a:pt x="313" y="150435"/>
                </a:cubicBezTo>
                <a:cubicBezTo>
                  <a:pt x="-2005" y="177682"/>
                  <a:pt x="8718" y="202610"/>
                  <a:pt x="26977" y="219711"/>
                </a:cubicBezTo>
                <a:cubicBezTo>
                  <a:pt x="33063" y="225508"/>
                  <a:pt x="33063" y="234784"/>
                  <a:pt x="26977" y="240581"/>
                </a:cubicBezTo>
                <a:cubicBezTo>
                  <a:pt x="9008" y="257682"/>
                  <a:pt x="-1716" y="282610"/>
                  <a:pt x="313" y="309856"/>
                </a:cubicBezTo>
                <a:cubicBezTo>
                  <a:pt x="3501" y="350726"/>
                  <a:pt x="36252" y="384349"/>
                  <a:pt x="77117" y="388407"/>
                </a:cubicBezTo>
                <a:cubicBezTo>
                  <a:pt x="88420" y="389567"/>
                  <a:pt x="99723" y="388407"/>
                  <a:pt x="109867" y="385509"/>
                </a:cubicBezTo>
                <a:cubicBezTo>
                  <a:pt x="117693" y="383190"/>
                  <a:pt x="126098" y="387828"/>
                  <a:pt x="127837" y="395944"/>
                </a:cubicBezTo>
                <a:cubicBezTo>
                  <a:pt x="136821" y="433625"/>
                  <a:pt x="171021" y="461741"/>
                  <a:pt x="211306" y="461741"/>
                </a:cubicBezTo>
                <a:cubicBezTo>
                  <a:pt x="251592" y="461741"/>
                  <a:pt x="285792" y="433625"/>
                  <a:pt x="294776" y="395944"/>
                </a:cubicBezTo>
                <a:cubicBezTo>
                  <a:pt x="296805" y="388118"/>
                  <a:pt x="304920" y="383190"/>
                  <a:pt x="312746" y="385509"/>
                </a:cubicBezTo>
                <a:cubicBezTo>
                  <a:pt x="322889" y="388407"/>
                  <a:pt x="333903" y="389567"/>
                  <a:pt x="345496" y="388407"/>
                </a:cubicBezTo>
                <a:cubicBezTo>
                  <a:pt x="386361" y="384349"/>
                  <a:pt x="419112" y="350726"/>
                  <a:pt x="422300" y="309856"/>
                </a:cubicBezTo>
                <a:cubicBezTo>
                  <a:pt x="424618" y="282610"/>
                  <a:pt x="413895" y="257682"/>
                  <a:pt x="395636" y="240581"/>
                </a:cubicBezTo>
                <a:cubicBezTo>
                  <a:pt x="389549" y="234784"/>
                  <a:pt x="389549" y="225508"/>
                  <a:pt x="395636" y="219711"/>
                </a:cubicBezTo>
                <a:cubicBezTo>
                  <a:pt x="413605" y="202610"/>
                  <a:pt x="424329" y="177682"/>
                  <a:pt x="422300" y="15043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E4196C8-4A6F-3B39-F486-51EE00AA3119}"/>
              </a:ext>
            </a:extLst>
          </p:cNvPr>
          <p:cNvSpPr/>
          <p:nvPr/>
        </p:nvSpPr>
        <p:spPr>
          <a:xfrm>
            <a:off x="4507193" y="1416982"/>
            <a:ext cx="3276432" cy="2969900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B91A732C-E360-F231-3A7A-B23FBF7C61D3}"/>
              </a:ext>
            </a:extLst>
          </p:cNvPr>
          <p:cNvSpPr/>
          <p:nvPr/>
        </p:nvSpPr>
        <p:spPr>
          <a:xfrm>
            <a:off x="4455182" y="1364970"/>
            <a:ext cx="3276432" cy="2969900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F00F5-9AB5-376F-5043-A9251CA9ECA0}"/>
              </a:ext>
            </a:extLst>
          </p:cNvPr>
          <p:cNvSpPr txBox="1"/>
          <p:nvPr/>
        </p:nvSpPr>
        <p:spPr>
          <a:xfrm>
            <a:off x="4627020" y="381469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C017E9-4114-DEC9-161D-85B3CEDB76CE}"/>
              </a:ext>
            </a:extLst>
          </p:cNvPr>
          <p:cNvSpPr txBox="1"/>
          <p:nvPr/>
        </p:nvSpPr>
        <p:spPr>
          <a:xfrm>
            <a:off x="4627020" y="249571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CCD5C-CE18-CF17-BB13-EF15F32DE9B6}"/>
              </a:ext>
            </a:extLst>
          </p:cNvPr>
          <p:cNvSpPr txBox="1"/>
          <p:nvPr/>
        </p:nvSpPr>
        <p:spPr>
          <a:xfrm>
            <a:off x="5752102" y="182969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8A790-1C76-3D78-319C-5C16AF072F37}"/>
              </a:ext>
            </a:extLst>
          </p:cNvPr>
          <p:cNvSpPr txBox="1"/>
          <p:nvPr/>
        </p:nvSpPr>
        <p:spPr>
          <a:xfrm>
            <a:off x="6876965" y="248417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6A89D-0C40-DDA0-0B6E-80A92F59B10B}"/>
              </a:ext>
            </a:extLst>
          </p:cNvPr>
          <p:cNvSpPr txBox="1"/>
          <p:nvPr/>
        </p:nvSpPr>
        <p:spPr>
          <a:xfrm>
            <a:off x="6876965" y="377192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1" name="Freeform 15">
            <a:extLst>
              <a:ext uri="{FF2B5EF4-FFF2-40B4-BE49-F238E27FC236}">
                <a16:creationId xmlns:a16="http://schemas.microsoft.com/office/drawing/2014/main" id="{FE957B91-BB98-FFB2-32E4-28A9A2A2A699}"/>
              </a:ext>
            </a:extLst>
          </p:cNvPr>
          <p:cNvSpPr/>
          <p:nvPr/>
        </p:nvSpPr>
        <p:spPr>
          <a:xfrm>
            <a:off x="5919178" y="5936866"/>
            <a:ext cx="353644" cy="145626"/>
          </a:xfrm>
          <a:custGeom>
            <a:avLst/>
            <a:gdLst>
              <a:gd name="connsiteX0" fmla="*/ 39416 w 39416"/>
              <a:gd name="connsiteY0" fmla="*/ 8116 h 16231"/>
              <a:gd name="connsiteX1" fmla="*/ 19708 w 39416"/>
              <a:gd name="connsiteY1" fmla="*/ 16232 h 16231"/>
              <a:gd name="connsiteX2" fmla="*/ 0 w 39416"/>
              <a:gd name="connsiteY2" fmla="*/ 8116 h 16231"/>
              <a:gd name="connsiteX3" fmla="*/ 19708 w 39416"/>
              <a:gd name="connsiteY3" fmla="*/ 0 h 16231"/>
              <a:gd name="connsiteX4" fmla="*/ 39416 w 39416"/>
              <a:gd name="connsiteY4" fmla="*/ 8116 h 1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16" h="16231">
                <a:moveTo>
                  <a:pt x="39416" y="8116"/>
                </a:moveTo>
                <a:cubicBezTo>
                  <a:pt x="39416" y="12598"/>
                  <a:pt x="30593" y="16232"/>
                  <a:pt x="19708" y="16232"/>
                </a:cubicBezTo>
                <a:cubicBezTo>
                  <a:pt x="8824" y="16232"/>
                  <a:pt x="0" y="12598"/>
                  <a:pt x="0" y="8116"/>
                </a:cubicBezTo>
                <a:cubicBezTo>
                  <a:pt x="0" y="3634"/>
                  <a:pt x="8824" y="0"/>
                  <a:pt x="19708" y="0"/>
                </a:cubicBezTo>
                <a:cubicBezTo>
                  <a:pt x="30593" y="0"/>
                  <a:pt x="39416" y="3634"/>
                  <a:pt x="39416" y="81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1F4D9CC3-05A6-71C2-C494-159A134C1650}"/>
              </a:ext>
            </a:extLst>
          </p:cNvPr>
          <p:cNvSpPr/>
          <p:nvPr/>
        </p:nvSpPr>
        <p:spPr>
          <a:xfrm>
            <a:off x="5653944" y="3869371"/>
            <a:ext cx="839905" cy="2174111"/>
          </a:xfrm>
          <a:custGeom>
            <a:avLst/>
            <a:gdLst>
              <a:gd name="connsiteX0" fmla="*/ 86368 w 93613"/>
              <a:gd name="connsiteY0" fmla="*/ 0 h 242319"/>
              <a:gd name="connsiteX1" fmla="*/ 79122 w 93613"/>
              <a:gd name="connsiteY1" fmla="*/ 7246 h 242319"/>
              <a:gd name="connsiteX2" fmla="*/ 79122 w 93613"/>
              <a:gd name="connsiteY2" fmla="*/ 50725 h 242319"/>
              <a:gd name="connsiteX3" fmla="*/ 56516 w 93613"/>
              <a:gd name="connsiteY3" fmla="*/ 97392 h 242319"/>
              <a:gd name="connsiteX4" fmla="*/ 56516 w 93613"/>
              <a:gd name="connsiteY4" fmla="*/ 44928 h 242319"/>
              <a:gd name="connsiteX5" fmla="*/ 49270 w 93613"/>
              <a:gd name="connsiteY5" fmla="*/ 37681 h 242319"/>
              <a:gd name="connsiteX6" fmla="*/ 42025 w 93613"/>
              <a:gd name="connsiteY6" fmla="*/ 44928 h 242319"/>
              <a:gd name="connsiteX7" fmla="*/ 42025 w 93613"/>
              <a:gd name="connsiteY7" fmla="*/ 120580 h 242319"/>
              <a:gd name="connsiteX8" fmla="*/ 14491 w 93613"/>
              <a:gd name="connsiteY8" fmla="*/ 70435 h 242319"/>
              <a:gd name="connsiteX9" fmla="*/ 14491 w 93613"/>
              <a:gd name="connsiteY9" fmla="*/ 26956 h 242319"/>
              <a:gd name="connsiteX10" fmla="*/ 7246 w 93613"/>
              <a:gd name="connsiteY10" fmla="*/ 19710 h 242319"/>
              <a:gd name="connsiteX11" fmla="*/ 0 w 93613"/>
              <a:gd name="connsiteY11" fmla="*/ 26956 h 242319"/>
              <a:gd name="connsiteX12" fmla="*/ 0 w 93613"/>
              <a:gd name="connsiteY12" fmla="*/ 70435 h 242319"/>
              <a:gd name="connsiteX13" fmla="*/ 42025 w 93613"/>
              <a:gd name="connsiteY13" fmla="*/ 137102 h 242319"/>
              <a:gd name="connsiteX14" fmla="*/ 42025 w 93613"/>
              <a:gd name="connsiteY14" fmla="*/ 235073 h 242319"/>
              <a:gd name="connsiteX15" fmla="*/ 49270 w 93613"/>
              <a:gd name="connsiteY15" fmla="*/ 242320 h 242319"/>
              <a:gd name="connsiteX16" fmla="*/ 56516 w 93613"/>
              <a:gd name="connsiteY16" fmla="*/ 235073 h 242319"/>
              <a:gd name="connsiteX17" fmla="*/ 56516 w 93613"/>
              <a:gd name="connsiteY17" fmla="*/ 114783 h 242319"/>
              <a:gd name="connsiteX18" fmla="*/ 93614 w 93613"/>
              <a:gd name="connsiteY18" fmla="*/ 50725 h 242319"/>
              <a:gd name="connsiteX19" fmla="*/ 93614 w 93613"/>
              <a:gd name="connsiteY19" fmla="*/ 7246 h 242319"/>
              <a:gd name="connsiteX20" fmla="*/ 86368 w 93613"/>
              <a:gd name="connsiteY20" fmla="*/ 0 h 24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3613" h="242319">
                <a:moveTo>
                  <a:pt x="86368" y="0"/>
                </a:moveTo>
                <a:cubicBezTo>
                  <a:pt x="82311" y="0"/>
                  <a:pt x="79122" y="3188"/>
                  <a:pt x="79122" y="7246"/>
                </a:cubicBezTo>
                <a:lnTo>
                  <a:pt x="79122" y="50725"/>
                </a:lnTo>
                <a:cubicBezTo>
                  <a:pt x="79122" y="68986"/>
                  <a:pt x="70718" y="86377"/>
                  <a:pt x="56516" y="97392"/>
                </a:cubicBezTo>
                <a:lnTo>
                  <a:pt x="56516" y="44928"/>
                </a:lnTo>
                <a:cubicBezTo>
                  <a:pt x="56516" y="40870"/>
                  <a:pt x="53328" y="37681"/>
                  <a:pt x="49270" y="37681"/>
                </a:cubicBezTo>
                <a:cubicBezTo>
                  <a:pt x="45213" y="37681"/>
                  <a:pt x="42025" y="40870"/>
                  <a:pt x="42025" y="44928"/>
                </a:cubicBezTo>
                <a:lnTo>
                  <a:pt x="42025" y="120580"/>
                </a:lnTo>
                <a:cubicBezTo>
                  <a:pt x="24925" y="109855"/>
                  <a:pt x="14491" y="91015"/>
                  <a:pt x="14491" y="70435"/>
                </a:cubicBezTo>
                <a:lnTo>
                  <a:pt x="14491" y="26956"/>
                </a:lnTo>
                <a:cubicBezTo>
                  <a:pt x="14491" y="22898"/>
                  <a:pt x="11303" y="19710"/>
                  <a:pt x="7246" y="19710"/>
                </a:cubicBezTo>
                <a:cubicBezTo>
                  <a:pt x="3188" y="19710"/>
                  <a:pt x="0" y="22898"/>
                  <a:pt x="0" y="26956"/>
                </a:cubicBezTo>
                <a:lnTo>
                  <a:pt x="0" y="70435"/>
                </a:lnTo>
                <a:cubicBezTo>
                  <a:pt x="0" y="99131"/>
                  <a:pt x="16230" y="124928"/>
                  <a:pt x="42025" y="137102"/>
                </a:cubicBezTo>
                <a:lnTo>
                  <a:pt x="42025" y="235073"/>
                </a:lnTo>
                <a:cubicBezTo>
                  <a:pt x="42025" y="239131"/>
                  <a:pt x="45213" y="242320"/>
                  <a:pt x="49270" y="242320"/>
                </a:cubicBezTo>
                <a:cubicBezTo>
                  <a:pt x="53328" y="242320"/>
                  <a:pt x="56516" y="239131"/>
                  <a:pt x="56516" y="235073"/>
                </a:cubicBezTo>
                <a:lnTo>
                  <a:pt x="56516" y="114783"/>
                </a:lnTo>
                <a:cubicBezTo>
                  <a:pt x="79412" y="101739"/>
                  <a:pt x="93614" y="77102"/>
                  <a:pt x="93614" y="50725"/>
                </a:cubicBezTo>
                <a:lnTo>
                  <a:pt x="93614" y="7246"/>
                </a:lnTo>
                <a:cubicBezTo>
                  <a:pt x="93614" y="3188"/>
                  <a:pt x="90426" y="0"/>
                  <a:pt x="86368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40E12B4B-EE97-122A-9F96-7C2120B92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0741" y="3472134"/>
            <a:ext cx="380354" cy="380354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83990178-6935-B020-4A30-E772D6A2B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0686" y="3429368"/>
            <a:ext cx="380354" cy="380354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15FA36BF-B819-A6E5-FBF1-48858465BA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0741" y="2153150"/>
            <a:ext cx="380354" cy="380354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019A6BD2-5BB5-3361-3135-7FD57FFC9B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05823" y="1487139"/>
            <a:ext cx="380354" cy="380354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0A81AEC3-006B-3893-4CBD-6F8C5B25C3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30686" y="2141610"/>
            <a:ext cx="380354" cy="380354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BB97FCA-FDC7-EFA2-C9C2-F15B75CD7584}"/>
              </a:ext>
            </a:extLst>
          </p:cNvPr>
          <p:cNvGrpSpPr/>
          <p:nvPr/>
        </p:nvGrpSpPr>
        <p:grpSpPr>
          <a:xfrm>
            <a:off x="8738952" y="2947244"/>
            <a:ext cx="2926080" cy="1290153"/>
            <a:chOff x="8921977" y="2947244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4A8AC1-FB68-9141-192A-E34D01FC243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04.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45CAF1-83D4-C314-011E-97E02B4539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0AD981-8E53-685C-0CC6-709F32EC451E}"/>
              </a:ext>
            </a:extLst>
          </p:cNvPr>
          <p:cNvGrpSpPr/>
          <p:nvPr/>
        </p:nvGrpSpPr>
        <p:grpSpPr>
          <a:xfrm>
            <a:off x="8738952" y="4652338"/>
            <a:ext cx="2926080" cy="1290153"/>
            <a:chOff x="8921977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04DA14-BF04-3B15-80B7-CFAD53C9FEA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05.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7253DCA-76E7-CF42-E6E2-F783F007F2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24CE906-4444-AE53-9F6B-7CB7AD8F7E7A}"/>
              </a:ext>
            </a:extLst>
          </p:cNvPr>
          <p:cNvGrpSpPr/>
          <p:nvPr/>
        </p:nvGrpSpPr>
        <p:grpSpPr>
          <a:xfrm>
            <a:off x="526968" y="2094697"/>
            <a:ext cx="2926080" cy="1290153"/>
            <a:chOff x="332936" y="2947244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801EB2B-86CF-5794-BC16-AD1E4BC41D4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02.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B2695F-228C-AA8F-3B44-4FDE5C86AF5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8D03744-9A04-B36B-8E08-B9B1D467348C}"/>
              </a:ext>
            </a:extLst>
          </p:cNvPr>
          <p:cNvGrpSpPr/>
          <p:nvPr/>
        </p:nvGrpSpPr>
        <p:grpSpPr>
          <a:xfrm>
            <a:off x="526968" y="3799791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F0603D4-F91E-41B4-A36C-8176D0056A9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01.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E01B3F-9B23-2F86-6E22-E0FC9BB3F80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FC1BD3-FA1C-65B5-60E3-AF6D1AA305DE}"/>
              </a:ext>
            </a:extLst>
          </p:cNvPr>
          <p:cNvGrpSpPr/>
          <p:nvPr/>
        </p:nvGrpSpPr>
        <p:grpSpPr>
          <a:xfrm>
            <a:off x="8738952" y="1242150"/>
            <a:ext cx="2926080" cy="1290153"/>
            <a:chOff x="8921977" y="1242150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3FB28A-551A-9405-6754-63B57CB6DCE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03.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FC6325-D638-E924-27C6-170FD518E36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D581C41-0B21-BF9E-DF32-B8CA369B422E}"/>
              </a:ext>
            </a:extLst>
          </p:cNvPr>
          <p:cNvGrpSpPr/>
          <p:nvPr/>
        </p:nvGrpSpPr>
        <p:grpSpPr>
          <a:xfrm>
            <a:off x="5360347" y="2764582"/>
            <a:ext cx="1471307" cy="1158910"/>
            <a:chOff x="332936" y="2759009"/>
            <a:chExt cx="2975111" cy="115891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99886C7-7B79-3F2B-66BA-C7961D52B655}"/>
                </a:ext>
              </a:extLst>
            </p:cNvPr>
            <p:cNvSpPr txBox="1"/>
            <p:nvPr/>
          </p:nvSpPr>
          <p:spPr>
            <a:xfrm>
              <a:off x="332936" y="275900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1F4E67A-E76D-6179-6E4F-9B9CAF9D512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5-Stage Cycle Tree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106C315-AE84-3592-D1A1-6B6267A1B90E}"/>
              </a:ext>
            </a:extLst>
          </p:cNvPr>
          <p:cNvSpPr/>
          <p:nvPr/>
        </p:nvSpPr>
        <p:spPr>
          <a:xfrm>
            <a:off x="4200141" y="1104914"/>
            <a:ext cx="3791717" cy="4142787"/>
          </a:xfrm>
          <a:custGeom>
            <a:avLst/>
            <a:gdLst>
              <a:gd name="connsiteX0" fmla="*/ 422300 w 422612"/>
              <a:gd name="connsiteY0" fmla="*/ 150435 h 461741"/>
              <a:gd name="connsiteX1" fmla="*/ 345496 w 422612"/>
              <a:gd name="connsiteY1" fmla="*/ 71885 h 461741"/>
              <a:gd name="connsiteX2" fmla="*/ 312456 w 422612"/>
              <a:gd name="connsiteY2" fmla="*/ 74783 h 461741"/>
              <a:gd name="connsiteX3" fmla="*/ 294486 w 422612"/>
              <a:gd name="connsiteY3" fmla="*/ 64638 h 461741"/>
              <a:gd name="connsiteX4" fmla="*/ 211306 w 422612"/>
              <a:gd name="connsiteY4" fmla="*/ 0 h 461741"/>
              <a:gd name="connsiteX5" fmla="*/ 128126 w 422612"/>
              <a:gd name="connsiteY5" fmla="*/ 64638 h 461741"/>
              <a:gd name="connsiteX6" fmla="*/ 110157 w 422612"/>
              <a:gd name="connsiteY6" fmla="*/ 74783 h 461741"/>
              <a:gd name="connsiteX7" fmla="*/ 77117 w 422612"/>
              <a:gd name="connsiteY7" fmla="*/ 71885 h 461741"/>
              <a:gd name="connsiteX8" fmla="*/ 313 w 422612"/>
              <a:gd name="connsiteY8" fmla="*/ 150435 h 461741"/>
              <a:gd name="connsiteX9" fmla="*/ 26977 w 422612"/>
              <a:gd name="connsiteY9" fmla="*/ 219711 h 461741"/>
              <a:gd name="connsiteX10" fmla="*/ 26977 w 422612"/>
              <a:gd name="connsiteY10" fmla="*/ 240581 h 461741"/>
              <a:gd name="connsiteX11" fmla="*/ 313 w 422612"/>
              <a:gd name="connsiteY11" fmla="*/ 309856 h 461741"/>
              <a:gd name="connsiteX12" fmla="*/ 77117 w 422612"/>
              <a:gd name="connsiteY12" fmla="*/ 388407 h 461741"/>
              <a:gd name="connsiteX13" fmla="*/ 109867 w 422612"/>
              <a:gd name="connsiteY13" fmla="*/ 385509 h 461741"/>
              <a:gd name="connsiteX14" fmla="*/ 127837 w 422612"/>
              <a:gd name="connsiteY14" fmla="*/ 395944 h 461741"/>
              <a:gd name="connsiteX15" fmla="*/ 211306 w 422612"/>
              <a:gd name="connsiteY15" fmla="*/ 461741 h 461741"/>
              <a:gd name="connsiteX16" fmla="*/ 294776 w 422612"/>
              <a:gd name="connsiteY16" fmla="*/ 395944 h 461741"/>
              <a:gd name="connsiteX17" fmla="*/ 312746 w 422612"/>
              <a:gd name="connsiteY17" fmla="*/ 385509 h 461741"/>
              <a:gd name="connsiteX18" fmla="*/ 345496 w 422612"/>
              <a:gd name="connsiteY18" fmla="*/ 388407 h 461741"/>
              <a:gd name="connsiteX19" fmla="*/ 422300 w 422612"/>
              <a:gd name="connsiteY19" fmla="*/ 309856 h 461741"/>
              <a:gd name="connsiteX20" fmla="*/ 395636 w 422612"/>
              <a:gd name="connsiteY20" fmla="*/ 240581 h 461741"/>
              <a:gd name="connsiteX21" fmla="*/ 395636 w 422612"/>
              <a:gd name="connsiteY21" fmla="*/ 219711 h 461741"/>
              <a:gd name="connsiteX22" fmla="*/ 422300 w 422612"/>
              <a:gd name="connsiteY22" fmla="*/ 150435 h 46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2612" h="461741">
                <a:moveTo>
                  <a:pt x="422300" y="150435"/>
                </a:moveTo>
                <a:cubicBezTo>
                  <a:pt x="419112" y="109566"/>
                  <a:pt x="386361" y="75942"/>
                  <a:pt x="345496" y="71885"/>
                </a:cubicBezTo>
                <a:cubicBezTo>
                  <a:pt x="333903" y="70725"/>
                  <a:pt x="322889" y="71885"/>
                  <a:pt x="312456" y="74783"/>
                </a:cubicBezTo>
                <a:cubicBezTo>
                  <a:pt x="302022" y="77682"/>
                  <a:pt x="296515" y="72464"/>
                  <a:pt x="294486" y="64638"/>
                </a:cubicBezTo>
                <a:cubicBezTo>
                  <a:pt x="284922" y="27536"/>
                  <a:pt x="251302" y="0"/>
                  <a:pt x="211306" y="0"/>
                </a:cubicBezTo>
                <a:cubicBezTo>
                  <a:pt x="171310" y="0"/>
                  <a:pt x="137401" y="27536"/>
                  <a:pt x="128126" y="64638"/>
                </a:cubicBezTo>
                <a:cubicBezTo>
                  <a:pt x="126098" y="72464"/>
                  <a:pt x="117693" y="77102"/>
                  <a:pt x="110157" y="74783"/>
                </a:cubicBezTo>
                <a:cubicBezTo>
                  <a:pt x="102622" y="72464"/>
                  <a:pt x="88710" y="70725"/>
                  <a:pt x="77117" y="71885"/>
                </a:cubicBezTo>
                <a:cubicBezTo>
                  <a:pt x="36252" y="75942"/>
                  <a:pt x="3501" y="109566"/>
                  <a:pt x="313" y="150435"/>
                </a:cubicBezTo>
                <a:cubicBezTo>
                  <a:pt x="-2005" y="177682"/>
                  <a:pt x="8718" y="202610"/>
                  <a:pt x="26977" y="219711"/>
                </a:cubicBezTo>
                <a:cubicBezTo>
                  <a:pt x="33063" y="225508"/>
                  <a:pt x="33063" y="234784"/>
                  <a:pt x="26977" y="240581"/>
                </a:cubicBezTo>
                <a:cubicBezTo>
                  <a:pt x="9008" y="257682"/>
                  <a:pt x="-1716" y="282610"/>
                  <a:pt x="313" y="309856"/>
                </a:cubicBezTo>
                <a:cubicBezTo>
                  <a:pt x="3501" y="350726"/>
                  <a:pt x="36252" y="384349"/>
                  <a:pt x="77117" y="388407"/>
                </a:cubicBezTo>
                <a:cubicBezTo>
                  <a:pt x="88420" y="389567"/>
                  <a:pt x="99723" y="388407"/>
                  <a:pt x="109867" y="385509"/>
                </a:cubicBezTo>
                <a:cubicBezTo>
                  <a:pt x="117693" y="383190"/>
                  <a:pt x="126098" y="387828"/>
                  <a:pt x="127837" y="395944"/>
                </a:cubicBezTo>
                <a:cubicBezTo>
                  <a:pt x="136821" y="433625"/>
                  <a:pt x="171021" y="461741"/>
                  <a:pt x="211306" y="461741"/>
                </a:cubicBezTo>
                <a:cubicBezTo>
                  <a:pt x="251592" y="461741"/>
                  <a:pt x="285792" y="433625"/>
                  <a:pt x="294776" y="395944"/>
                </a:cubicBezTo>
                <a:cubicBezTo>
                  <a:pt x="296805" y="388118"/>
                  <a:pt x="304920" y="383190"/>
                  <a:pt x="312746" y="385509"/>
                </a:cubicBezTo>
                <a:cubicBezTo>
                  <a:pt x="322889" y="388407"/>
                  <a:pt x="333903" y="389567"/>
                  <a:pt x="345496" y="388407"/>
                </a:cubicBezTo>
                <a:cubicBezTo>
                  <a:pt x="386361" y="384349"/>
                  <a:pt x="419112" y="350726"/>
                  <a:pt x="422300" y="309856"/>
                </a:cubicBezTo>
                <a:cubicBezTo>
                  <a:pt x="424618" y="282610"/>
                  <a:pt x="413895" y="257682"/>
                  <a:pt x="395636" y="240581"/>
                </a:cubicBezTo>
                <a:cubicBezTo>
                  <a:pt x="389549" y="234784"/>
                  <a:pt x="389549" y="225508"/>
                  <a:pt x="395636" y="219711"/>
                </a:cubicBezTo>
                <a:cubicBezTo>
                  <a:pt x="413605" y="202610"/>
                  <a:pt x="424329" y="177682"/>
                  <a:pt x="422300" y="15043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0E4196C8-4A6F-3B39-F486-51EE00AA3119}"/>
              </a:ext>
            </a:extLst>
          </p:cNvPr>
          <p:cNvSpPr/>
          <p:nvPr/>
        </p:nvSpPr>
        <p:spPr>
          <a:xfrm>
            <a:off x="4507193" y="1416982"/>
            <a:ext cx="3276432" cy="2969900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B91A732C-E360-F231-3A7A-B23FBF7C61D3}"/>
              </a:ext>
            </a:extLst>
          </p:cNvPr>
          <p:cNvSpPr/>
          <p:nvPr/>
        </p:nvSpPr>
        <p:spPr>
          <a:xfrm>
            <a:off x="4455182" y="1364970"/>
            <a:ext cx="3276432" cy="2969900"/>
          </a:xfrm>
          <a:custGeom>
            <a:avLst/>
            <a:gdLst>
              <a:gd name="connsiteX0" fmla="*/ 239686 w 365180"/>
              <a:gd name="connsiteY0" fmla="*/ 57102 h 331015"/>
              <a:gd name="connsiteX1" fmla="*/ 182590 w 365180"/>
              <a:gd name="connsiteY1" fmla="*/ 114203 h 331015"/>
              <a:gd name="connsiteX2" fmla="*/ 125495 w 365180"/>
              <a:gd name="connsiteY2" fmla="*/ 57102 h 331015"/>
              <a:gd name="connsiteX3" fmla="*/ 182590 w 365180"/>
              <a:gd name="connsiteY3" fmla="*/ 0 h 331015"/>
              <a:gd name="connsiteX4" fmla="*/ 239686 w 365180"/>
              <a:gd name="connsiteY4" fmla="*/ 57102 h 331015"/>
              <a:gd name="connsiteX5" fmla="*/ 308085 w 365180"/>
              <a:gd name="connsiteY5" fmla="*/ 185508 h 331015"/>
              <a:gd name="connsiteX6" fmla="*/ 365181 w 365180"/>
              <a:gd name="connsiteY6" fmla="*/ 128406 h 331015"/>
              <a:gd name="connsiteX7" fmla="*/ 308085 w 365180"/>
              <a:gd name="connsiteY7" fmla="*/ 71305 h 331015"/>
              <a:gd name="connsiteX8" fmla="*/ 250989 w 365180"/>
              <a:gd name="connsiteY8" fmla="*/ 128406 h 331015"/>
              <a:gd name="connsiteX9" fmla="*/ 308085 w 365180"/>
              <a:gd name="connsiteY9" fmla="*/ 185508 h 331015"/>
              <a:gd name="connsiteX10" fmla="*/ 57096 w 365180"/>
              <a:gd name="connsiteY10" fmla="*/ 71305 h 331015"/>
              <a:gd name="connsiteX11" fmla="*/ 0 w 365180"/>
              <a:gd name="connsiteY11" fmla="*/ 128406 h 331015"/>
              <a:gd name="connsiteX12" fmla="*/ 57096 w 365180"/>
              <a:gd name="connsiteY12" fmla="*/ 185508 h 331015"/>
              <a:gd name="connsiteX13" fmla="*/ 114191 w 365180"/>
              <a:gd name="connsiteY13" fmla="*/ 128406 h 331015"/>
              <a:gd name="connsiteX14" fmla="*/ 57096 w 365180"/>
              <a:gd name="connsiteY14" fmla="*/ 71305 h 331015"/>
              <a:gd name="connsiteX15" fmla="*/ 308085 w 365180"/>
              <a:gd name="connsiteY15" fmla="*/ 216813 h 331015"/>
              <a:gd name="connsiteX16" fmla="*/ 250989 w 365180"/>
              <a:gd name="connsiteY16" fmla="*/ 273914 h 331015"/>
              <a:gd name="connsiteX17" fmla="*/ 308085 w 365180"/>
              <a:gd name="connsiteY17" fmla="*/ 331016 h 331015"/>
              <a:gd name="connsiteX18" fmla="*/ 365181 w 365180"/>
              <a:gd name="connsiteY18" fmla="*/ 273914 h 331015"/>
              <a:gd name="connsiteX19" fmla="*/ 308085 w 365180"/>
              <a:gd name="connsiteY19" fmla="*/ 216813 h 331015"/>
              <a:gd name="connsiteX20" fmla="*/ 57096 w 365180"/>
              <a:gd name="connsiteY20" fmla="*/ 216813 h 331015"/>
              <a:gd name="connsiteX21" fmla="*/ 0 w 365180"/>
              <a:gd name="connsiteY21" fmla="*/ 273914 h 331015"/>
              <a:gd name="connsiteX22" fmla="*/ 57096 w 365180"/>
              <a:gd name="connsiteY22" fmla="*/ 331016 h 331015"/>
              <a:gd name="connsiteX23" fmla="*/ 114191 w 365180"/>
              <a:gd name="connsiteY23" fmla="*/ 273914 h 331015"/>
              <a:gd name="connsiteX24" fmla="*/ 57096 w 365180"/>
              <a:gd name="connsiteY24" fmla="*/ 216813 h 33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5180" h="331015">
                <a:moveTo>
                  <a:pt x="239686" y="57102"/>
                </a:moveTo>
                <a:cubicBezTo>
                  <a:pt x="239686" y="88696"/>
                  <a:pt x="214181" y="114203"/>
                  <a:pt x="182590" y="114203"/>
                </a:cubicBezTo>
                <a:cubicBezTo>
                  <a:pt x="150999" y="114203"/>
                  <a:pt x="125495" y="88696"/>
                  <a:pt x="125495" y="57102"/>
                </a:cubicBezTo>
                <a:cubicBezTo>
                  <a:pt x="125495" y="25507"/>
                  <a:pt x="150999" y="0"/>
                  <a:pt x="182590" y="0"/>
                </a:cubicBezTo>
                <a:cubicBezTo>
                  <a:pt x="214181" y="0"/>
                  <a:pt x="239686" y="25507"/>
                  <a:pt x="239686" y="57102"/>
                </a:cubicBezTo>
                <a:close/>
                <a:moveTo>
                  <a:pt x="308085" y="185508"/>
                </a:moveTo>
                <a:cubicBezTo>
                  <a:pt x="339676" y="185508"/>
                  <a:pt x="365181" y="160001"/>
                  <a:pt x="365181" y="128406"/>
                </a:cubicBezTo>
                <a:cubicBezTo>
                  <a:pt x="365181" y="96812"/>
                  <a:pt x="339676" y="71305"/>
                  <a:pt x="308085" y="71305"/>
                </a:cubicBezTo>
                <a:cubicBezTo>
                  <a:pt x="276494" y="71305"/>
                  <a:pt x="250989" y="96812"/>
                  <a:pt x="250989" y="128406"/>
                </a:cubicBezTo>
                <a:cubicBezTo>
                  <a:pt x="250989" y="160001"/>
                  <a:pt x="276494" y="185508"/>
                  <a:pt x="308085" y="185508"/>
                </a:cubicBezTo>
                <a:close/>
                <a:moveTo>
                  <a:pt x="57096" y="71305"/>
                </a:moveTo>
                <a:cubicBezTo>
                  <a:pt x="25505" y="71305"/>
                  <a:pt x="0" y="96812"/>
                  <a:pt x="0" y="128406"/>
                </a:cubicBezTo>
                <a:cubicBezTo>
                  <a:pt x="0" y="160001"/>
                  <a:pt x="25505" y="185508"/>
                  <a:pt x="57096" y="185508"/>
                </a:cubicBezTo>
                <a:cubicBezTo>
                  <a:pt x="88687" y="185508"/>
                  <a:pt x="114191" y="160001"/>
                  <a:pt x="114191" y="128406"/>
                </a:cubicBezTo>
                <a:cubicBezTo>
                  <a:pt x="114191" y="96812"/>
                  <a:pt x="88687" y="71305"/>
                  <a:pt x="57096" y="71305"/>
                </a:cubicBezTo>
                <a:close/>
                <a:moveTo>
                  <a:pt x="308085" y="216813"/>
                </a:moveTo>
                <a:cubicBezTo>
                  <a:pt x="276494" y="216813"/>
                  <a:pt x="250989" y="242320"/>
                  <a:pt x="250989" y="273914"/>
                </a:cubicBezTo>
                <a:cubicBezTo>
                  <a:pt x="250989" y="305509"/>
                  <a:pt x="276494" y="331016"/>
                  <a:pt x="308085" y="331016"/>
                </a:cubicBezTo>
                <a:cubicBezTo>
                  <a:pt x="339676" y="331016"/>
                  <a:pt x="365181" y="305509"/>
                  <a:pt x="365181" y="273914"/>
                </a:cubicBezTo>
                <a:cubicBezTo>
                  <a:pt x="365181" y="242320"/>
                  <a:pt x="339676" y="216813"/>
                  <a:pt x="308085" y="216813"/>
                </a:cubicBezTo>
                <a:close/>
                <a:moveTo>
                  <a:pt x="57096" y="216813"/>
                </a:moveTo>
                <a:cubicBezTo>
                  <a:pt x="25505" y="216813"/>
                  <a:pt x="0" y="242320"/>
                  <a:pt x="0" y="273914"/>
                </a:cubicBezTo>
                <a:cubicBezTo>
                  <a:pt x="0" y="305509"/>
                  <a:pt x="25505" y="331016"/>
                  <a:pt x="57096" y="331016"/>
                </a:cubicBezTo>
                <a:cubicBezTo>
                  <a:pt x="88687" y="331016"/>
                  <a:pt x="114191" y="305509"/>
                  <a:pt x="114191" y="273914"/>
                </a:cubicBezTo>
                <a:cubicBezTo>
                  <a:pt x="114191" y="242320"/>
                  <a:pt x="88687" y="216813"/>
                  <a:pt x="57096" y="21681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F00F5-9AB5-376F-5043-A9251CA9ECA0}"/>
              </a:ext>
            </a:extLst>
          </p:cNvPr>
          <p:cNvSpPr txBox="1"/>
          <p:nvPr/>
        </p:nvSpPr>
        <p:spPr>
          <a:xfrm>
            <a:off x="4627020" y="381469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C017E9-4114-DEC9-161D-85B3CEDB76CE}"/>
              </a:ext>
            </a:extLst>
          </p:cNvPr>
          <p:cNvSpPr txBox="1"/>
          <p:nvPr/>
        </p:nvSpPr>
        <p:spPr>
          <a:xfrm>
            <a:off x="4627020" y="249571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CCD5C-CE18-CF17-BB13-EF15F32DE9B6}"/>
              </a:ext>
            </a:extLst>
          </p:cNvPr>
          <p:cNvSpPr txBox="1"/>
          <p:nvPr/>
        </p:nvSpPr>
        <p:spPr>
          <a:xfrm>
            <a:off x="5752102" y="182969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8A790-1C76-3D78-319C-5C16AF072F37}"/>
              </a:ext>
            </a:extLst>
          </p:cNvPr>
          <p:cNvSpPr txBox="1"/>
          <p:nvPr/>
        </p:nvSpPr>
        <p:spPr>
          <a:xfrm>
            <a:off x="6876965" y="248417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66A89D-0C40-DDA0-0B6E-80A92F59B10B}"/>
              </a:ext>
            </a:extLst>
          </p:cNvPr>
          <p:cNvSpPr txBox="1"/>
          <p:nvPr/>
        </p:nvSpPr>
        <p:spPr>
          <a:xfrm>
            <a:off x="6876965" y="377192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1" name="Freeform 15">
            <a:extLst>
              <a:ext uri="{FF2B5EF4-FFF2-40B4-BE49-F238E27FC236}">
                <a16:creationId xmlns:a16="http://schemas.microsoft.com/office/drawing/2014/main" id="{FE957B91-BB98-FFB2-32E4-28A9A2A2A699}"/>
              </a:ext>
            </a:extLst>
          </p:cNvPr>
          <p:cNvSpPr/>
          <p:nvPr/>
        </p:nvSpPr>
        <p:spPr>
          <a:xfrm>
            <a:off x="5919178" y="5936866"/>
            <a:ext cx="353644" cy="145626"/>
          </a:xfrm>
          <a:custGeom>
            <a:avLst/>
            <a:gdLst>
              <a:gd name="connsiteX0" fmla="*/ 39416 w 39416"/>
              <a:gd name="connsiteY0" fmla="*/ 8116 h 16231"/>
              <a:gd name="connsiteX1" fmla="*/ 19708 w 39416"/>
              <a:gd name="connsiteY1" fmla="*/ 16232 h 16231"/>
              <a:gd name="connsiteX2" fmla="*/ 0 w 39416"/>
              <a:gd name="connsiteY2" fmla="*/ 8116 h 16231"/>
              <a:gd name="connsiteX3" fmla="*/ 19708 w 39416"/>
              <a:gd name="connsiteY3" fmla="*/ 0 h 16231"/>
              <a:gd name="connsiteX4" fmla="*/ 39416 w 39416"/>
              <a:gd name="connsiteY4" fmla="*/ 8116 h 1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16" h="16231">
                <a:moveTo>
                  <a:pt x="39416" y="8116"/>
                </a:moveTo>
                <a:cubicBezTo>
                  <a:pt x="39416" y="12598"/>
                  <a:pt x="30593" y="16232"/>
                  <a:pt x="19708" y="16232"/>
                </a:cubicBezTo>
                <a:cubicBezTo>
                  <a:pt x="8824" y="16232"/>
                  <a:pt x="0" y="12598"/>
                  <a:pt x="0" y="8116"/>
                </a:cubicBezTo>
                <a:cubicBezTo>
                  <a:pt x="0" y="3634"/>
                  <a:pt x="8824" y="0"/>
                  <a:pt x="19708" y="0"/>
                </a:cubicBezTo>
                <a:cubicBezTo>
                  <a:pt x="30593" y="0"/>
                  <a:pt x="39416" y="3634"/>
                  <a:pt x="39416" y="8116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1F4D9CC3-05A6-71C2-C494-159A134C1650}"/>
              </a:ext>
            </a:extLst>
          </p:cNvPr>
          <p:cNvSpPr/>
          <p:nvPr/>
        </p:nvSpPr>
        <p:spPr>
          <a:xfrm>
            <a:off x="5653944" y="3869371"/>
            <a:ext cx="839905" cy="2174111"/>
          </a:xfrm>
          <a:custGeom>
            <a:avLst/>
            <a:gdLst>
              <a:gd name="connsiteX0" fmla="*/ 86368 w 93613"/>
              <a:gd name="connsiteY0" fmla="*/ 0 h 242319"/>
              <a:gd name="connsiteX1" fmla="*/ 79122 w 93613"/>
              <a:gd name="connsiteY1" fmla="*/ 7246 h 242319"/>
              <a:gd name="connsiteX2" fmla="*/ 79122 w 93613"/>
              <a:gd name="connsiteY2" fmla="*/ 50725 h 242319"/>
              <a:gd name="connsiteX3" fmla="*/ 56516 w 93613"/>
              <a:gd name="connsiteY3" fmla="*/ 97392 h 242319"/>
              <a:gd name="connsiteX4" fmla="*/ 56516 w 93613"/>
              <a:gd name="connsiteY4" fmla="*/ 44928 h 242319"/>
              <a:gd name="connsiteX5" fmla="*/ 49270 w 93613"/>
              <a:gd name="connsiteY5" fmla="*/ 37681 h 242319"/>
              <a:gd name="connsiteX6" fmla="*/ 42025 w 93613"/>
              <a:gd name="connsiteY6" fmla="*/ 44928 h 242319"/>
              <a:gd name="connsiteX7" fmla="*/ 42025 w 93613"/>
              <a:gd name="connsiteY7" fmla="*/ 120580 h 242319"/>
              <a:gd name="connsiteX8" fmla="*/ 14491 w 93613"/>
              <a:gd name="connsiteY8" fmla="*/ 70435 h 242319"/>
              <a:gd name="connsiteX9" fmla="*/ 14491 w 93613"/>
              <a:gd name="connsiteY9" fmla="*/ 26956 h 242319"/>
              <a:gd name="connsiteX10" fmla="*/ 7246 w 93613"/>
              <a:gd name="connsiteY10" fmla="*/ 19710 h 242319"/>
              <a:gd name="connsiteX11" fmla="*/ 0 w 93613"/>
              <a:gd name="connsiteY11" fmla="*/ 26956 h 242319"/>
              <a:gd name="connsiteX12" fmla="*/ 0 w 93613"/>
              <a:gd name="connsiteY12" fmla="*/ 70435 h 242319"/>
              <a:gd name="connsiteX13" fmla="*/ 42025 w 93613"/>
              <a:gd name="connsiteY13" fmla="*/ 137102 h 242319"/>
              <a:gd name="connsiteX14" fmla="*/ 42025 w 93613"/>
              <a:gd name="connsiteY14" fmla="*/ 235073 h 242319"/>
              <a:gd name="connsiteX15" fmla="*/ 49270 w 93613"/>
              <a:gd name="connsiteY15" fmla="*/ 242320 h 242319"/>
              <a:gd name="connsiteX16" fmla="*/ 56516 w 93613"/>
              <a:gd name="connsiteY16" fmla="*/ 235073 h 242319"/>
              <a:gd name="connsiteX17" fmla="*/ 56516 w 93613"/>
              <a:gd name="connsiteY17" fmla="*/ 114783 h 242319"/>
              <a:gd name="connsiteX18" fmla="*/ 93614 w 93613"/>
              <a:gd name="connsiteY18" fmla="*/ 50725 h 242319"/>
              <a:gd name="connsiteX19" fmla="*/ 93614 w 93613"/>
              <a:gd name="connsiteY19" fmla="*/ 7246 h 242319"/>
              <a:gd name="connsiteX20" fmla="*/ 86368 w 93613"/>
              <a:gd name="connsiteY20" fmla="*/ 0 h 24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3613" h="242319">
                <a:moveTo>
                  <a:pt x="86368" y="0"/>
                </a:moveTo>
                <a:cubicBezTo>
                  <a:pt x="82311" y="0"/>
                  <a:pt x="79122" y="3188"/>
                  <a:pt x="79122" y="7246"/>
                </a:cubicBezTo>
                <a:lnTo>
                  <a:pt x="79122" y="50725"/>
                </a:lnTo>
                <a:cubicBezTo>
                  <a:pt x="79122" y="68986"/>
                  <a:pt x="70718" y="86377"/>
                  <a:pt x="56516" y="97392"/>
                </a:cubicBezTo>
                <a:lnTo>
                  <a:pt x="56516" y="44928"/>
                </a:lnTo>
                <a:cubicBezTo>
                  <a:pt x="56516" y="40870"/>
                  <a:pt x="53328" y="37681"/>
                  <a:pt x="49270" y="37681"/>
                </a:cubicBezTo>
                <a:cubicBezTo>
                  <a:pt x="45213" y="37681"/>
                  <a:pt x="42025" y="40870"/>
                  <a:pt x="42025" y="44928"/>
                </a:cubicBezTo>
                <a:lnTo>
                  <a:pt x="42025" y="120580"/>
                </a:lnTo>
                <a:cubicBezTo>
                  <a:pt x="24925" y="109855"/>
                  <a:pt x="14491" y="91015"/>
                  <a:pt x="14491" y="70435"/>
                </a:cubicBezTo>
                <a:lnTo>
                  <a:pt x="14491" y="26956"/>
                </a:lnTo>
                <a:cubicBezTo>
                  <a:pt x="14491" y="22898"/>
                  <a:pt x="11303" y="19710"/>
                  <a:pt x="7246" y="19710"/>
                </a:cubicBezTo>
                <a:cubicBezTo>
                  <a:pt x="3188" y="19710"/>
                  <a:pt x="0" y="22898"/>
                  <a:pt x="0" y="26956"/>
                </a:cubicBezTo>
                <a:lnTo>
                  <a:pt x="0" y="70435"/>
                </a:lnTo>
                <a:cubicBezTo>
                  <a:pt x="0" y="99131"/>
                  <a:pt x="16230" y="124928"/>
                  <a:pt x="42025" y="137102"/>
                </a:cubicBezTo>
                <a:lnTo>
                  <a:pt x="42025" y="235073"/>
                </a:lnTo>
                <a:cubicBezTo>
                  <a:pt x="42025" y="239131"/>
                  <a:pt x="45213" y="242320"/>
                  <a:pt x="49270" y="242320"/>
                </a:cubicBezTo>
                <a:cubicBezTo>
                  <a:pt x="53328" y="242320"/>
                  <a:pt x="56516" y="239131"/>
                  <a:pt x="56516" y="235073"/>
                </a:cubicBezTo>
                <a:lnTo>
                  <a:pt x="56516" y="114783"/>
                </a:lnTo>
                <a:cubicBezTo>
                  <a:pt x="79412" y="101739"/>
                  <a:pt x="93614" y="77102"/>
                  <a:pt x="93614" y="50725"/>
                </a:cubicBezTo>
                <a:lnTo>
                  <a:pt x="93614" y="7246"/>
                </a:lnTo>
                <a:cubicBezTo>
                  <a:pt x="93614" y="3188"/>
                  <a:pt x="90426" y="0"/>
                  <a:pt x="86368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40E12B4B-EE97-122A-9F96-7C2120B92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0741" y="3472134"/>
            <a:ext cx="380354" cy="380354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83990178-6935-B020-4A30-E772D6A2BE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0686" y="3429368"/>
            <a:ext cx="380354" cy="380354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15FA36BF-B819-A6E5-FBF1-48858465BA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0741" y="2153150"/>
            <a:ext cx="380354" cy="380354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019A6BD2-5BB5-3361-3135-7FD57FFC9B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05823" y="1487139"/>
            <a:ext cx="380354" cy="380354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0A81AEC3-006B-3893-4CBD-6F8C5B25C3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30686" y="2141610"/>
            <a:ext cx="380354" cy="38035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F48511C6-BADD-FCE6-8045-3502613DCA08}"/>
              </a:ext>
            </a:extLst>
          </p:cNvPr>
          <p:cNvGrpSpPr/>
          <p:nvPr/>
        </p:nvGrpSpPr>
        <p:grpSpPr>
          <a:xfrm>
            <a:off x="5360347" y="2764582"/>
            <a:ext cx="1471307" cy="1158910"/>
            <a:chOff x="332936" y="2759009"/>
            <a:chExt cx="2975111" cy="115891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E7D9991-1083-6E5B-BE82-F6616F304D04}"/>
                </a:ext>
              </a:extLst>
            </p:cNvPr>
            <p:cNvSpPr txBox="1"/>
            <p:nvPr/>
          </p:nvSpPr>
          <p:spPr>
            <a:xfrm>
              <a:off x="332936" y="275900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A5928E-F41C-054C-0D90-9686B482015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BB97FCA-FDC7-EFA2-C9C2-F15B75CD7584}"/>
              </a:ext>
            </a:extLst>
          </p:cNvPr>
          <p:cNvGrpSpPr/>
          <p:nvPr/>
        </p:nvGrpSpPr>
        <p:grpSpPr>
          <a:xfrm>
            <a:off x="8738952" y="2947244"/>
            <a:ext cx="2926080" cy="1290153"/>
            <a:chOff x="8921977" y="2947244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4A8AC1-FB68-9141-192A-E34D01FC243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45CAF1-83D4-C314-011E-97E02B4539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0AD981-8E53-685C-0CC6-709F32EC451E}"/>
              </a:ext>
            </a:extLst>
          </p:cNvPr>
          <p:cNvGrpSpPr/>
          <p:nvPr/>
        </p:nvGrpSpPr>
        <p:grpSpPr>
          <a:xfrm>
            <a:off x="8738952" y="4652338"/>
            <a:ext cx="2926080" cy="1290153"/>
            <a:chOff x="8921977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04DA14-BF04-3B15-80B7-CFAD53C9FEA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7253DCA-76E7-CF42-E6E2-F783F007F2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24CE906-4444-AE53-9F6B-7CB7AD8F7E7A}"/>
              </a:ext>
            </a:extLst>
          </p:cNvPr>
          <p:cNvGrpSpPr/>
          <p:nvPr/>
        </p:nvGrpSpPr>
        <p:grpSpPr>
          <a:xfrm>
            <a:off x="526968" y="2094697"/>
            <a:ext cx="2926080" cy="1290153"/>
            <a:chOff x="332936" y="2947244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801EB2B-86CF-5794-BC16-AD1E4BC41D4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B2695F-228C-AA8F-3B44-4FDE5C86AF5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8D03744-9A04-B36B-8E08-B9B1D467348C}"/>
              </a:ext>
            </a:extLst>
          </p:cNvPr>
          <p:cNvGrpSpPr/>
          <p:nvPr/>
        </p:nvGrpSpPr>
        <p:grpSpPr>
          <a:xfrm>
            <a:off x="526968" y="3799791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F0603D4-F91E-41B4-A36C-8176D0056A9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E01B3F-9B23-2F86-6E22-E0FC9BB3F80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FC1BD3-FA1C-65B5-60E3-AF6D1AA305DE}"/>
              </a:ext>
            </a:extLst>
          </p:cNvPr>
          <p:cNvGrpSpPr/>
          <p:nvPr/>
        </p:nvGrpSpPr>
        <p:grpSpPr>
          <a:xfrm>
            <a:off x="8738952" y="1242150"/>
            <a:ext cx="2926080" cy="1290153"/>
            <a:chOff x="8921977" y="1242150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3FB28A-551A-9405-6754-63B57CB6DCE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FC6325-D638-E924-27C6-170FD518E36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5401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514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5-Stage Cycle Tree – Slide Template</vt:lpstr>
      <vt:lpstr>5-Stage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Cycle Tree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2024-04-09T17:30:43Z</dcterms:modified>
  <cp:category>Charts &amp; Diagrams;Graphics &amp; Metaphors</cp:category>
</cp:coreProperties>
</file>