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4C8"/>
    <a:srgbClr val="805AAB"/>
    <a:srgbClr val="F595A6"/>
    <a:srgbClr val="CEBA8B"/>
    <a:srgbClr val="D0BA94"/>
    <a:srgbClr val="941651"/>
    <a:srgbClr val="A26700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6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4-Point Diverging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92DEA5-48DE-F6D8-0CE4-E47B971B75F6}"/>
              </a:ext>
            </a:extLst>
          </p:cNvPr>
          <p:cNvGrpSpPr/>
          <p:nvPr/>
        </p:nvGrpSpPr>
        <p:grpSpPr>
          <a:xfrm>
            <a:off x="3955494" y="3081428"/>
            <a:ext cx="4281013" cy="771345"/>
            <a:chOff x="3958419" y="3043327"/>
            <a:chExt cx="4281013" cy="77134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B5E46E8-F40F-D6E3-2FF1-4883EF8943A5}"/>
                </a:ext>
              </a:extLst>
            </p:cNvPr>
            <p:cNvSpPr/>
            <p:nvPr/>
          </p:nvSpPr>
          <p:spPr>
            <a:xfrm>
              <a:off x="3958419" y="3043327"/>
              <a:ext cx="1752122" cy="771345"/>
            </a:xfrm>
            <a:custGeom>
              <a:avLst/>
              <a:gdLst>
                <a:gd name="connsiteX0" fmla="*/ 84920 w 202191"/>
                <a:gd name="connsiteY0" fmla="*/ 84292 h 89012"/>
                <a:gd name="connsiteX1" fmla="*/ 202192 w 202191"/>
                <a:gd name="connsiteY1" fmla="*/ 47204 h 89012"/>
                <a:gd name="connsiteX2" fmla="*/ 200844 w 202191"/>
                <a:gd name="connsiteY2" fmla="*/ 43832 h 89012"/>
                <a:gd name="connsiteX3" fmla="*/ 202192 w 202191"/>
                <a:gd name="connsiteY3" fmla="*/ 40460 h 89012"/>
                <a:gd name="connsiteX4" fmla="*/ 84920 w 202191"/>
                <a:gd name="connsiteY4" fmla="*/ 3372 h 89012"/>
                <a:gd name="connsiteX5" fmla="*/ 64701 w 202191"/>
                <a:gd name="connsiteY5" fmla="*/ 0 h 89012"/>
                <a:gd name="connsiteX6" fmla="*/ 2696 w 202191"/>
                <a:gd name="connsiteY6" fmla="*/ 0 h 89012"/>
                <a:gd name="connsiteX7" fmla="*/ 0 w 202191"/>
                <a:gd name="connsiteY7" fmla="*/ 2697 h 89012"/>
                <a:gd name="connsiteX8" fmla="*/ 0 w 202191"/>
                <a:gd name="connsiteY8" fmla="*/ 2697 h 89012"/>
                <a:gd name="connsiteX9" fmla="*/ 2696 w 202191"/>
                <a:gd name="connsiteY9" fmla="*/ 5395 h 89012"/>
                <a:gd name="connsiteX10" fmla="*/ 64701 w 202191"/>
                <a:gd name="connsiteY10" fmla="*/ 5395 h 89012"/>
                <a:gd name="connsiteX11" fmla="*/ 83573 w 202191"/>
                <a:gd name="connsiteY11" fmla="*/ 8092 h 89012"/>
                <a:gd name="connsiteX12" fmla="*/ 197474 w 202191"/>
                <a:gd name="connsiteY12" fmla="*/ 44506 h 89012"/>
                <a:gd name="connsiteX13" fmla="*/ 83573 w 202191"/>
                <a:gd name="connsiteY13" fmla="*/ 80920 h 89012"/>
                <a:gd name="connsiteX14" fmla="*/ 64701 w 202191"/>
                <a:gd name="connsiteY14" fmla="*/ 83618 h 89012"/>
                <a:gd name="connsiteX15" fmla="*/ 2696 w 202191"/>
                <a:gd name="connsiteY15" fmla="*/ 83618 h 89012"/>
                <a:gd name="connsiteX16" fmla="*/ 0 w 202191"/>
                <a:gd name="connsiteY16" fmla="*/ 86315 h 89012"/>
                <a:gd name="connsiteX17" fmla="*/ 0 w 202191"/>
                <a:gd name="connsiteY17" fmla="*/ 86315 h 89012"/>
                <a:gd name="connsiteX18" fmla="*/ 2696 w 202191"/>
                <a:gd name="connsiteY18" fmla="*/ 89012 h 89012"/>
                <a:gd name="connsiteX19" fmla="*/ 64701 w 202191"/>
                <a:gd name="connsiteY19" fmla="*/ 89012 h 89012"/>
                <a:gd name="connsiteX20" fmla="*/ 84920 w 202191"/>
                <a:gd name="connsiteY20" fmla="*/ 85641 h 89012"/>
                <a:gd name="connsiteX0" fmla="*/ 84920 w 202192"/>
                <a:gd name="connsiteY0" fmla="*/ 85641 h 89012"/>
                <a:gd name="connsiteX1" fmla="*/ 202192 w 202192"/>
                <a:gd name="connsiteY1" fmla="*/ 47204 h 89012"/>
                <a:gd name="connsiteX2" fmla="*/ 200844 w 202192"/>
                <a:gd name="connsiteY2" fmla="*/ 43832 h 89012"/>
                <a:gd name="connsiteX3" fmla="*/ 202192 w 202192"/>
                <a:gd name="connsiteY3" fmla="*/ 40460 h 89012"/>
                <a:gd name="connsiteX4" fmla="*/ 84920 w 202192"/>
                <a:gd name="connsiteY4" fmla="*/ 3372 h 89012"/>
                <a:gd name="connsiteX5" fmla="*/ 64701 w 202192"/>
                <a:gd name="connsiteY5" fmla="*/ 0 h 89012"/>
                <a:gd name="connsiteX6" fmla="*/ 2696 w 202192"/>
                <a:gd name="connsiteY6" fmla="*/ 0 h 89012"/>
                <a:gd name="connsiteX7" fmla="*/ 0 w 202192"/>
                <a:gd name="connsiteY7" fmla="*/ 2697 h 89012"/>
                <a:gd name="connsiteX8" fmla="*/ 0 w 202192"/>
                <a:gd name="connsiteY8" fmla="*/ 2697 h 89012"/>
                <a:gd name="connsiteX9" fmla="*/ 2696 w 202192"/>
                <a:gd name="connsiteY9" fmla="*/ 5395 h 89012"/>
                <a:gd name="connsiteX10" fmla="*/ 64701 w 202192"/>
                <a:gd name="connsiteY10" fmla="*/ 5395 h 89012"/>
                <a:gd name="connsiteX11" fmla="*/ 83573 w 202192"/>
                <a:gd name="connsiteY11" fmla="*/ 8092 h 89012"/>
                <a:gd name="connsiteX12" fmla="*/ 197474 w 202192"/>
                <a:gd name="connsiteY12" fmla="*/ 44506 h 89012"/>
                <a:gd name="connsiteX13" fmla="*/ 83573 w 202192"/>
                <a:gd name="connsiteY13" fmla="*/ 80920 h 89012"/>
                <a:gd name="connsiteX14" fmla="*/ 64701 w 202192"/>
                <a:gd name="connsiteY14" fmla="*/ 83618 h 89012"/>
                <a:gd name="connsiteX15" fmla="*/ 2696 w 202192"/>
                <a:gd name="connsiteY15" fmla="*/ 83618 h 89012"/>
                <a:gd name="connsiteX16" fmla="*/ 0 w 202192"/>
                <a:gd name="connsiteY16" fmla="*/ 86315 h 89012"/>
                <a:gd name="connsiteX17" fmla="*/ 0 w 202192"/>
                <a:gd name="connsiteY17" fmla="*/ 86315 h 89012"/>
                <a:gd name="connsiteX18" fmla="*/ 2696 w 202192"/>
                <a:gd name="connsiteY18" fmla="*/ 89012 h 89012"/>
                <a:gd name="connsiteX19" fmla="*/ 64701 w 202192"/>
                <a:gd name="connsiteY19" fmla="*/ 89012 h 89012"/>
                <a:gd name="connsiteX20" fmla="*/ 84920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84920" y="85641"/>
                  </a:moveTo>
                  <a:lnTo>
                    <a:pt x="202192" y="47204"/>
                  </a:lnTo>
                  <a:lnTo>
                    <a:pt x="200844" y="43832"/>
                  </a:lnTo>
                  <a:lnTo>
                    <a:pt x="202192" y="40460"/>
                  </a:lnTo>
                  <a:lnTo>
                    <a:pt x="84920" y="3372"/>
                  </a:lnTo>
                  <a:cubicBezTo>
                    <a:pt x="78181" y="1349"/>
                    <a:pt x="71441" y="0"/>
                    <a:pt x="64701" y="0"/>
                  </a:cubicBezTo>
                  <a:lnTo>
                    <a:pt x="2696" y="0"/>
                  </a:lnTo>
                  <a:cubicBezTo>
                    <a:pt x="1348" y="0"/>
                    <a:pt x="0" y="1349"/>
                    <a:pt x="0" y="2697"/>
                  </a:cubicBezTo>
                  <a:lnTo>
                    <a:pt x="0" y="2697"/>
                  </a:lnTo>
                  <a:cubicBezTo>
                    <a:pt x="0" y="4046"/>
                    <a:pt x="1348" y="5395"/>
                    <a:pt x="2696" y="5395"/>
                  </a:cubicBezTo>
                  <a:lnTo>
                    <a:pt x="64701" y="5395"/>
                  </a:lnTo>
                  <a:cubicBezTo>
                    <a:pt x="71441" y="5395"/>
                    <a:pt x="77507" y="6069"/>
                    <a:pt x="83573" y="8092"/>
                  </a:cubicBezTo>
                  <a:lnTo>
                    <a:pt x="197474" y="44506"/>
                  </a:lnTo>
                  <a:lnTo>
                    <a:pt x="83573" y="80920"/>
                  </a:lnTo>
                  <a:cubicBezTo>
                    <a:pt x="77507" y="82943"/>
                    <a:pt x="70767" y="83618"/>
                    <a:pt x="64701" y="83618"/>
                  </a:cubicBezTo>
                  <a:lnTo>
                    <a:pt x="2696" y="83618"/>
                  </a:lnTo>
                  <a:cubicBezTo>
                    <a:pt x="1348" y="83618"/>
                    <a:pt x="0" y="84966"/>
                    <a:pt x="0" y="86315"/>
                  </a:cubicBezTo>
                  <a:lnTo>
                    <a:pt x="0" y="86315"/>
                  </a:lnTo>
                  <a:cubicBezTo>
                    <a:pt x="0" y="87664"/>
                    <a:pt x="1348" y="89012"/>
                    <a:pt x="2696" y="89012"/>
                  </a:cubicBezTo>
                  <a:lnTo>
                    <a:pt x="64701" y="89012"/>
                  </a:lnTo>
                  <a:cubicBezTo>
                    <a:pt x="71441" y="89012"/>
                    <a:pt x="78855" y="87664"/>
                    <a:pt x="84920" y="8564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F1919DD-4046-A4F2-9751-F8F1A72F4665}"/>
                </a:ext>
              </a:extLst>
            </p:cNvPr>
            <p:cNvSpPr/>
            <p:nvPr/>
          </p:nvSpPr>
          <p:spPr>
            <a:xfrm>
              <a:off x="6487310" y="3043327"/>
              <a:ext cx="1752122" cy="771345"/>
            </a:xfrm>
            <a:custGeom>
              <a:avLst/>
              <a:gdLst>
                <a:gd name="connsiteX0" fmla="*/ 117271 w 202191"/>
                <a:gd name="connsiteY0" fmla="*/ 84292 h 89012"/>
                <a:gd name="connsiteX1" fmla="*/ 0 w 202191"/>
                <a:gd name="connsiteY1" fmla="*/ 47204 h 89012"/>
                <a:gd name="connsiteX2" fmla="*/ 1348 w 202191"/>
                <a:gd name="connsiteY2" fmla="*/ 43832 h 89012"/>
                <a:gd name="connsiteX3" fmla="*/ 0 w 202191"/>
                <a:gd name="connsiteY3" fmla="*/ 40460 h 89012"/>
                <a:gd name="connsiteX4" fmla="*/ 117271 w 202191"/>
                <a:gd name="connsiteY4" fmla="*/ 3372 h 89012"/>
                <a:gd name="connsiteX5" fmla="*/ 137490 w 202191"/>
                <a:gd name="connsiteY5" fmla="*/ 0 h 89012"/>
                <a:gd name="connsiteX6" fmla="*/ 199496 w 202191"/>
                <a:gd name="connsiteY6" fmla="*/ 0 h 89012"/>
                <a:gd name="connsiteX7" fmla="*/ 202192 w 202191"/>
                <a:gd name="connsiteY7" fmla="*/ 2697 h 89012"/>
                <a:gd name="connsiteX8" fmla="*/ 202192 w 202191"/>
                <a:gd name="connsiteY8" fmla="*/ 2697 h 89012"/>
                <a:gd name="connsiteX9" fmla="*/ 199496 w 202191"/>
                <a:gd name="connsiteY9" fmla="*/ 5395 h 89012"/>
                <a:gd name="connsiteX10" fmla="*/ 137490 w 202191"/>
                <a:gd name="connsiteY10" fmla="*/ 5395 h 89012"/>
                <a:gd name="connsiteX11" fmla="*/ 118619 w 202191"/>
                <a:gd name="connsiteY11" fmla="*/ 8092 h 89012"/>
                <a:gd name="connsiteX12" fmla="*/ 4718 w 202191"/>
                <a:gd name="connsiteY12" fmla="*/ 44506 h 89012"/>
                <a:gd name="connsiteX13" fmla="*/ 118619 w 202191"/>
                <a:gd name="connsiteY13" fmla="*/ 80920 h 89012"/>
                <a:gd name="connsiteX14" fmla="*/ 137490 w 202191"/>
                <a:gd name="connsiteY14" fmla="*/ 83618 h 89012"/>
                <a:gd name="connsiteX15" fmla="*/ 199496 w 202191"/>
                <a:gd name="connsiteY15" fmla="*/ 83618 h 89012"/>
                <a:gd name="connsiteX16" fmla="*/ 202192 w 202191"/>
                <a:gd name="connsiteY16" fmla="*/ 86315 h 89012"/>
                <a:gd name="connsiteX17" fmla="*/ 202192 w 202191"/>
                <a:gd name="connsiteY17" fmla="*/ 86315 h 89012"/>
                <a:gd name="connsiteX18" fmla="*/ 199496 w 202191"/>
                <a:gd name="connsiteY18" fmla="*/ 89012 h 89012"/>
                <a:gd name="connsiteX19" fmla="*/ 137490 w 202191"/>
                <a:gd name="connsiteY19" fmla="*/ 89012 h 89012"/>
                <a:gd name="connsiteX20" fmla="*/ 117271 w 202191"/>
                <a:gd name="connsiteY20" fmla="*/ 85641 h 89012"/>
                <a:gd name="connsiteX0" fmla="*/ 117271 w 202192"/>
                <a:gd name="connsiteY0" fmla="*/ 85641 h 89012"/>
                <a:gd name="connsiteX1" fmla="*/ 0 w 202192"/>
                <a:gd name="connsiteY1" fmla="*/ 47204 h 89012"/>
                <a:gd name="connsiteX2" fmla="*/ 1348 w 202192"/>
                <a:gd name="connsiteY2" fmla="*/ 43832 h 89012"/>
                <a:gd name="connsiteX3" fmla="*/ 0 w 202192"/>
                <a:gd name="connsiteY3" fmla="*/ 40460 h 89012"/>
                <a:gd name="connsiteX4" fmla="*/ 117271 w 202192"/>
                <a:gd name="connsiteY4" fmla="*/ 3372 h 89012"/>
                <a:gd name="connsiteX5" fmla="*/ 137490 w 202192"/>
                <a:gd name="connsiteY5" fmla="*/ 0 h 89012"/>
                <a:gd name="connsiteX6" fmla="*/ 199496 w 202192"/>
                <a:gd name="connsiteY6" fmla="*/ 0 h 89012"/>
                <a:gd name="connsiteX7" fmla="*/ 202192 w 202192"/>
                <a:gd name="connsiteY7" fmla="*/ 2697 h 89012"/>
                <a:gd name="connsiteX8" fmla="*/ 202192 w 202192"/>
                <a:gd name="connsiteY8" fmla="*/ 2697 h 89012"/>
                <a:gd name="connsiteX9" fmla="*/ 199496 w 202192"/>
                <a:gd name="connsiteY9" fmla="*/ 5395 h 89012"/>
                <a:gd name="connsiteX10" fmla="*/ 137490 w 202192"/>
                <a:gd name="connsiteY10" fmla="*/ 5395 h 89012"/>
                <a:gd name="connsiteX11" fmla="*/ 118619 w 202192"/>
                <a:gd name="connsiteY11" fmla="*/ 8092 h 89012"/>
                <a:gd name="connsiteX12" fmla="*/ 4718 w 202192"/>
                <a:gd name="connsiteY12" fmla="*/ 44506 h 89012"/>
                <a:gd name="connsiteX13" fmla="*/ 118619 w 202192"/>
                <a:gd name="connsiteY13" fmla="*/ 80920 h 89012"/>
                <a:gd name="connsiteX14" fmla="*/ 137490 w 202192"/>
                <a:gd name="connsiteY14" fmla="*/ 83618 h 89012"/>
                <a:gd name="connsiteX15" fmla="*/ 199496 w 202192"/>
                <a:gd name="connsiteY15" fmla="*/ 83618 h 89012"/>
                <a:gd name="connsiteX16" fmla="*/ 202192 w 202192"/>
                <a:gd name="connsiteY16" fmla="*/ 86315 h 89012"/>
                <a:gd name="connsiteX17" fmla="*/ 202192 w 202192"/>
                <a:gd name="connsiteY17" fmla="*/ 86315 h 89012"/>
                <a:gd name="connsiteX18" fmla="*/ 199496 w 202192"/>
                <a:gd name="connsiteY18" fmla="*/ 89012 h 89012"/>
                <a:gd name="connsiteX19" fmla="*/ 137490 w 202192"/>
                <a:gd name="connsiteY19" fmla="*/ 89012 h 89012"/>
                <a:gd name="connsiteX20" fmla="*/ 117271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117271" y="85641"/>
                  </a:moveTo>
                  <a:lnTo>
                    <a:pt x="0" y="47204"/>
                  </a:lnTo>
                  <a:lnTo>
                    <a:pt x="1348" y="43832"/>
                  </a:lnTo>
                  <a:lnTo>
                    <a:pt x="0" y="40460"/>
                  </a:lnTo>
                  <a:lnTo>
                    <a:pt x="117271" y="3372"/>
                  </a:lnTo>
                  <a:cubicBezTo>
                    <a:pt x="124011" y="1349"/>
                    <a:pt x="130751" y="0"/>
                    <a:pt x="137490" y="0"/>
                  </a:cubicBezTo>
                  <a:lnTo>
                    <a:pt x="199496" y="0"/>
                  </a:lnTo>
                  <a:cubicBezTo>
                    <a:pt x="200844" y="0"/>
                    <a:pt x="202192" y="1349"/>
                    <a:pt x="202192" y="2697"/>
                  </a:cubicBezTo>
                  <a:lnTo>
                    <a:pt x="202192" y="2697"/>
                  </a:lnTo>
                  <a:cubicBezTo>
                    <a:pt x="202192" y="4046"/>
                    <a:pt x="200844" y="5395"/>
                    <a:pt x="199496" y="5395"/>
                  </a:cubicBezTo>
                  <a:lnTo>
                    <a:pt x="137490" y="5395"/>
                  </a:lnTo>
                  <a:cubicBezTo>
                    <a:pt x="130751" y="5395"/>
                    <a:pt x="124685" y="6069"/>
                    <a:pt x="118619" y="8092"/>
                  </a:cubicBezTo>
                  <a:lnTo>
                    <a:pt x="4718" y="44506"/>
                  </a:lnTo>
                  <a:lnTo>
                    <a:pt x="118619" y="80920"/>
                  </a:lnTo>
                  <a:cubicBezTo>
                    <a:pt x="124685" y="82943"/>
                    <a:pt x="131425" y="83618"/>
                    <a:pt x="137490" y="83618"/>
                  </a:cubicBezTo>
                  <a:lnTo>
                    <a:pt x="199496" y="83618"/>
                  </a:lnTo>
                  <a:cubicBezTo>
                    <a:pt x="200844" y="83618"/>
                    <a:pt x="202192" y="84966"/>
                    <a:pt x="202192" y="86315"/>
                  </a:cubicBezTo>
                  <a:lnTo>
                    <a:pt x="202192" y="86315"/>
                  </a:lnTo>
                  <a:cubicBezTo>
                    <a:pt x="202192" y="87664"/>
                    <a:pt x="200844" y="89012"/>
                    <a:pt x="199496" y="89012"/>
                  </a:cubicBezTo>
                  <a:lnTo>
                    <a:pt x="137490" y="89012"/>
                  </a:lnTo>
                  <a:cubicBezTo>
                    <a:pt x="130751" y="89012"/>
                    <a:pt x="123337" y="87664"/>
                    <a:pt x="117271" y="8564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C8FA7E0F-C9A3-E640-CB15-2F325536C292}"/>
              </a:ext>
            </a:extLst>
          </p:cNvPr>
          <p:cNvSpPr/>
          <p:nvPr/>
        </p:nvSpPr>
        <p:spPr>
          <a:xfrm>
            <a:off x="5146936" y="2141220"/>
            <a:ext cx="1898129" cy="2651760"/>
          </a:xfrm>
          <a:prstGeom prst="roundRect">
            <a:avLst>
              <a:gd name="adj" fmla="val 4289"/>
            </a:avLst>
          </a:pr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2B1F6A-D68E-F92B-883B-1D196BCD34DE}"/>
              </a:ext>
            </a:extLst>
          </p:cNvPr>
          <p:cNvGrpSpPr/>
          <p:nvPr/>
        </p:nvGrpSpPr>
        <p:grpSpPr>
          <a:xfrm>
            <a:off x="658869" y="2806139"/>
            <a:ext cx="3218688" cy="596040"/>
            <a:chOff x="658869" y="2792403"/>
            <a:chExt cx="3218688" cy="59604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370E853-2F8D-D9CC-FA0A-1CA47DF50E90}"/>
                </a:ext>
              </a:extLst>
            </p:cNvPr>
            <p:cNvSpPr/>
            <p:nvPr/>
          </p:nvSpPr>
          <p:spPr>
            <a:xfrm>
              <a:off x="658869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EB80E8-FCD1-87AD-83DC-08FB370075BA}"/>
                </a:ext>
              </a:extLst>
            </p:cNvPr>
            <p:cNvSpPr txBox="1"/>
            <p:nvPr/>
          </p:nvSpPr>
          <p:spPr>
            <a:xfrm>
              <a:off x="872701" y="289036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C24521E-CBF1-8939-9443-BC093524729E}"/>
                </a:ext>
              </a:extLst>
            </p:cNvPr>
            <p:cNvSpPr txBox="1"/>
            <p:nvPr/>
          </p:nvSpPr>
          <p:spPr>
            <a:xfrm>
              <a:off x="1443946" y="290575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AA8AA5-A8BA-50BB-9E6F-F4E599E7924C}"/>
              </a:ext>
            </a:extLst>
          </p:cNvPr>
          <p:cNvGrpSpPr/>
          <p:nvPr/>
        </p:nvGrpSpPr>
        <p:grpSpPr>
          <a:xfrm>
            <a:off x="658869" y="3532022"/>
            <a:ext cx="3218688" cy="596040"/>
            <a:chOff x="658869" y="3518286"/>
            <a:chExt cx="3218688" cy="596040"/>
          </a:xfrm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45D0067-0C77-AA65-DC0C-A2E42636B951}"/>
                </a:ext>
              </a:extLst>
            </p:cNvPr>
            <p:cNvSpPr/>
            <p:nvPr/>
          </p:nvSpPr>
          <p:spPr>
            <a:xfrm flipH="1">
              <a:off x="658869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08A5E0-BCCA-5D27-9A01-8CC87E58629B}"/>
                </a:ext>
              </a:extLst>
            </p:cNvPr>
            <p:cNvSpPr txBox="1"/>
            <p:nvPr/>
          </p:nvSpPr>
          <p:spPr>
            <a:xfrm>
              <a:off x="872701" y="361625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0F1E34F-79FA-BFBB-55B2-41E2782AAD48}"/>
                </a:ext>
              </a:extLst>
            </p:cNvPr>
            <p:cNvSpPr txBox="1"/>
            <p:nvPr/>
          </p:nvSpPr>
          <p:spPr>
            <a:xfrm>
              <a:off x="1437256" y="363164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F73042-6CD3-1E37-3848-193503252E89}"/>
              </a:ext>
            </a:extLst>
          </p:cNvPr>
          <p:cNvGrpSpPr/>
          <p:nvPr/>
        </p:nvGrpSpPr>
        <p:grpSpPr>
          <a:xfrm>
            <a:off x="8314444" y="2806139"/>
            <a:ext cx="3218688" cy="596040"/>
            <a:chOff x="8314444" y="2792403"/>
            <a:chExt cx="3218688" cy="59604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9FC8F8-B38D-EBDE-709B-1D9BC8AB3959}"/>
                </a:ext>
              </a:extLst>
            </p:cNvPr>
            <p:cNvSpPr/>
            <p:nvPr/>
          </p:nvSpPr>
          <p:spPr>
            <a:xfrm flipH="1">
              <a:off x="8314444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822756-0228-3FE1-B051-0E7ED85EAF7A}"/>
                </a:ext>
              </a:extLst>
            </p:cNvPr>
            <p:cNvSpPr txBox="1"/>
            <p:nvPr/>
          </p:nvSpPr>
          <p:spPr>
            <a:xfrm>
              <a:off x="10875469" y="289036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E12948-62E0-2029-BD26-B5DAD49AF16C}"/>
                </a:ext>
              </a:extLst>
            </p:cNvPr>
            <p:cNvSpPr txBox="1"/>
            <p:nvPr/>
          </p:nvSpPr>
          <p:spPr>
            <a:xfrm>
              <a:off x="9110842" y="290575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8E7EF6-E30A-3B6C-B27E-B86D4A27D1C1}"/>
              </a:ext>
            </a:extLst>
          </p:cNvPr>
          <p:cNvGrpSpPr/>
          <p:nvPr/>
        </p:nvGrpSpPr>
        <p:grpSpPr>
          <a:xfrm>
            <a:off x="8314444" y="3532022"/>
            <a:ext cx="3218688" cy="596040"/>
            <a:chOff x="8314444" y="3518286"/>
            <a:chExt cx="3218688" cy="59604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DD166FE-91BB-8A7B-B000-FE02B67039F6}"/>
                </a:ext>
              </a:extLst>
            </p:cNvPr>
            <p:cNvSpPr/>
            <p:nvPr/>
          </p:nvSpPr>
          <p:spPr>
            <a:xfrm>
              <a:off x="8314444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2F7C95-5A8D-C220-4159-C35EF2E7474B}"/>
                </a:ext>
              </a:extLst>
            </p:cNvPr>
            <p:cNvSpPr txBox="1"/>
            <p:nvPr/>
          </p:nvSpPr>
          <p:spPr>
            <a:xfrm>
              <a:off x="10875469" y="361625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83BAD1-BAD3-F664-8225-2949198B579C}"/>
                </a:ext>
              </a:extLst>
            </p:cNvPr>
            <p:cNvSpPr txBox="1"/>
            <p:nvPr/>
          </p:nvSpPr>
          <p:spPr>
            <a:xfrm>
              <a:off x="9110842" y="363164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D1A7F5-DCFB-3D7C-ABB6-A05588624711}"/>
              </a:ext>
            </a:extLst>
          </p:cNvPr>
          <p:cNvGrpSpPr/>
          <p:nvPr/>
        </p:nvGrpSpPr>
        <p:grpSpPr>
          <a:xfrm>
            <a:off x="5272701" y="2629663"/>
            <a:ext cx="1655064" cy="1674874"/>
            <a:chOff x="336833" y="2689321"/>
            <a:chExt cx="2930420" cy="167487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A6168C-D37B-25A2-103B-87841E01C6C7}"/>
                </a:ext>
              </a:extLst>
            </p:cNvPr>
            <p:cNvSpPr txBox="1"/>
            <p:nvPr/>
          </p:nvSpPr>
          <p:spPr>
            <a:xfrm>
              <a:off x="336833" y="2689321"/>
              <a:ext cx="29304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27DABD-EB46-8AA7-8FEE-76F0CDB763EA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27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4-Point Diverging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92DEA5-48DE-F6D8-0CE4-E47B971B75F6}"/>
              </a:ext>
            </a:extLst>
          </p:cNvPr>
          <p:cNvGrpSpPr/>
          <p:nvPr/>
        </p:nvGrpSpPr>
        <p:grpSpPr>
          <a:xfrm>
            <a:off x="3955494" y="3081428"/>
            <a:ext cx="4281013" cy="771345"/>
            <a:chOff x="3958419" y="3043327"/>
            <a:chExt cx="4281013" cy="771345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B5E46E8-F40F-D6E3-2FF1-4883EF8943A5}"/>
                </a:ext>
              </a:extLst>
            </p:cNvPr>
            <p:cNvSpPr/>
            <p:nvPr/>
          </p:nvSpPr>
          <p:spPr>
            <a:xfrm>
              <a:off x="3958419" y="3043327"/>
              <a:ext cx="1752122" cy="771345"/>
            </a:xfrm>
            <a:custGeom>
              <a:avLst/>
              <a:gdLst>
                <a:gd name="connsiteX0" fmla="*/ 84920 w 202191"/>
                <a:gd name="connsiteY0" fmla="*/ 84292 h 89012"/>
                <a:gd name="connsiteX1" fmla="*/ 202192 w 202191"/>
                <a:gd name="connsiteY1" fmla="*/ 47204 h 89012"/>
                <a:gd name="connsiteX2" fmla="*/ 200844 w 202191"/>
                <a:gd name="connsiteY2" fmla="*/ 43832 h 89012"/>
                <a:gd name="connsiteX3" fmla="*/ 202192 w 202191"/>
                <a:gd name="connsiteY3" fmla="*/ 40460 h 89012"/>
                <a:gd name="connsiteX4" fmla="*/ 84920 w 202191"/>
                <a:gd name="connsiteY4" fmla="*/ 3372 h 89012"/>
                <a:gd name="connsiteX5" fmla="*/ 64701 w 202191"/>
                <a:gd name="connsiteY5" fmla="*/ 0 h 89012"/>
                <a:gd name="connsiteX6" fmla="*/ 2696 w 202191"/>
                <a:gd name="connsiteY6" fmla="*/ 0 h 89012"/>
                <a:gd name="connsiteX7" fmla="*/ 0 w 202191"/>
                <a:gd name="connsiteY7" fmla="*/ 2697 h 89012"/>
                <a:gd name="connsiteX8" fmla="*/ 0 w 202191"/>
                <a:gd name="connsiteY8" fmla="*/ 2697 h 89012"/>
                <a:gd name="connsiteX9" fmla="*/ 2696 w 202191"/>
                <a:gd name="connsiteY9" fmla="*/ 5395 h 89012"/>
                <a:gd name="connsiteX10" fmla="*/ 64701 w 202191"/>
                <a:gd name="connsiteY10" fmla="*/ 5395 h 89012"/>
                <a:gd name="connsiteX11" fmla="*/ 83573 w 202191"/>
                <a:gd name="connsiteY11" fmla="*/ 8092 h 89012"/>
                <a:gd name="connsiteX12" fmla="*/ 197474 w 202191"/>
                <a:gd name="connsiteY12" fmla="*/ 44506 h 89012"/>
                <a:gd name="connsiteX13" fmla="*/ 83573 w 202191"/>
                <a:gd name="connsiteY13" fmla="*/ 80920 h 89012"/>
                <a:gd name="connsiteX14" fmla="*/ 64701 w 202191"/>
                <a:gd name="connsiteY14" fmla="*/ 83618 h 89012"/>
                <a:gd name="connsiteX15" fmla="*/ 2696 w 202191"/>
                <a:gd name="connsiteY15" fmla="*/ 83618 h 89012"/>
                <a:gd name="connsiteX16" fmla="*/ 0 w 202191"/>
                <a:gd name="connsiteY16" fmla="*/ 86315 h 89012"/>
                <a:gd name="connsiteX17" fmla="*/ 0 w 202191"/>
                <a:gd name="connsiteY17" fmla="*/ 86315 h 89012"/>
                <a:gd name="connsiteX18" fmla="*/ 2696 w 202191"/>
                <a:gd name="connsiteY18" fmla="*/ 89012 h 89012"/>
                <a:gd name="connsiteX19" fmla="*/ 64701 w 202191"/>
                <a:gd name="connsiteY19" fmla="*/ 89012 h 89012"/>
                <a:gd name="connsiteX20" fmla="*/ 84920 w 202191"/>
                <a:gd name="connsiteY20" fmla="*/ 85641 h 89012"/>
                <a:gd name="connsiteX0" fmla="*/ 84920 w 202192"/>
                <a:gd name="connsiteY0" fmla="*/ 85641 h 89012"/>
                <a:gd name="connsiteX1" fmla="*/ 202192 w 202192"/>
                <a:gd name="connsiteY1" fmla="*/ 47204 h 89012"/>
                <a:gd name="connsiteX2" fmla="*/ 200844 w 202192"/>
                <a:gd name="connsiteY2" fmla="*/ 43832 h 89012"/>
                <a:gd name="connsiteX3" fmla="*/ 202192 w 202192"/>
                <a:gd name="connsiteY3" fmla="*/ 40460 h 89012"/>
                <a:gd name="connsiteX4" fmla="*/ 84920 w 202192"/>
                <a:gd name="connsiteY4" fmla="*/ 3372 h 89012"/>
                <a:gd name="connsiteX5" fmla="*/ 64701 w 202192"/>
                <a:gd name="connsiteY5" fmla="*/ 0 h 89012"/>
                <a:gd name="connsiteX6" fmla="*/ 2696 w 202192"/>
                <a:gd name="connsiteY6" fmla="*/ 0 h 89012"/>
                <a:gd name="connsiteX7" fmla="*/ 0 w 202192"/>
                <a:gd name="connsiteY7" fmla="*/ 2697 h 89012"/>
                <a:gd name="connsiteX8" fmla="*/ 0 w 202192"/>
                <a:gd name="connsiteY8" fmla="*/ 2697 h 89012"/>
                <a:gd name="connsiteX9" fmla="*/ 2696 w 202192"/>
                <a:gd name="connsiteY9" fmla="*/ 5395 h 89012"/>
                <a:gd name="connsiteX10" fmla="*/ 64701 w 202192"/>
                <a:gd name="connsiteY10" fmla="*/ 5395 h 89012"/>
                <a:gd name="connsiteX11" fmla="*/ 83573 w 202192"/>
                <a:gd name="connsiteY11" fmla="*/ 8092 h 89012"/>
                <a:gd name="connsiteX12" fmla="*/ 197474 w 202192"/>
                <a:gd name="connsiteY12" fmla="*/ 44506 h 89012"/>
                <a:gd name="connsiteX13" fmla="*/ 83573 w 202192"/>
                <a:gd name="connsiteY13" fmla="*/ 80920 h 89012"/>
                <a:gd name="connsiteX14" fmla="*/ 64701 w 202192"/>
                <a:gd name="connsiteY14" fmla="*/ 83618 h 89012"/>
                <a:gd name="connsiteX15" fmla="*/ 2696 w 202192"/>
                <a:gd name="connsiteY15" fmla="*/ 83618 h 89012"/>
                <a:gd name="connsiteX16" fmla="*/ 0 w 202192"/>
                <a:gd name="connsiteY16" fmla="*/ 86315 h 89012"/>
                <a:gd name="connsiteX17" fmla="*/ 0 w 202192"/>
                <a:gd name="connsiteY17" fmla="*/ 86315 h 89012"/>
                <a:gd name="connsiteX18" fmla="*/ 2696 w 202192"/>
                <a:gd name="connsiteY18" fmla="*/ 89012 h 89012"/>
                <a:gd name="connsiteX19" fmla="*/ 64701 w 202192"/>
                <a:gd name="connsiteY19" fmla="*/ 89012 h 89012"/>
                <a:gd name="connsiteX20" fmla="*/ 84920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84920" y="85641"/>
                  </a:moveTo>
                  <a:lnTo>
                    <a:pt x="202192" y="47204"/>
                  </a:lnTo>
                  <a:lnTo>
                    <a:pt x="200844" y="43832"/>
                  </a:lnTo>
                  <a:lnTo>
                    <a:pt x="202192" y="40460"/>
                  </a:lnTo>
                  <a:lnTo>
                    <a:pt x="84920" y="3372"/>
                  </a:lnTo>
                  <a:cubicBezTo>
                    <a:pt x="78181" y="1349"/>
                    <a:pt x="71441" y="0"/>
                    <a:pt x="64701" y="0"/>
                  </a:cubicBezTo>
                  <a:lnTo>
                    <a:pt x="2696" y="0"/>
                  </a:lnTo>
                  <a:cubicBezTo>
                    <a:pt x="1348" y="0"/>
                    <a:pt x="0" y="1349"/>
                    <a:pt x="0" y="2697"/>
                  </a:cubicBezTo>
                  <a:lnTo>
                    <a:pt x="0" y="2697"/>
                  </a:lnTo>
                  <a:cubicBezTo>
                    <a:pt x="0" y="4046"/>
                    <a:pt x="1348" y="5395"/>
                    <a:pt x="2696" y="5395"/>
                  </a:cubicBezTo>
                  <a:lnTo>
                    <a:pt x="64701" y="5395"/>
                  </a:lnTo>
                  <a:cubicBezTo>
                    <a:pt x="71441" y="5395"/>
                    <a:pt x="77507" y="6069"/>
                    <a:pt x="83573" y="8092"/>
                  </a:cubicBezTo>
                  <a:lnTo>
                    <a:pt x="197474" y="44506"/>
                  </a:lnTo>
                  <a:lnTo>
                    <a:pt x="83573" y="80920"/>
                  </a:lnTo>
                  <a:cubicBezTo>
                    <a:pt x="77507" y="82943"/>
                    <a:pt x="70767" y="83618"/>
                    <a:pt x="64701" y="83618"/>
                  </a:cubicBezTo>
                  <a:lnTo>
                    <a:pt x="2696" y="83618"/>
                  </a:lnTo>
                  <a:cubicBezTo>
                    <a:pt x="1348" y="83618"/>
                    <a:pt x="0" y="84966"/>
                    <a:pt x="0" y="86315"/>
                  </a:cubicBezTo>
                  <a:lnTo>
                    <a:pt x="0" y="86315"/>
                  </a:lnTo>
                  <a:cubicBezTo>
                    <a:pt x="0" y="87664"/>
                    <a:pt x="1348" y="89012"/>
                    <a:pt x="2696" y="89012"/>
                  </a:cubicBezTo>
                  <a:lnTo>
                    <a:pt x="64701" y="89012"/>
                  </a:lnTo>
                  <a:cubicBezTo>
                    <a:pt x="71441" y="89012"/>
                    <a:pt x="78855" y="87664"/>
                    <a:pt x="84920" y="8564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F1919DD-4046-A4F2-9751-F8F1A72F4665}"/>
                </a:ext>
              </a:extLst>
            </p:cNvPr>
            <p:cNvSpPr/>
            <p:nvPr/>
          </p:nvSpPr>
          <p:spPr>
            <a:xfrm>
              <a:off x="6487310" y="3043327"/>
              <a:ext cx="1752122" cy="771345"/>
            </a:xfrm>
            <a:custGeom>
              <a:avLst/>
              <a:gdLst>
                <a:gd name="connsiteX0" fmla="*/ 117271 w 202191"/>
                <a:gd name="connsiteY0" fmla="*/ 84292 h 89012"/>
                <a:gd name="connsiteX1" fmla="*/ 0 w 202191"/>
                <a:gd name="connsiteY1" fmla="*/ 47204 h 89012"/>
                <a:gd name="connsiteX2" fmla="*/ 1348 w 202191"/>
                <a:gd name="connsiteY2" fmla="*/ 43832 h 89012"/>
                <a:gd name="connsiteX3" fmla="*/ 0 w 202191"/>
                <a:gd name="connsiteY3" fmla="*/ 40460 h 89012"/>
                <a:gd name="connsiteX4" fmla="*/ 117271 w 202191"/>
                <a:gd name="connsiteY4" fmla="*/ 3372 h 89012"/>
                <a:gd name="connsiteX5" fmla="*/ 137490 w 202191"/>
                <a:gd name="connsiteY5" fmla="*/ 0 h 89012"/>
                <a:gd name="connsiteX6" fmla="*/ 199496 w 202191"/>
                <a:gd name="connsiteY6" fmla="*/ 0 h 89012"/>
                <a:gd name="connsiteX7" fmla="*/ 202192 w 202191"/>
                <a:gd name="connsiteY7" fmla="*/ 2697 h 89012"/>
                <a:gd name="connsiteX8" fmla="*/ 202192 w 202191"/>
                <a:gd name="connsiteY8" fmla="*/ 2697 h 89012"/>
                <a:gd name="connsiteX9" fmla="*/ 199496 w 202191"/>
                <a:gd name="connsiteY9" fmla="*/ 5395 h 89012"/>
                <a:gd name="connsiteX10" fmla="*/ 137490 w 202191"/>
                <a:gd name="connsiteY10" fmla="*/ 5395 h 89012"/>
                <a:gd name="connsiteX11" fmla="*/ 118619 w 202191"/>
                <a:gd name="connsiteY11" fmla="*/ 8092 h 89012"/>
                <a:gd name="connsiteX12" fmla="*/ 4718 w 202191"/>
                <a:gd name="connsiteY12" fmla="*/ 44506 h 89012"/>
                <a:gd name="connsiteX13" fmla="*/ 118619 w 202191"/>
                <a:gd name="connsiteY13" fmla="*/ 80920 h 89012"/>
                <a:gd name="connsiteX14" fmla="*/ 137490 w 202191"/>
                <a:gd name="connsiteY14" fmla="*/ 83618 h 89012"/>
                <a:gd name="connsiteX15" fmla="*/ 199496 w 202191"/>
                <a:gd name="connsiteY15" fmla="*/ 83618 h 89012"/>
                <a:gd name="connsiteX16" fmla="*/ 202192 w 202191"/>
                <a:gd name="connsiteY16" fmla="*/ 86315 h 89012"/>
                <a:gd name="connsiteX17" fmla="*/ 202192 w 202191"/>
                <a:gd name="connsiteY17" fmla="*/ 86315 h 89012"/>
                <a:gd name="connsiteX18" fmla="*/ 199496 w 202191"/>
                <a:gd name="connsiteY18" fmla="*/ 89012 h 89012"/>
                <a:gd name="connsiteX19" fmla="*/ 137490 w 202191"/>
                <a:gd name="connsiteY19" fmla="*/ 89012 h 89012"/>
                <a:gd name="connsiteX20" fmla="*/ 117271 w 202191"/>
                <a:gd name="connsiteY20" fmla="*/ 85641 h 89012"/>
                <a:gd name="connsiteX0" fmla="*/ 117271 w 202192"/>
                <a:gd name="connsiteY0" fmla="*/ 85641 h 89012"/>
                <a:gd name="connsiteX1" fmla="*/ 0 w 202192"/>
                <a:gd name="connsiteY1" fmla="*/ 47204 h 89012"/>
                <a:gd name="connsiteX2" fmla="*/ 1348 w 202192"/>
                <a:gd name="connsiteY2" fmla="*/ 43832 h 89012"/>
                <a:gd name="connsiteX3" fmla="*/ 0 w 202192"/>
                <a:gd name="connsiteY3" fmla="*/ 40460 h 89012"/>
                <a:gd name="connsiteX4" fmla="*/ 117271 w 202192"/>
                <a:gd name="connsiteY4" fmla="*/ 3372 h 89012"/>
                <a:gd name="connsiteX5" fmla="*/ 137490 w 202192"/>
                <a:gd name="connsiteY5" fmla="*/ 0 h 89012"/>
                <a:gd name="connsiteX6" fmla="*/ 199496 w 202192"/>
                <a:gd name="connsiteY6" fmla="*/ 0 h 89012"/>
                <a:gd name="connsiteX7" fmla="*/ 202192 w 202192"/>
                <a:gd name="connsiteY7" fmla="*/ 2697 h 89012"/>
                <a:gd name="connsiteX8" fmla="*/ 202192 w 202192"/>
                <a:gd name="connsiteY8" fmla="*/ 2697 h 89012"/>
                <a:gd name="connsiteX9" fmla="*/ 199496 w 202192"/>
                <a:gd name="connsiteY9" fmla="*/ 5395 h 89012"/>
                <a:gd name="connsiteX10" fmla="*/ 137490 w 202192"/>
                <a:gd name="connsiteY10" fmla="*/ 5395 h 89012"/>
                <a:gd name="connsiteX11" fmla="*/ 118619 w 202192"/>
                <a:gd name="connsiteY11" fmla="*/ 8092 h 89012"/>
                <a:gd name="connsiteX12" fmla="*/ 4718 w 202192"/>
                <a:gd name="connsiteY12" fmla="*/ 44506 h 89012"/>
                <a:gd name="connsiteX13" fmla="*/ 118619 w 202192"/>
                <a:gd name="connsiteY13" fmla="*/ 80920 h 89012"/>
                <a:gd name="connsiteX14" fmla="*/ 137490 w 202192"/>
                <a:gd name="connsiteY14" fmla="*/ 83618 h 89012"/>
                <a:gd name="connsiteX15" fmla="*/ 199496 w 202192"/>
                <a:gd name="connsiteY15" fmla="*/ 83618 h 89012"/>
                <a:gd name="connsiteX16" fmla="*/ 202192 w 202192"/>
                <a:gd name="connsiteY16" fmla="*/ 86315 h 89012"/>
                <a:gd name="connsiteX17" fmla="*/ 202192 w 202192"/>
                <a:gd name="connsiteY17" fmla="*/ 86315 h 89012"/>
                <a:gd name="connsiteX18" fmla="*/ 199496 w 202192"/>
                <a:gd name="connsiteY18" fmla="*/ 89012 h 89012"/>
                <a:gd name="connsiteX19" fmla="*/ 137490 w 202192"/>
                <a:gd name="connsiteY19" fmla="*/ 89012 h 89012"/>
                <a:gd name="connsiteX20" fmla="*/ 117271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117271" y="85641"/>
                  </a:moveTo>
                  <a:lnTo>
                    <a:pt x="0" y="47204"/>
                  </a:lnTo>
                  <a:lnTo>
                    <a:pt x="1348" y="43832"/>
                  </a:lnTo>
                  <a:lnTo>
                    <a:pt x="0" y="40460"/>
                  </a:lnTo>
                  <a:lnTo>
                    <a:pt x="117271" y="3372"/>
                  </a:lnTo>
                  <a:cubicBezTo>
                    <a:pt x="124011" y="1349"/>
                    <a:pt x="130751" y="0"/>
                    <a:pt x="137490" y="0"/>
                  </a:cubicBezTo>
                  <a:lnTo>
                    <a:pt x="199496" y="0"/>
                  </a:lnTo>
                  <a:cubicBezTo>
                    <a:pt x="200844" y="0"/>
                    <a:pt x="202192" y="1349"/>
                    <a:pt x="202192" y="2697"/>
                  </a:cubicBezTo>
                  <a:lnTo>
                    <a:pt x="202192" y="2697"/>
                  </a:lnTo>
                  <a:cubicBezTo>
                    <a:pt x="202192" y="4046"/>
                    <a:pt x="200844" y="5395"/>
                    <a:pt x="199496" y="5395"/>
                  </a:cubicBezTo>
                  <a:lnTo>
                    <a:pt x="137490" y="5395"/>
                  </a:lnTo>
                  <a:cubicBezTo>
                    <a:pt x="130751" y="5395"/>
                    <a:pt x="124685" y="6069"/>
                    <a:pt x="118619" y="8092"/>
                  </a:cubicBezTo>
                  <a:lnTo>
                    <a:pt x="4718" y="44506"/>
                  </a:lnTo>
                  <a:lnTo>
                    <a:pt x="118619" y="80920"/>
                  </a:lnTo>
                  <a:cubicBezTo>
                    <a:pt x="124685" y="82943"/>
                    <a:pt x="131425" y="83618"/>
                    <a:pt x="137490" y="83618"/>
                  </a:cubicBezTo>
                  <a:lnTo>
                    <a:pt x="199496" y="83618"/>
                  </a:lnTo>
                  <a:cubicBezTo>
                    <a:pt x="200844" y="83618"/>
                    <a:pt x="202192" y="84966"/>
                    <a:pt x="202192" y="86315"/>
                  </a:cubicBezTo>
                  <a:lnTo>
                    <a:pt x="202192" y="86315"/>
                  </a:lnTo>
                  <a:cubicBezTo>
                    <a:pt x="202192" y="87664"/>
                    <a:pt x="200844" y="89012"/>
                    <a:pt x="199496" y="89012"/>
                  </a:cubicBezTo>
                  <a:lnTo>
                    <a:pt x="137490" y="89012"/>
                  </a:lnTo>
                  <a:cubicBezTo>
                    <a:pt x="130751" y="89012"/>
                    <a:pt x="123337" y="87664"/>
                    <a:pt x="117271" y="8564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C8FA7E0F-C9A3-E640-CB15-2F325536C292}"/>
              </a:ext>
            </a:extLst>
          </p:cNvPr>
          <p:cNvSpPr/>
          <p:nvPr/>
        </p:nvSpPr>
        <p:spPr>
          <a:xfrm>
            <a:off x="5146936" y="2141220"/>
            <a:ext cx="1898129" cy="2651760"/>
          </a:xfrm>
          <a:prstGeom prst="roundRect">
            <a:avLst>
              <a:gd name="adj" fmla="val 4289"/>
            </a:avLst>
          </a:pr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2B1F6A-D68E-F92B-883B-1D196BCD34DE}"/>
              </a:ext>
            </a:extLst>
          </p:cNvPr>
          <p:cNvGrpSpPr/>
          <p:nvPr/>
        </p:nvGrpSpPr>
        <p:grpSpPr>
          <a:xfrm>
            <a:off x="658869" y="2806139"/>
            <a:ext cx="3218688" cy="596040"/>
            <a:chOff x="658869" y="2792403"/>
            <a:chExt cx="3218688" cy="59604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370E853-2F8D-D9CC-FA0A-1CA47DF50E90}"/>
                </a:ext>
              </a:extLst>
            </p:cNvPr>
            <p:cNvSpPr/>
            <p:nvPr/>
          </p:nvSpPr>
          <p:spPr>
            <a:xfrm>
              <a:off x="658869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EB80E8-FCD1-87AD-83DC-08FB370075BA}"/>
                </a:ext>
              </a:extLst>
            </p:cNvPr>
            <p:cNvSpPr txBox="1"/>
            <p:nvPr/>
          </p:nvSpPr>
          <p:spPr>
            <a:xfrm>
              <a:off x="872701" y="289036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C24521E-CBF1-8939-9443-BC093524729E}"/>
                </a:ext>
              </a:extLst>
            </p:cNvPr>
            <p:cNvSpPr txBox="1"/>
            <p:nvPr/>
          </p:nvSpPr>
          <p:spPr>
            <a:xfrm>
              <a:off x="1443946" y="290575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AA8AA5-A8BA-50BB-9E6F-F4E599E7924C}"/>
              </a:ext>
            </a:extLst>
          </p:cNvPr>
          <p:cNvGrpSpPr/>
          <p:nvPr/>
        </p:nvGrpSpPr>
        <p:grpSpPr>
          <a:xfrm>
            <a:off x="658869" y="3532022"/>
            <a:ext cx="3218688" cy="596040"/>
            <a:chOff x="658869" y="3518286"/>
            <a:chExt cx="3218688" cy="596040"/>
          </a:xfrm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45D0067-0C77-AA65-DC0C-A2E42636B951}"/>
                </a:ext>
              </a:extLst>
            </p:cNvPr>
            <p:cNvSpPr/>
            <p:nvPr/>
          </p:nvSpPr>
          <p:spPr>
            <a:xfrm flipH="1">
              <a:off x="658869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08A5E0-BCCA-5D27-9A01-8CC87E58629B}"/>
                </a:ext>
              </a:extLst>
            </p:cNvPr>
            <p:cNvSpPr txBox="1"/>
            <p:nvPr/>
          </p:nvSpPr>
          <p:spPr>
            <a:xfrm>
              <a:off x="872701" y="361625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0F1E34F-79FA-BFBB-55B2-41E2782AAD48}"/>
                </a:ext>
              </a:extLst>
            </p:cNvPr>
            <p:cNvSpPr txBox="1"/>
            <p:nvPr/>
          </p:nvSpPr>
          <p:spPr>
            <a:xfrm>
              <a:off x="1437256" y="363164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F73042-6CD3-1E37-3848-193503252E89}"/>
              </a:ext>
            </a:extLst>
          </p:cNvPr>
          <p:cNvGrpSpPr/>
          <p:nvPr/>
        </p:nvGrpSpPr>
        <p:grpSpPr>
          <a:xfrm>
            <a:off x="8314444" y="2806139"/>
            <a:ext cx="3218688" cy="596040"/>
            <a:chOff x="8314444" y="2792403"/>
            <a:chExt cx="3218688" cy="59604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9FC8F8-B38D-EBDE-709B-1D9BC8AB3959}"/>
                </a:ext>
              </a:extLst>
            </p:cNvPr>
            <p:cNvSpPr/>
            <p:nvPr/>
          </p:nvSpPr>
          <p:spPr>
            <a:xfrm flipH="1">
              <a:off x="8314444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822756-0228-3FE1-B051-0E7ED85EAF7A}"/>
                </a:ext>
              </a:extLst>
            </p:cNvPr>
            <p:cNvSpPr txBox="1"/>
            <p:nvPr/>
          </p:nvSpPr>
          <p:spPr>
            <a:xfrm>
              <a:off x="10875469" y="289036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E12948-62E0-2029-BD26-B5DAD49AF16C}"/>
                </a:ext>
              </a:extLst>
            </p:cNvPr>
            <p:cNvSpPr txBox="1"/>
            <p:nvPr/>
          </p:nvSpPr>
          <p:spPr>
            <a:xfrm>
              <a:off x="9110842" y="290575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8E7EF6-E30A-3B6C-B27E-B86D4A27D1C1}"/>
              </a:ext>
            </a:extLst>
          </p:cNvPr>
          <p:cNvGrpSpPr/>
          <p:nvPr/>
        </p:nvGrpSpPr>
        <p:grpSpPr>
          <a:xfrm>
            <a:off x="8314444" y="3532022"/>
            <a:ext cx="3218688" cy="596040"/>
            <a:chOff x="8314444" y="3518286"/>
            <a:chExt cx="3218688" cy="59604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DD166FE-91BB-8A7B-B000-FE02B67039F6}"/>
                </a:ext>
              </a:extLst>
            </p:cNvPr>
            <p:cNvSpPr/>
            <p:nvPr/>
          </p:nvSpPr>
          <p:spPr>
            <a:xfrm>
              <a:off x="8314444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2F7C95-5A8D-C220-4159-C35EF2E7474B}"/>
                </a:ext>
              </a:extLst>
            </p:cNvPr>
            <p:cNvSpPr txBox="1"/>
            <p:nvPr/>
          </p:nvSpPr>
          <p:spPr>
            <a:xfrm>
              <a:off x="10875469" y="361625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83BAD1-BAD3-F664-8225-2949198B579C}"/>
                </a:ext>
              </a:extLst>
            </p:cNvPr>
            <p:cNvSpPr txBox="1"/>
            <p:nvPr/>
          </p:nvSpPr>
          <p:spPr>
            <a:xfrm>
              <a:off x="9110842" y="363164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D1A7F5-DCFB-3D7C-ABB6-A05588624711}"/>
              </a:ext>
            </a:extLst>
          </p:cNvPr>
          <p:cNvGrpSpPr/>
          <p:nvPr/>
        </p:nvGrpSpPr>
        <p:grpSpPr>
          <a:xfrm>
            <a:off x="5272701" y="2629663"/>
            <a:ext cx="1655064" cy="1674874"/>
            <a:chOff x="336833" y="2689321"/>
            <a:chExt cx="2930420" cy="167487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A6168C-D37B-25A2-103B-87841E01C6C7}"/>
                </a:ext>
              </a:extLst>
            </p:cNvPr>
            <p:cNvSpPr txBox="1"/>
            <p:nvPr/>
          </p:nvSpPr>
          <p:spPr>
            <a:xfrm>
              <a:off x="336833" y="2689321"/>
              <a:ext cx="29304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27DABD-EB46-8AA7-8FEE-76F0CDB763EA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26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9669</TotalTime>
  <Words>162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4-Point Diverging Process – Slide Template</vt:lpstr>
      <vt:lpstr>4-Point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4-Point Diverging Process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2024-04-06T02:45:18Z</dcterms:modified>
  <cp:category>Charts &amp; Diagrams</cp:category>
</cp:coreProperties>
</file>