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40" y="106331"/>
            <a:ext cx="8515350" cy="739056"/>
          </a:xfrm>
        </p:spPr>
        <p:txBody>
          <a:bodyPr/>
          <a:lstStyle/>
          <a:p>
            <a:r>
              <a:rPr lang="en-US" dirty="0"/>
              <a:t>Winning Comparison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68F60E4-31D2-DCEF-AB45-881BDC3CD32A}"/>
              </a:ext>
            </a:extLst>
          </p:cNvPr>
          <p:cNvGrpSpPr/>
          <p:nvPr/>
        </p:nvGrpSpPr>
        <p:grpSpPr>
          <a:xfrm>
            <a:off x="1170305" y="4070662"/>
            <a:ext cx="1485938" cy="1260003"/>
            <a:chOff x="332936" y="2555951"/>
            <a:chExt cx="2937088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87AD1B0-4B89-AFF2-1D3D-3D32DEDC7CCA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7B491A5-7CEA-EC63-87E3-97C9BE53466A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1D14F7F-D1C9-39C4-002E-C451BEBAC4FC}"/>
              </a:ext>
            </a:extLst>
          </p:cNvPr>
          <p:cNvGrpSpPr/>
          <p:nvPr/>
        </p:nvGrpSpPr>
        <p:grpSpPr>
          <a:xfrm>
            <a:off x="2942790" y="4070662"/>
            <a:ext cx="1485938" cy="1260003"/>
            <a:chOff x="332936" y="2555951"/>
            <a:chExt cx="2937088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B56B0B6-A0A2-6375-54D5-351D86435B3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625DD35-D86D-093A-F7B6-E18A24E7E569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BC1E537-9692-482E-AA32-E42E69F5A826}"/>
              </a:ext>
            </a:extLst>
          </p:cNvPr>
          <p:cNvGrpSpPr/>
          <p:nvPr/>
        </p:nvGrpSpPr>
        <p:grpSpPr>
          <a:xfrm>
            <a:off x="4715275" y="4070662"/>
            <a:ext cx="1485938" cy="1260003"/>
            <a:chOff x="332936" y="2555951"/>
            <a:chExt cx="2937088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FEE5B9-56D3-ABA2-950B-7CB84AEBA8C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F253F4A-C3FC-2646-3E16-04450FB1067C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E556DD3-1092-68E0-5609-C642EC5D912C}"/>
              </a:ext>
            </a:extLst>
          </p:cNvPr>
          <p:cNvGrpSpPr/>
          <p:nvPr/>
        </p:nvGrpSpPr>
        <p:grpSpPr>
          <a:xfrm>
            <a:off x="6487759" y="4070662"/>
            <a:ext cx="1485938" cy="1260003"/>
            <a:chOff x="332936" y="2555951"/>
            <a:chExt cx="2937088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0A0F8EC-FC65-2717-A760-AA6B5026F93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8BE8EF2-2C2E-0D53-8E90-A208D40C7E50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sp>
        <p:nvSpPr>
          <p:cNvPr id="27" name="Freeform 2">
            <a:extLst>
              <a:ext uri="{FF2B5EF4-FFF2-40B4-BE49-F238E27FC236}">
                <a16:creationId xmlns:a16="http://schemas.microsoft.com/office/drawing/2014/main" id="{372F5D2F-4A92-6942-6254-D79D91CD3720}"/>
              </a:ext>
            </a:extLst>
          </p:cNvPr>
          <p:cNvSpPr/>
          <p:nvPr/>
        </p:nvSpPr>
        <p:spPr>
          <a:xfrm>
            <a:off x="1170305" y="2219262"/>
            <a:ext cx="1485938" cy="1644824"/>
          </a:xfrm>
          <a:custGeom>
            <a:avLst/>
            <a:gdLst>
              <a:gd name="connsiteX0" fmla="*/ 85209 w 344603"/>
              <a:gd name="connsiteY0" fmla="*/ 380871 h 381450"/>
              <a:gd name="connsiteX1" fmla="*/ 107236 w 344603"/>
              <a:gd name="connsiteY1" fmla="*/ 269566 h 381450"/>
              <a:gd name="connsiteX2" fmla="*/ 145203 w 344603"/>
              <a:gd name="connsiteY2" fmla="*/ 269566 h 381450"/>
              <a:gd name="connsiteX3" fmla="*/ 157955 w 344603"/>
              <a:gd name="connsiteY3" fmla="*/ 233045 h 381450"/>
              <a:gd name="connsiteX4" fmla="*/ 148391 w 344603"/>
              <a:gd name="connsiteY4" fmla="*/ 220581 h 381450"/>
              <a:gd name="connsiteX5" fmla="*/ 157086 w 344603"/>
              <a:gd name="connsiteY5" fmla="*/ 209566 h 381450"/>
              <a:gd name="connsiteX6" fmla="*/ 151579 w 344603"/>
              <a:gd name="connsiteY6" fmla="*/ 196813 h 381450"/>
              <a:gd name="connsiteX7" fmla="*/ 147811 w 344603"/>
              <a:gd name="connsiteY7" fmla="*/ 189856 h 381450"/>
              <a:gd name="connsiteX8" fmla="*/ 144913 w 344603"/>
              <a:gd name="connsiteY8" fmla="*/ 187827 h 381450"/>
              <a:gd name="connsiteX9" fmla="*/ 27823 w 344603"/>
              <a:gd name="connsiteY9" fmla="*/ 104638 h 381450"/>
              <a:gd name="connsiteX10" fmla="*/ 5217 w 344603"/>
              <a:gd name="connsiteY10" fmla="*/ 41449 h 381450"/>
              <a:gd name="connsiteX11" fmla="*/ 580 w 344603"/>
              <a:gd name="connsiteY11" fmla="*/ 17681 h 381450"/>
              <a:gd name="connsiteX12" fmla="*/ 0 w 344603"/>
              <a:gd name="connsiteY12" fmla="*/ 13623 h 381450"/>
              <a:gd name="connsiteX13" fmla="*/ 82021 w 344603"/>
              <a:gd name="connsiteY13" fmla="*/ 13623 h 381450"/>
              <a:gd name="connsiteX14" fmla="*/ 82021 w 344603"/>
              <a:gd name="connsiteY14" fmla="*/ 0 h 381450"/>
              <a:gd name="connsiteX15" fmla="*/ 261133 w 344603"/>
              <a:gd name="connsiteY15" fmla="*/ 0 h 381450"/>
              <a:gd name="connsiteX16" fmla="*/ 261133 w 344603"/>
              <a:gd name="connsiteY16" fmla="*/ 13623 h 381450"/>
              <a:gd name="connsiteX17" fmla="*/ 269538 w 344603"/>
              <a:gd name="connsiteY17" fmla="*/ 13623 h 381450"/>
              <a:gd name="connsiteX18" fmla="*/ 277653 w 344603"/>
              <a:gd name="connsiteY18" fmla="*/ 13623 h 381450"/>
              <a:gd name="connsiteX19" fmla="*/ 286058 w 344603"/>
              <a:gd name="connsiteY19" fmla="*/ 13623 h 381450"/>
              <a:gd name="connsiteX20" fmla="*/ 294463 w 344603"/>
              <a:gd name="connsiteY20" fmla="*/ 13623 h 381450"/>
              <a:gd name="connsiteX21" fmla="*/ 302868 w 344603"/>
              <a:gd name="connsiteY21" fmla="*/ 13623 h 381450"/>
              <a:gd name="connsiteX22" fmla="*/ 310983 w 344603"/>
              <a:gd name="connsiteY22" fmla="*/ 13623 h 381450"/>
              <a:gd name="connsiteX23" fmla="*/ 319388 w 344603"/>
              <a:gd name="connsiteY23" fmla="*/ 13623 h 381450"/>
              <a:gd name="connsiteX24" fmla="*/ 327793 w 344603"/>
              <a:gd name="connsiteY24" fmla="*/ 13623 h 381450"/>
              <a:gd name="connsiteX25" fmla="*/ 335908 w 344603"/>
              <a:gd name="connsiteY25" fmla="*/ 13623 h 381450"/>
              <a:gd name="connsiteX26" fmla="*/ 344603 w 344603"/>
              <a:gd name="connsiteY26" fmla="*/ 13623 h 381450"/>
              <a:gd name="connsiteX27" fmla="*/ 343734 w 344603"/>
              <a:gd name="connsiteY27" fmla="*/ 19420 h 381450"/>
              <a:gd name="connsiteX28" fmla="*/ 328373 w 344603"/>
              <a:gd name="connsiteY28" fmla="*/ 78261 h 381450"/>
              <a:gd name="connsiteX29" fmla="*/ 295623 w 344603"/>
              <a:gd name="connsiteY29" fmla="*/ 134783 h 381450"/>
              <a:gd name="connsiteX30" fmla="*/ 213022 w 344603"/>
              <a:gd name="connsiteY30" fmla="*/ 185798 h 381450"/>
              <a:gd name="connsiteX31" fmla="*/ 199400 w 344603"/>
              <a:gd name="connsiteY31" fmla="*/ 188407 h 381450"/>
              <a:gd name="connsiteX32" fmla="*/ 196502 w 344603"/>
              <a:gd name="connsiteY32" fmla="*/ 190146 h 381450"/>
              <a:gd name="connsiteX33" fmla="*/ 186938 w 344603"/>
              <a:gd name="connsiteY33" fmla="*/ 210436 h 381450"/>
              <a:gd name="connsiteX34" fmla="*/ 195633 w 344603"/>
              <a:gd name="connsiteY34" fmla="*/ 222900 h 381450"/>
              <a:gd name="connsiteX35" fmla="*/ 185489 w 344603"/>
              <a:gd name="connsiteY35" fmla="*/ 233914 h 381450"/>
              <a:gd name="connsiteX36" fmla="*/ 188097 w 344603"/>
              <a:gd name="connsiteY36" fmla="*/ 246378 h 381450"/>
              <a:gd name="connsiteX37" fmla="*/ 196502 w 344603"/>
              <a:gd name="connsiteY37" fmla="*/ 267537 h 381450"/>
              <a:gd name="connsiteX38" fmla="*/ 201719 w 344603"/>
              <a:gd name="connsiteY38" fmla="*/ 270436 h 381450"/>
              <a:gd name="connsiteX39" fmla="*/ 232730 w 344603"/>
              <a:gd name="connsiteY39" fmla="*/ 270436 h 381450"/>
              <a:gd name="connsiteX40" fmla="*/ 236208 w 344603"/>
              <a:gd name="connsiteY40" fmla="*/ 270436 h 381450"/>
              <a:gd name="connsiteX41" fmla="*/ 257655 w 344603"/>
              <a:gd name="connsiteY41" fmla="*/ 381161 h 381450"/>
              <a:gd name="connsiteX42" fmla="*/ 257655 w 344603"/>
              <a:gd name="connsiteY42" fmla="*/ 381451 h 381450"/>
              <a:gd name="connsiteX43" fmla="*/ 257655 w 344603"/>
              <a:gd name="connsiteY43" fmla="*/ 381451 h 381450"/>
              <a:gd name="connsiteX44" fmla="*/ 255337 w 344603"/>
              <a:gd name="connsiteY44" fmla="*/ 381451 h 381450"/>
              <a:gd name="connsiteX45" fmla="*/ 86948 w 344603"/>
              <a:gd name="connsiteY45" fmla="*/ 381451 h 381450"/>
              <a:gd name="connsiteX46" fmla="*/ 106656 w 344603"/>
              <a:gd name="connsiteY46" fmla="*/ 150146 h 381450"/>
              <a:gd name="connsiteX47" fmla="*/ 106656 w 344603"/>
              <a:gd name="connsiteY47" fmla="*/ 149566 h 381450"/>
              <a:gd name="connsiteX48" fmla="*/ 101439 w 344603"/>
              <a:gd name="connsiteY48" fmla="*/ 140580 h 381450"/>
              <a:gd name="connsiteX49" fmla="*/ 96802 w 344603"/>
              <a:gd name="connsiteY49" fmla="*/ 130725 h 381450"/>
              <a:gd name="connsiteX50" fmla="*/ 84339 w 344603"/>
              <a:gd name="connsiteY50" fmla="*/ 77392 h 381450"/>
              <a:gd name="connsiteX51" fmla="*/ 81731 w 344603"/>
              <a:gd name="connsiteY51" fmla="*/ 40000 h 381450"/>
              <a:gd name="connsiteX52" fmla="*/ 81441 w 344603"/>
              <a:gd name="connsiteY52" fmla="*/ 38261 h 381450"/>
              <a:gd name="connsiteX53" fmla="*/ 28983 w 344603"/>
              <a:gd name="connsiteY53" fmla="*/ 36232 h 381450"/>
              <a:gd name="connsiteX54" fmla="*/ 29272 w 344603"/>
              <a:gd name="connsiteY54" fmla="*/ 38551 h 381450"/>
              <a:gd name="connsiteX55" fmla="*/ 49560 w 344603"/>
              <a:gd name="connsiteY55" fmla="*/ 93044 h 381450"/>
              <a:gd name="connsiteX56" fmla="*/ 95932 w 344603"/>
              <a:gd name="connsiteY56" fmla="*/ 143479 h 381450"/>
              <a:gd name="connsiteX57" fmla="*/ 106656 w 344603"/>
              <a:gd name="connsiteY57" fmla="*/ 149566 h 381450"/>
              <a:gd name="connsiteX58" fmla="*/ 260843 w 344603"/>
              <a:gd name="connsiteY58" fmla="*/ 38841 h 381450"/>
              <a:gd name="connsiteX59" fmla="*/ 260843 w 344603"/>
              <a:gd name="connsiteY59" fmla="*/ 40870 h 381450"/>
              <a:gd name="connsiteX60" fmla="*/ 259104 w 344603"/>
              <a:gd name="connsiteY60" fmla="*/ 73044 h 381450"/>
              <a:gd name="connsiteX61" fmla="*/ 251859 w 344603"/>
              <a:gd name="connsiteY61" fmla="*/ 114783 h 381450"/>
              <a:gd name="connsiteX62" fmla="*/ 237367 w 344603"/>
              <a:gd name="connsiteY62" fmla="*/ 146957 h 381450"/>
              <a:gd name="connsiteX63" fmla="*/ 236208 w 344603"/>
              <a:gd name="connsiteY63" fmla="*/ 148696 h 381450"/>
              <a:gd name="connsiteX64" fmla="*/ 236788 w 344603"/>
              <a:gd name="connsiteY64" fmla="*/ 148696 h 381450"/>
              <a:gd name="connsiteX65" fmla="*/ 238527 w 344603"/>
              <a:gd name="connsiteY65" fmla="*/ 147827 h 381450"/>
              <a:gd name="connsiteX66" fmla="*/ 289826 w 344603"/>
              <a:gd name="connsiteY66" fmla="*/ 98841 h 381450"/>
              <a:gd name="connsiteX67" fmla="*/ 313592 w 344603"/>
              <a:gd name="connsiteY67" fmla="*/ 39131 h 381450"/>
              <a:gd name="connsiteX68" fmla="*/ 314171 w 344603"/>
              <a:gd name="connsiteY68" fmla="*/ 36232 h 381450"/>
              <a:gd name="connsiteX69" fmla="*/ 261423 w 344603"/>
              <a:gd name="connsiteY69" fmla="*/ 38261 h 3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44603" h="381450">
                <a:moveTo>
                  <a:pt x="85209" y="380871"/>
                </a:moveTo>
                <a:cubicBezTo>
                  <a:pt x="92454" y="358262"/>
                  <a:pt x="99700" y="291885"/>
                  <a:pt x="107236" y="269566"/>
                </a:cubicBezTo>
                <a:lnTo>
                  <a:pt x="145203" y="269566"/>
                </a:lnTo>
                <a:cubicBezTo>
                  <a:pt x="152159" y="258262"/>
                  <a:pt x="156216" y="246088"/>
                  <a:pt x="157955" y="233045"/>
                </a:cubicBezTo>
                <a:cubicBezTo>
                  <a:pt x="151579" y="231305"/>
                  <a:pt x="148101" y="227247"/>
                  <a:pt x="148391" y="220581"/>
                </a:cubicBezTo>
                <a:cubicBezTo>
                  <a:pt x="148391" y="215073"/>
                  <a:pt x="151289" y="211305"/>
                  <a:pt x="157086" y="209566"/>
                </a:cubicBezTo>
                <a:cubicBezTo>
                  <a:pt x="155057" y="205218"/>
                  <a:pt x="153318" y="200870"/>
                  <a:pt x="151579" y="196813"/>
                </a:cubicBezTo>
                <a:cubicBezTo>
                  <a:pt x="150420" y="194494"/>
                  <a:pt x="148970" y="192175"/>
                  <a:pt x="147811" y="189856"/>
                </a:cubicBezTo>
                <a:cubicBezTo>
                  <a:pt x="147232" y="188696"/>
                  <a:pt x="146362" y="187827"/>
                  <a:pt x="144913" y="187827"/>
                </a:cubicBezTo>
                <a:cubicBezTo>
                  <a:pt x="98831" y="181450"/>
                  <a:pt x="52748" y="151015"/>
                  <a:pt x="27823" y="104638"/>
                </a:cubicBezTo>
                <a:cubicBezTo>
                  <a:pt x="17100" y="84638"/>
                  <a:pt x="10144" y="63479"/>
                  <a:pt x="5217" y="41449"/>
                </a:cubicBezTo>
                <a:cubicBezTo>
                  <a:pt x="3478" y="33623"/>
                  <a:pt x="2029" y="25507"/>
                  <a:pt x="580" y="17681"/>
                </a:cubicBezTo>
                <a:cubicBezTo>
                  <a:pt x="580" y="16522"/>
                  <a:pt x="290" y="15073"/>
                  <a:pt x="0" y="13623"/>
                </a:cubicBezTo>
                <a:lnTo>
                  <a:pt x="82021" y="13623"/>
                </a:lnTo>
                <a:lnTo>
                  <a:pt x="82021" y="0"/>
                </a:lnTo>
                <a:lnTo>
                  <a:pt x="261133" y="0"/>
                </a:lnTo>
                <a:lnTo>
                  <a:pt x="261133" y="13623"/>
                </a:lnTo>
                <a:cubicBezTo>
                  <a:pt x="264031" y="13913"/>
                  <a:pt x="266930" y="13623"/>
                  <a:pt x="269538" y="13623"/>
                </a:cubicBezTo>
                <a:cubicBezTo>
                  <a:pt x="272147" y="13623"/>
                  <a:pt x="274755" y="13623"/>
                  <a:pt x="277653" y="13623"/>
                </a:cubicBezTo>
                <a:cubicBezTo>
                  <a:pt x="280552" y="13623"/>
                  <a:pt x="283160" y="13623"/>
                  <a:pt x="286058" y="13623"/>
                </a:cubicBezTo>
                <a:cubicBezTo>
                  <a:pt x="288956" y="13623"/>
                  <a:pt x="291565" y="13623"/>
                  <a:pt x="294463" y="13623"/>
                </a:cubicBezTo>
                <a:cubicBezTo>
                  <a:pt x="297361" y="13623"/>
                  <a:pt x="299970" y="13623"/>
                  <a:pt x="302868" y="13623"/>
                </a:cubicBezTo>
                <a:cubicBezTo>
                  <a:pt x="305477" y="13623"/>
                  <a:pt x="308085" y="13623"/>
                  <a:pt x="310983" y="13623"/>
                </a:cubicBezTo>
                <a:cubicBezTo>
                  <a:pt x="313882" y="13623"/>
                  <a:pt x="316490" y="13623"/>
                  <a:pt x="319388" y="13623"/>
                </a:cubicBezTo>
                <a:cubicBezTo>
                  <a:pt x="322286" y="13623"/>
                  <a:pt x="324895" y="13623"/>
                  <a:pt x="327793" y="13623"/>
                </a:cubicBezTo>
                <a:cubicBezTo>
                  <a:pt x="330402" y="13623"/>
                  <a:pt x="333010" y="13623"/>
                  <a:pt x="335908" y="13623"/>
                </a:cubicBezTo>
                <a:cubicBezTo>
                  <a:pt x="338806" y="13623"/>
                  <a:pt x="341415" y="13623"/>
                  <a:pt x="344603" y="13623"/>
                </a:cubicBezTo>
                <a:cubicBezTo>
                  <a:pt x="344603" y="15652"/>
                  <a:pt x="344023" y="17681"/>
                  <a:pt x="343734" y="19420"/>
                </a:cubicBezTo>
                <a:cubicBezTo>
                  <a:pt x="340256" y="39420"/>
                  <a:pt x="335329" y="59131"/>
                  <a:pt x="328373" y="78261"/>
                </a:cubicBezTo>
                <a:cubicBezTo>
                  <a:pt x="320547" y="98841"/>
                  <a:pt x="310114" y="117972"/>
                  <a:pt x="295623" y="134783"/>
                </a:cubicBezTo>
                <a:cubicBezTo>
                  <a:pt x="273306" y="160001"/>
                  <a:pt x="245772" y="177102"/>
                  <a:pt x="213022" y="185798"/>
                </a:cubicBezTo>
                <a:cubicBezTo>
                  <a:pt x="208675" y="186957"/>
                  <a:pt x="204037" y="187827"/>
                  <a:pt x="199400" y="188407"/>
                </a:cubicBezTo>
                <a:cubicBezTo>
                  <a:pt x="198241" y="188407"/>
                  <a:pt x="197082" y="188986"/>
                  <a:pt x="196502" y="190146"/>
                </a:cubicBezTo>
                <a:cubicBezTo>
                  <a:pt x="192444" y="196523"/>
                  <a:pt x="189256" y="203189"/>
                  <a:pt x="186938" y="210436"/>
                </a:cubicBezTo>
                <a:cubicBezTo>
                  <a:pt x="192734" y="212465"/>
                  <a:pt x="195922" y="216812"/>
                  <a:pt x="195633" y="222900"/>
                </a:cubicBezTo>
                <a:cubicBezTo>
                  <a:pt x="195343" y="228697"/>
                  <a:pt x="191575" y="232465"/>
                  <a:pt x="185489" y="233914"/>
                </a:cubicBezTo>
                <a:cubicBezTo>
                  <a:pt x="186358" y="238262"/>
                  <a:pt x="186938" y="242320"/>
                  <a:pt x="188097" y="246378"/>
                </a:cubicBezTo>
                <a:cubicBezTo>
                  <a:pt x="189836" y="253914"/>
                  <a:pt x="192734" y="260871"/>
                  <a:pt x="196502" y="267537"/>
                </a:cubicBezTo>
                <a:cubicBezTo>
                  <a:pt x="197661" y="269566"/>
                  <a:pt x="199110" y="270436"/>
                  <a:pt x="201719" y="270436"/>
                </a:cubicBezTo>
                <a:cubicBezTo>
                  <a:pt x="212152" y="270436"/>
                  <a:pt x="222296" y="270436"/>
                  <a:pt x="232730" y="270436"/>
                </a:cubicBezTo>
                <a:lnTo>
                  <a:pt x="236208" y="270436"/>
                </a:lnTo>
                <a:cubicBezTo>
                  <a:pt x="243454" y="292465"/>
                  <a:pt x="250699" y="359132"/>
                  <a:pt x="257655" y="381161"/>
                </a:cubicBezTo>
                <a:cubicBezTo>
                  <a:pt x="257655" y="381161"/>
                  <a:pt x="257655" y="381161"/>
                  <a:pt x="257655" y="381451"/>
                </a:cubicBezTo>
                <a:cubicBezTo>
                  <a:pt x="257655" y="381451"/>
                  <a:pt x="257655" y="381451"/>
                  <a:pt x="257655" y="381451"/>
                </a:cubicBezTo>
                <a:cubicBezTo>
                  <a:pt x="256786" y="381451"/>
                  <a:pt x="256206" y="381451"/>
                  <a:pt x="255337" y="381451"/>
                </a:cubicBezTo>
                <a:cubicBezTo>
                  <a:pt x="199400" y="381451"/>
                  <a:pt x="143464" y="381451"/>
                  <a:pt x="86948" y="381451"/>
                </a:cubicBezTo>
                <a:close/>
                <a:moveTo>
                  <a:pt x="106656" y="150146"/>
                </a:moveTo>
                <a:lnTo>
                  <a:pt x="106656" y="149566"/>
                </a:lnTo>
                <a:cubicBezTo>
                  <a:pt x="105207" y="146667"/>
                  <a:pt x="103178" y="143769"/>
                  <a:pt x="101439" y="140580"/>
                </a:cubicBezTo>
                <a:cubicBezTo>
                  <a:pt x="99700" y="137392"/>
                  <a:pt x="97961" y="134203"/>
                  <a:pt x="96802" y="130725"/>
                </a:cubicBezTo>
                <a:cubicBezTo>
                  <a:pt x="89846" y="113624"/>
                  <a:pt x="86658" y="95653"/>
                  <a:pt x="84339" y="77392"/>
                </a:cubicBezTo>
                <a:cubicBezTo>
                  <a:pt x="82890" y="64928"/>
                  <a:pt x="82021" y="52464"/>
                  <a:pt x="81731" y="40000"/>
                </a:cubicBezTo>
                <a:cubicBezTo>
                  <a:pt x="81731" y="39420"/>
                  <a:pt x="81731" y="39131"/>
                  <a:pt x="81441" y="38261"/>
                </a:cubicBezTo>
                <a:cubicBezTo>
                  <a:pt x="64051" y="37681"/>
                  <a:pt x="46662" y="36812"/>
                  <a:pt x="28983" y="36232"/>
                </a:cubicBezTo>
                <a:cubicBezTo>
                  <a:pt x="28983" y="37102"/>
                  <a:pt x="28983" y="37971"/>
                  <a:pt x="29272" y="38551"/>
                </a:cubicBezTo>
                <a:cubicBezTo>
                  <a:pt x="33620" y="57681"/>
                  <a:pt x="39996" y="75942"/>
                  <a:pt x="49560" y="93044"/>
                </a:cubicBezTo>
                <a:cubicBezTo>
                  <a:pt x="60863" y="113624"/>
                  <a:pt x="75934" y="130725"/>
                  <a:pt x="95932" y="143479"/>
                </a:cubicBezTo>
                <a:cubicBezTo>
                  <a:pt x="99410" y="145798"/>
                  <a:pt x="103178" y="147537"/>
                  <a:pt x="106656" y="149566"/>
                </a:cubicBezTo>
                <a:close/>
                <a:moveTo>
                  <a:pt x="260843" y="38841"/>
                </a:moveTo>
                <a:cubicBezTo>
                  <a:pt x="260843" y="39710"/>
                  <a:pt x="260843" y="40290"/>
                  <a:pt x="260843" y="40870"/>
                </a:cubicBezTo>
                <a:cubicBezTo>
                  <a:pt x="260264" y="51594"/>
                  <a:pt x="259974" y="62319"/>
                  <a:pt x="259104" y="73044"/>
                </a:cubicBezTo>
                <a:cubicBezTo>
                  <a:pt x="257945" y="87247"/>
                  <a:pt x="255626" y="101160"/>
                  <a:pt x="251859" y="114783"/>
                </a:cubicBezTo>
                <a:cubicBezTo>
                  <a:pt x="248671" y="126377"/>
                  <a:pt x="244323" y="137392"/>
                  <a:pt x="237367" y="146957"/>
                </a:cubicBezTo>
                <a:cubicBezTo>
                  <a:pt x="237078" y="147537"/>
                  <a:pt x="236498" y="148117"/>
                  <a:pt x="236208" y="148696"/>
                </a:cubicBezTo>
                <a:cubicBezTo>
                  <a:pt x="236498" y="148696"/>
                  <a:pt x="236498" y="148696"/>
                  <a:pt x="236788" y="148696"/>
                </a:cubicBezTo>
                <a:cubicBezTo>
                  <a:pt x="237367" y="148696"/>
                  <a:pt x="237947" y="148117"/>
                  <a:pt x="238527" y="147827"/>
                </a:cubicBezTo>
                <a:cubicBezTo>
                  <a:pt x="260264" y="136232"/>
                  <a:pt x="277074" y="119711"/>
                  <a:pt x="289826" y="98841"/>
                </a:cubicBezTo>
                <a:cubicBezTo>
                  <a:pt x="301129" y="80290"/>
                  <a:pt x="308375" y="60000"/>
                  <a:pt x="313592" y="39131"/>
                </a:cubicBezTo>
                <a:cubicBezTo>
                  <a:pt x="313592" y="38261"/>
                  <a:pt x="313882" y="37392"/>
                  <a:pt x="314171" y="36232"/>
                </a:cubicBezTo>
                <a:cubicBezTo>
                  <a:pt x="296492" y="36812"/>
                  <a:pt x="279102" y="37392"/>
                  <a:pt x="261423" y="38261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28" name="Graphic 27" descr="Lightbulb with solid fill">
            <a:extLst>
              <a:ext uri="{FF2B5EF4-FFF2-40B4-BE49-F238E27FC236}">
                <a16:creationId xmlns:a16="http://schemas.microsoft.com/office/drawing/2014/main" id="{2C78AC28-A9F4-B1D9-AEDC-12D7E39BC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97044" y="2398607"/>
            <a:ext cx="432459" cy="432459"/>
          </a:xfrm>
          <a:prstGeom prst="rect">
            <a:avLst/>
          </a:prstGeom>
          <a:effectLst/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DB55634-BEC3-42C4-B0D4-EFD92D0BB2D0}"/>
              </a:ext>
            </a:extLst>
          </p:cNvPr>
          <p:cNvSpPr txBox="1"/>
          <p:nvPr/>
        </p:nvSpPr>
        <p:spPr>
          <a:xfrm>
            <a:off x="1655350" y="3424230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30" name="Freeform 3">
            <a:extLst>
              <a:ext uri="{FF2B5EF4-FFF2-40B4-BE49-F238E27FC236}">
                <a16:creationId xmlns:a16="http://schemas.microsoft.com/office/drawing/2014/main" id="{E0536978-628E-1B06-622F-6832ED62A15B}"/>
              </a:ext>
            </a:extLst>
          </p:cNvPr>
          <p:cNvSpPr/>
          <p:nvPr/>
        </p:nvSpPr>
        <p:spPr>
          <a:xfrm>
            <a:off x="2942790" y="2219262"/>
            <a:ext cx="1485938" cy="1644824"/>
          </a:xfrm>
          <a:custGeom>
            <a:avLst/>
            <a:gdLst>
              <a:gd name="connsiteX0" fmla="*/ 85209 w 344603"/>
              <a:gd name="connsiteY0" fmla="*/ 380871 h 381450"/>
              <a:gd name="connsiteX1" fmla="*/ 107236 w 344603"/>
              <a:gd name="connsiteY1" fmla="*/ 269566 h 381450"/>
              <a:gd name="connsiteX2" fmla="*/ 145203 w 344603"/>
              <a:gd name="connsiteY2" fmla="*/ 269566 h 381450"/>
              <a:gd name="connsiteX3" fmla="*/ 157955 w 344603"/>
              <a:gd name="connsiteY3" fmla="*/ 233045 h 381450"/>
              <a:gd name="connsiteX4" fmla="*/ 148391 w 344603"/>
              <a:gd name="connsiteY4" fmla="*/ 220581 h 381450"/>
              <a:gd name="connsiteX5" fmla="*/ 157086 w 344603"/>
              <a:gd name="connsiteY5" fmla="*/ 209566 h 381450"/>
              <a:gd name="connsiteX6" fmla="*/ 151579 w 344603"/>
              <a:gd name="connsiteY6" fmla="*/ 196813 h 381450"/>
              <a:gd name="connsiteX7" fmla="*/ 147811 w 344603"/>
              <a:gd name="connsiteY7" fmla="*/ 189856 h 381450"/>
              <a:gd name="connsiteX8" fmla="*/ 144913 w 344603"/>
              <a:gd name="connsiteY8" fmla="*/ 187827 h 381450"/>
              <a:gd name="connsiteX9" fmla="*/ 27823 w 344603"/>
              <a:gd name="connsiteY9" fmla="*/ 104638 h 381450"/>
              <a:gd name="connsiteX10" fmla="*/ 5217 w 344603"/>
              <a:gd name="connsiteY10" fmla="*/ 41449 h 381450"/>
              <a:gd name="connsiteX11" fmla="*/ 580 w 344603"/>
              <a:gd name="connsiteY11" fmla="*/ 17681 h 381450"/>
              <a:gd name="connsiteX12" fmla="*/ 0 w 344603"/>
              <a:gd name="connsiteY12" fmla="*/ 13623 h 381450"/>
              <a:gd name="connsiteX13" fmla="*/ 82021 w 344603"/>
              <a:gd name="connsiteY13" fmla="*/ 13623 h 381450"/>
              <a:gd name="connsiteX14" fmla="*/ 82021 w 344603"/>
              <a:gd name="connsiteY14" fmla="*/ 0 h 381450"/>
              <a:gd name="connsiteX15" fmla="*/ 261133 w 344603"/>
              <a:gd name="connsiteY15" fmla="*/ 0 h 381450"/>
              <a:gd name="connsiteX16" fmla="*/ 261133 w 344603"/>
              <a:gd name="connsiteY16" fmla="*/ 13623 h 381450"/>
              <a:gd name="connsiteX17" fmla="*/ 269538 w 344603"/>
              <a:gd name="connsiteY17" fmla="*/ 13623 h 381450"/>
              <a:gd name="connsiteX18" fmla="*/ 277653 w 344603"/>
              <a:gd name="connsiteY18" fmla="*/ 13623 h 381450"/>
              <a:gd name="connsiteX19" fmla="*/ 286058 w 344603"/>
              <a:gd name="connsiteY19" fmla="*/ 13623 h 381450"/>
              <a:gd name="connsiteX20" fmla="*/ 294463 w 344603"/>
              <a:gd name="connsiteY20" fmla="*/ 13623 h 381450"/>
              <a:gd name="connsiteX21" fmla="*/ 302868 w 344603"/>
              <a:gd name="connsiteY21" fmla="*/ 13623 h 381450"/>
              <a:gd name="connsiteX22" fmla="*/ 310983 w 344603"/>
              <a:gd name="connsiteY22" fmla="*/ 13623 h 381450"/>
              <a:gd name="connsiteX23" fmla="*/ 319388 w 344603"/>
              <a:gd name="connsiteY23" fmla="*/ 13623 h 381450"/>
              <a:gd name="connsiteX24" fmla="*/ 327793 w 344603"/>
              <a:gd name="connsiteY24" fmla="*/ 13623 h 381450"/>
              <a:gd name="connsiteX25" fmla="*/ 335908 w 344603"/>
              <a:gd name="connsiteY25" fmla="*/ 13623 h 381450"/>
              <a:gd name="connsiteX26" fmla="*/ 344603 w 344603"/>
              <a:gd name="connsiteY26" fmla="*/ 13623 h 381450"/>
              <a:gd name="connsiteX27" fmla="*/ 343734 w 344603"/>
              <a:gd name="connsiteY27" fmla="*/ 19420 h 381450"/>
              <a:gd name="connsiteX28" fmla="*/ 328373 w 344603"/>
              <a:gd name="connsiteY28" fmla="*/ 78261 h 381450"/>
              <a:gd name="connsiteX29" fmla="*/ 295623 w 344603"/>
              <a:gd name="connsiteY29" fmla="*/ 134783 h 381450"/>
              <a:gd name="connsiteX30" fmla="*/ 213022 w 344603"/>
              <a:gd name="connsiteY30" fmla="*/ 185798 h 381450"/>
              <a:gd name="connsiteX31" fmla="*/ 199400 w 344603"/>
              <a:gd name="connsiteY31" fmla="*/ 188407 h 381450"/>
              <a:gd name="connsiteX32" fmla="*/ 196502 w 344603"/>
              <a:gd name="connsiteY32" fmla="*/ 190146 h 381450"/>
              <a:gd name="connsiteX33" fmla="*/ 186938 w 344603"/>
              <a:gd name="connsiteY33" fmla="*/ 210436 h 381450"/>
              <a:gd name="connsiteX34" fmla="*/ 195633 w 344603"/>
              <a:gd name="connsiteY34" fmla="*/ 222900 h 381450"/>
              <a:gd name="connsiteX35" fmla="*/ 185489 w 344603"/>
              <a:gd name="connsiteY35" fmla="*/ 233914 h 381450"/>
              <a:gd name="connsiteX36" fmla="*/ 188097 w 344603"/>
              <a:gd name="connsiteY36" fmla="*/ 246378 h 381450"/>
              <a:gd name="connsiteX37" fmla="*/ 196502 w 344603"/>
              <a:gd name="connsiteY37" fmla="*/ 267537 h 381450"/>
              <a:gd name="connsiteX38" fmla="*/ 201719 w 344603"/>
              <a:gd name="connsiteY38" fmla="*/ 270436 h 381450"/>
              <a:gd name="connsiteX39" fmla="*/ 232730 w 344603"/>
              <a:gd name="connsiteY39" fmla="*/ 270436 h 381450"/>
              <a:gd name="connsiteX40" fmla="*/ 236208 w 344603"/>
              <a:gd name="connsiteY40" fmla="*/ 270436 h 381450"/>
              <a:gd name="connsiteX41" fmla="*/ 257655 w 344603"/>
              <a:gd name="connsiteY41" fmla="*/ 381161 h 381450"/>
              <a:gd name="connsiteX42" fmla="*/ 257655 w 344603"/>
              <a:gd name="connsiteY42" fmla="*/ 381451 h 381450"/>
              <a:gd name="connsiteX43" fmla="*/ 257655 w 344603"/>
              <a:gd name="connsiteY43" fmla="*/ 381451 h 381450"/>
              <a:gd name="connsiteX44" fmla="*/ 255337 w 344603"/>
              <a:gd name="connsiteY44" fmla="*/ 381451 h 381450"/>
              <a:gd name="connsiteX45" fmla="*/ 86948 w 344603"/>
              <a:gd name="connsiteY45" fmla="*/ 381451 h 381450"/>
              <a:gd name="connsiteX46" fmla="*/ 106656 w 344603"/>
              <a:gd name="connsiteY46" fmla="*/ 150146 h 381450"/>
              <a:gd name="connsiteX47" fmla="*/ 106656 w 344603"/>
              <a:gd name="connsiteY47" fmla="*/ 149566 h 381450"/>
              <a:gd name="connsiteX48" fmla="*/ 101439 w 344603"/>
              <a:gd name="connsiteY48" fmla="*/ 140580 h 381450"/>
              <a:gd name="connsiteX49" fmla="*/ 96802 w 344603"/>
              <a:gd name="connsiteY49" fmla="*/ 130725 h 381450"/>
              <a:gd name="connsiteX50" fmla="*/ 84339 w 344603"/>
              <a:gd name="connsiteY50" fmla="*/ 77392 h 381450"/>
              <a:gd name="connsiteX51" fmla="*/ 81731 w 344603"/>
              <a:gd name="connsiteY51" fmla="*/ 40000 h 381450"/>
              <a:gd name="connsiteX52" fmla="*/ 81441 w 344603"/>
              <a:gd name="connsiteY52" fmla="*/ 38261 h 381450"/>
              <a:gd name="connsiteX53" fmla="*/ 28983 w 344603"/>
              <a:gd name="connsiteY53" fmla="*/ 36232 h 381450"/>
              <a:gd name="connsiteX54" fmla="*/ 29272 w 344603"/>
              <a:gd name="connsiteY54" fmla="*/ 38551 h 381450"/>
              <a:gd name="connsiteX55" fmla="*/ 49560 w 344603"/>
              <a:gd name="connsiteY55" fmla="*/ 93044 h 381450"/>
              <a:gd name="connsiteX56" fmla="*/ 95932 w 344603"/>
              <a:gd name="connsiteY56" fmla="*/ 143479 h 381450"/>
              <a:gd name="connsiteX57" fmla="*/ 106656 w 344603"/>
              <a:gd name="connsiteY57" fmla="*/ 149566 h 381450"/>
              <a:gd name="connsiteX58" fmla="*/ 260843 w 344603"/>
              <a:gd name="connsiteY58" fmla="*/ 38841 h 381450"/>
              <a:gd name="connsiteX59" fmla="*/ 260843 w 344603"/>
              <a:gd name="connsiteY59" fmla="*/ 40870 h 381450"/>
              <a:gd name="connsiteX60" fmla="*/ 259104 w 344603"/>
              <a:gd name="connsiteY60" fmla="*/ 73044 h 381450"/>
              <a:gd name="connsiteX61" fmla="*/ 251859 w 344603"/>
              <a:gd name="connsiteY61" fmla="*/ 114783 h 381450"/>
              <a:gd name="connsiteX62" fmla="*/ 237367 w 344603"/>
              <a:gd name="connsiteY62" fmla="*/ 146957 h 381450"/>
              <a:gd name="connsiteX63" fmla="*/ 236208 w 344603"/>
              <a:gd name="connsiteY63" fmla="*/ 148696 h 381450"/>
              <a:gd name="connsiteX64" fmla="*/ 236788 w 344603"/>
              <a:gd name="connsiteY64" fmla="*/ 148696 h 381450"/>
              <a:gd name="connsiteX65" fmla="*/ 238527 w 344603"/>
              <a:gd name="connsiteY65" fmla="*/ 147827 h 381450"/>
              <a:gd name="connsiteX66" fmla="*/ 289826 w 344603"/>
              <a:gd name="connsiteY66" fmla="*/ 98841 h 381450"/>
              <a:gd name="connsiteX67" fmla="*/ 313592 w 344603"/>
              <a:gd name="connsiteY67" fmla="*/ 39131 h 381450"/>
              <a:gd name="connsiteX68" fmla="*/ 314171 w 344603"/>
              <a:gd name="connsiteY68" fmla="*/ 36232 h 381450"/>
              <a:gd name="connsiteX69" fmla="*/ 261423 w 344603"/>
              <a:gd name="connsiteY69" fmla="*/ 38261 h 3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44603" h="381450">
                <a:moveTo>
                  <a:pt x="85209" y="380871"/>
                </a:moveTo>
                <a:cubicBezTo>
                  <a:pt x="92454" y="358262"/>
                  <a:pt x="99700" y="291885"/>
                  <a:pt x="107236" y="269566"/>
                </a:cubicBezTo>
                <a:lnTo>
                  <a:pt x="145203" y="269566"/>
                </a:lnTo>
                <a:cubicBezTo>
                  <a:pt x="152159" y="258262"/>
                  <a:pt x="156216" y="246088"/>
                  <a:pt x="157955" y="233045"/>
                </a:cubicBezTo>
                <a:cubicBezTo>
                  <a:pt x="151579" y="231305"/>
                  <a:pt x="148101" y="227247"/>
                  <a:pt x="148391" y="220581"/>
                </a:cubicBezTo>
                <a:cubicBezTo>
                  <a:pt x="148391" y="215073"/>
                  <a:pt x="151289" y="211305"/>
                  <a:pt x="157086" y="209566"/>
                </a:cubicBezTo>
                <a:cubicBezTo>
                  <a:pt x="155057" y="205218"/>
                  <a:pt x="153318" y="200870"/>
                  <a:pt x="151579" y="196813"/>
                </a:cubicBezTo>
                <a:cubicBezTo>
                  <a:pt x="150420" y="194494"/>
                  <a:pt x="148970" y="192175"/>
                  <a:pt x="147811" y="189856"/>
                </a:cubicBezTo>
                <a:cubicBezTo>
                  <a:pt x="147232" y="188696"/>
                  <a:pt x="146362" y="187827"/>
                  <a:pt x="144913" y="187827"/>
                </a:cubicBezTo>
                <a:cubicBezTo>
                  <a:pt x="98831" y="181450"/>
                  <a:pt x="52748" y="151015"/>
                  <a:pt x="27823" y="104638"/>
                </a:cubicBezTo>
                <a:cubicBezTo>
                  <a:pt x="17100" y="84638"/>
                  <a:pt x="10144" y="63479"/>
                  <a:pt x="5217" y="41449"/>
                </a:cubicBezTo>
                <a:cubicBezTo>
                  <a:pt x="3478" y="33623"/>
                  <a:pt x="2029" y="25507"/>
                  <a:pt x="580" y="17681"/>
                </a:cubicBezTo>
                <a:cubicBezTo>
                  <a:pt x="580" y="16522"/>
                  <a:pt x="290" y="15073"/>
                  <a:pt x="0" y="13623"/>
                </a:cubicBezTo>
                <a:lnTo>
                  <a:pt x="82021" y="13623"/>
                </a:lnTo>
                <a:lnTo>
                  <a:pt x="82021" y="0"/>
                </a:lnTo>
                <a:lnTo>
                  <a:pt x="261133" y="0"/>
                </a:lnTo>
                <a:lnTo>
                  <a:pt x="261133" y="13623"/>
                </a:lnTo>
                <a:cubicBezTo>
                  <a:pt x="264031" y="13913"/>
                  <a:pt x="266930" y="13623"/>
                  <a:pt x="269538" y="13623"/>
                </a:cubicBezTo>
                <a:cubicBezTo>
                  <a:pt x="272147" y="13623"/>
                  <a:pt x="274755" y="13623"/>
                  <a:pt x="277653" y="13623"/>
                </a:cubicBezTo>
                <a:cubicBezTo>
                  <a:pt x="280552" y="13623"/>
                  <a:pt x="283160" y="13623"/>
                  <a:pt x="286058" y="13623"/>
                </a:cubicBezTo>
                <a:cubicBezTo>
                  <a:pt x="288956" y="13623"/>
                  <a:pt x="291565" y="13623"/>
                  <a:pt x="294463" y="13623"/>
                </a:cubicBezTo>
                <a:cubicBezTo>
                  <a:pt x="297361" y="13623"/>
                  <a:pt x="299970" y="13623"/>
                  <a:pt x="302868" y="13623"/>
                </a:cubicBezTo>
                <a:cubicBezTo>
                  <a:pt x="305477" y="13623"/>
                  <a:pt x="308085" y="13623"/>
                  <a:pt x="310983" y="13623"/>
                </a:cubicBezTo>
                <a:cubicBezTo>
                  <a:pt x="313882" y="13623"/>
                  <a:pt x="316490" y="13623"/>
                  <a:pt x="319388" y="13623"/>
                </a:cubicBezTo>
                <a:cubicBezTo>
                  <a:pt x="322286" y="13623"/>
                  <a:pt x="324895" y="13623"/>
                  <a:pt x="327793" y="13623"/>
                </a:cubicBezTo>
                <a:cubicBezTo>
                  <a:pt x="330402" y="13623"/>
                  <a:pt x="333010" y="13623"/>
                  <a:pt x="335908" y="13623"/>
                </a:cubicBezTo>
                <a:cubicBezTo>
                  <a:pt x="338806" y="13623"/>
                  <a:pt x="341415" y="13623"/>
                  <a:pt x="344603" y="13623"/>
                </a:cubicBezTo>
                <a:cubicBezTo>
                  <a:pt x="344603" y="15652"/>
                  <a:pt x="344023" y="17681"/>
                  <a:pt x="343734" y="19420"/>
                </a:cubicBezTo>
                <a:cubicBezTo>
                  <a:pt x="340256" y="39420"/>
                  <a:pt x="335329" y="59131"/>
                  <a:pt x="328373" y="78261"/>
                </a:cubicBezTo>
                <a:cubicBezTo>
                  <a:pt x="320547" y="98841"/>
                  <a:pt x="310114" y="117972"/>
                  <a:pt x="295623" y="134783"/>
                </a:cubicBezTo>
                <a:cubicBezTo>
                  <a:pt x="273306" y="160001"/>
                  <a:pt x="245772" y="177102"/>
                  <a:pt x="213022" y="185798"/>
                </a:cubicBezTo>
                <a:cubicBezTo>
                  <a:pt x="208675" y="186957"/>
                  <a:pt x="204037" y="187827"/>
                  <a:pt x="199400" y="188407"/>
                </a:cubicBezTo>
                <a:cubicBezTo>
                  <a:pt x="198241" y="188407"/>
                  <a:pt x="197082" y="188986"/>
                  <a:pt x="196502" y="190146"/>
                </a:cubicBezTo>
                <a:cubicBezTo>
                  <a:pt x="192444" y="196523"/>
                  <a:pt x="189256" y="203189"/>
                  <a:pt x="186938" y="210436"/>
                </a:cubicBezTo>
                <a:cubicBezTo>
                  <a:pt x="192734" y="212465"/>
                  <a:pt x="195922" y="216812"/>
                  <a:pt x="195633" y="222900"/>
                </a:cubicBezTo>
                <a:cubicBezTo>
                  <a:pt x="195343" y="228697"/>
                  <a:pt x="191575" y="232465"/>
                  <a:pt x="185489" y="233914"/>
                </a:cubicBezTo>
                <a:cubicBezTo>
                  <a:pt x="186358" y="238262"/>
                  <a:pt x="186938" y="242320"/>
                  <a:pt x="188097" y="246378"/>
                </a:cubicBezTo>
                <a:cubicBezTo>
                  <a:pt x="189836" y="253914"/>
                  <a:pt x="192734" y="260871"/>
                  <a:pt x="196502" y="267537"/>
                </a:cubicBezTo>
                <a:cubicBezTo>
                  <a:pt x="197661" y="269566"/>
                  <a:pt x="199110" y="270436"/>
                  <a:pt x="201719" y="270436"/>
                </a:cubicBezTo>
                <a:cubicBezTo>
                  <a:pt x="212152" y="270436"/>
                  <a:pt x="222296" y="270436"/>
                  <a:pt x="232730" y="270436"/>
                </a:cubicBezTo>
                <a:lnTo>
                  <a:pt x="236208" y="270436"/>
                </a:lnTo>
                <a:cubicBezTo>
                  <a:pt x="243454" y="292465"/>
                  <a:pt x="250699" y="359132"/>
                  <a:pt x="257655" y="381161"/>
                </a:cubicBezTo>
                <a:cubicBezTo>
                  <a:pt x="257655" y="381161"/>
                  <a:pt x="257655" y="381161"/>
                  <a:pt x="257655" y="381451"/>
                </a:cubicBezTo>
                <a:cubicBezTo>
                  <a:pt x="257655" y="381451"/>
                  <a:pt x="257655" y="381451"/>
                  <a:pt x="257655" y="381451"/>
                </a:cubicBezTo>
                <a:cubicBezTo>
                  <a:pt x="256786" y="381451"/>
                  <a:pt x="256206" y="381451"/>
                  <a:pt x="255337" y="381451"/>
                </a:cubicBezTo>
                <a:cubicBezTo>
                  <a:pt x="199400" y="381451"/>
                  <a:pt x="143464" y="381451"/>
                  <a:pt x="86948" y="381451"/>
                </a:cubicBezTo>
                <a:close/>
                <a:moveTo>
                  <a:pt x="106656" y="150146"/>
                </a:moveTo>
                <a:lnTo>
                  <a:pt x="106656" y="149566"/>
                </a:lnTo>
                <a:cubicBezTo>
                  <a:pt x="105207" y="146667"/>
                  <a:pt x="103178" y="143769"/>
                  <a:pt x="101439" y="140580"/>
                </a:cubicBezTo>
                <a:cubicBezTo>
                  <a:pt x="99700" y="137392"/>
                  <a:pt x="97961" y="134203"/>
                  <a:pt x="96802" y="130725"/>
                </a:cubicBezTo>
                <a:cubicBezTo>
                  <a:pt x="89846" y="113624"/>
                  <a:pt x="86658" y="95653"/>
                  <a:pt x="84339" y="77392"/>
                </a:cubicBezTo>
                <a:cubicBezTo>
                  <a:pt x="82890" y="64928"/>
                  <a:pt x="82021" y="52464"/>
                  <a:pt x="81731" y="40000"/>
                </a:cubicBezTo>
                <a:cubicBezTo>
                  <a:pt x="81731" y="39420"/>
                  <a:pt x="81731" y="39131"/>
                  <a:pt x="81441" y="38261"/>
                </a:cubicBezTo>
                <a:cubicBezTo>
                  <a:pt x="64051" y="37681"/>
                  <a:pt x="46662" y="36812"/>
                  <a:pt x="28983" y="36232"/>
                </a:cubicBezTo>
                <a:cubicBezTo>
                  <a:pt x="28983" y="37102"/>
                  <a:pt x="28983" y="37971"/>
                  <a:pt x="29272" y="38551"/>
                </a:cubicBezTo>
                <a:cubicBezTo>
                  <a:pt x="33620" y="57681"/>
                  <a:pt x="39996" y="75942"/>
                  <a:pt x="49560" y="93044"/>
                </a:cubicBezTo>
                <a:cubicBezTo>
                  <a:pt x="60863" y="113624"/>
                  <a:pt x="75934" y="130725"/>
                  <a:pt x="95932" y="143479"/>
                </a:cubicBezTo>
                <a:cubicBezTo>
                  <a:pt x="99410" y="145798"/>
                  <a:pt x="103178" y="147537"/>
                  <a:pt x="106656" y="149566"/>
                </a:cubicBezTo>
                <a:close/>
                <a:moveTo>
                  <a:pt x="260843" y="38841"/>
                </a:moveTo>
                <a:cubicBezTo>
                  <a:pt x="260843" y="39710"/>
                  <a:pt x="260843" y="40290"/>
                  <a:pt x="260843" y="40870"/>
                </a:cubicBezTo>
                <a:cubicBezTo>
                  <a:pt x="260264" y="51594"/>
                  <a:pt x="259974" y="62319"/>
                  <a:pt x="259104" y="73044"/>
                </a:cubicBezTo>
                <a:cubicBezTo>
                  <a:pt x="257945" y="87247"/>
                  <a:pt x="255626" y="101160"/>
                  <a:pt x="251859" y="114783"/>
                </a:cubicBezTo>
                <a:cubicBezTo>
                  <a:pt x="248671" y="126377"/>
                  <a:pt x="244323" y="137392"/>
                  <a:pt x="237367" y="146957"/>
                </a:cubicBezTo>
                <a:cubicBezTo>
                  <a:pt x="237078" y="147537"/>
                  <a:pt x="236498" y="148117"/>
                  <a:pt x="236208" y="148696"/>
                </a:cubicBezTo>
                <a:cubicBezTo>
                  <a:pt x="236498" y="148696"/>
                  <a:pt x="236498" y="148696"/>
                  <a:pt x="236788" y="148696"/>
                </a:cubicBezTo>
                <a:cubicBezTo>
                  <a:pt x="237367" y="148696"/>
                  <a:pt x="237947" y="148117"/>
                  <a:pt x="238527" y="147827"/>
                </a:cubicBezTo>
                <a:cubicBezTo>
                  <a:pt x="260264" y="136232"/>
                  <a:pt x="277074" y="119711"/>
                  <a:pt x="289826" y="98841"/>
                </a:cubicBezTo>
                <a:cubicBezTo>
                  <a:pt x="301129" y="80290"/>
                  <a:pt x="308375" y="60000"/>
                  <a:pt x="313592" y="39131"/>
                </a:cubicBezTo>
                <a:cubicBezTo>
                  <a:pt x="313592" y="38261"/>
                  <a:pt x="313882" y="37392"/>
                  <a:pt x="314171" y="36232"/>
                </a:cubicBezTo>
                <a:cubicBezTo>
                  <a:pt x="296492" y="36812"/>
                  <a:pt x="279102" y="37392"/>
                  <a:pt x="261423" y="38261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31" name="Graphic 30" descr="Research with solid fill">
            <a:extLst>
              <a:ext uri="{FF2B5EF4-FFF2-40B4-BE49-F238E27FC236}">
                <a16:creationId xmlns:a16="http://schemas.microsoft.com/office/drawing/2014/main" id="{7840029B-4364-98FB-9565-090F663989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9529" y="2398607"/>
            <a:ext cx="432459" cy="432459"/>
          </a:xfrm>
          <a:prstGeom prst="rect">
            <a:avLst/>
          </a:prstGeom>
          <a:effectLst/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F672230-1A73-0EE9-245B-E5291101741D}"/>
              </a:ext>
            </a:extLst>
          </p:cNvPr>
          <p:cNvSpPr txBox="1"/>
          <p:nvPr/>
        </p:nvSpPr>
        <p:spPr>
          <a:xfrm>
            <a:off x="3427835" y="3424230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5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33" name="Freeform 4">
            <a:extLst>
              <a:ext uri="{FF2B5EF4-FFF2-40B4-BE49-F238E27FC236}">
                <a16:creationId xmlns:a16="http://schemas.microsoft.com/office/drawing/2014/main" id="{6B8CA2A9-8B4E-CF80-68C0-4428998389F2}"/>
              </a:ext>
            </a:extLst>
          </p:cNvPr>
          <p:cNvSpPr/>
          <p:nvPr/>
        </p:nvSpPr>
        <p:spPr>
          <a:xfrm>
            <a:off x="4715275" y="2219262"/>
            <a:ext cx="1485938" cy="1644824"/>
          </a:xfrm>
          <a:custGeom>
            <a:avLst/>
            <a:gdLst>
              <a:gd name="connsiteX0" fmla="*/ 85209 w 344603"/>
              <a:gd name="connsiteY0" fmla="*/ 380871 h 381450"/>
              <a:gd name="connsiteX1" fmla="*/ 107236 w 344603"/>
              <a:gd name="connsiteY1" fmla="*/ 269566 h 381450"/>
              <a:gd name="connsiteX2" fmla="*/ 145203 w 344603"/>
              <a:gd name="connsiteY2" fmla="*/ 269566 h 381450"/>
              <a:gd name="connsiteX3" fmla="*/ 157955 w 344603"/>
              <a:gd name="connsiteY3" fmla="*/ 233045 h 381450"/>
              <a:gd name="connsiteX4" fmla="*/ 148391 w 344603"/>
              <a:gd name="connsiteY4" fmla="*/ 220581 h 381450"/>
              <a:gd name="connsiteX5" fmla="*/ 157086 w 344603"/>
              <a:gd name="connsiteY5" fmla="*/ 209566 h 381450"/>
              <a:gd name="connsiteX6" fmla="*/ 151579 w 344603"/>
              <a:gd name="connsiteY6" fmla="*/ 196813 h 381450"/>
              <a:gd name="connsiteX7" fmla="*/ 147811 w 344603"/>
              <a:gd name="connsiteY7" fmla="*/ 189856 h 381450"/>
              <a:gd name="connsiteX8" fmla="*/ 144913 w 344603"/>
              <a:gd name="connsiteY8" fmla="*/ 187827 h 381450"/>
              <a:gd name="connsiteX9" fmla="*/ 27823 w 344603"/>
              <a:gd name="connsiteY9" fmla="*/ 104638 h 381450"/>
              <a:gd name="connsiteX10" fmla="*/ 5217 w 344603"/>
              <a:gd name="connsiteY10" fmla="*/ 41449 h 381450"/>
              <a:gd name="connsiteX11" fmla="*/ 580 w 344603"/>
              <a:gd name="connsiteY11" fmla="*/ 17681 h 381450"/>
              <a:gd name="connsiteX12" fmla="*/ 0 w 344603"/>
              <a:gd name="connsiteY12" fmla="*/ 13623 h 381450"/>
              <a:gd name="connsiteX13" fmla="*/ 82021 w 344603"/>
              <a:gd name="connsiteY13" fmla="*/ 13623 h 381450"/>
              <a:gd name="connsiteX14" fmla="*/ 82021 w 344603"/>
              <a:gd name="connsiteY14" fmla="*/ 0 h 381450"/>
              <a:gd name="connsiteX15" fmla="*/ 261133 w 344603"/>
              <a:gd name="connsiteY15" fmla="*/ 0 h 381450"/>
              <a:gd name="connsiteX16" fmla="*/ 261133 w 344603"/>
              <a:gd name="connsiteY16" fmla="*/ 13623 h 381450"/>
              <a:gd name="connsiteX17" fmla="*/ 269538 w 344603"/>
              <a:gd name="connsiteY17" fmla="*/ 13623 h 381450"/>
              <a:gd name="connsiteX18" fmla="*/ 277653 w 344603"/>
              <a:gd name="connsiteY18" fmla="*/ 13623 h 381450"/>
              <a:gd name="connsiteX19" fmla="*/ 286058 w 344603"/>
              <a:gd name="connsiteY19" fmla="*/ 13623 h 381450"/>
              <a:gd name="connsiteX20" fmla="*/ 294463 w 344603"/>
              <a:gd name="connsiteY20" fmla="*/ 13623 h 381450"/>
              <a:gd name="connsiteX21" fmla="*/ 302868 w 344603"/>
              <a:gd name="connsiteY21" fmla="*/ 13623 h 381450"/>
              <a:gd name="connsiteX22" fmla="*/ 310983 w 344603"/>
              <a:gd name="connsiteY22" fmla="*/ 13623 h 381450"/>
              <a:gd name="connsiteX23" fmla="*/ 319388 w 344603"/>
              <a:gd name="connsiteY23" fmla="*/ 13623 h 381450"/>
              <a:gd name="connsiteX24" fmla="*/ 327793 w 344603"/>
              <a:gd name="connsiteY24" fmla="*/ 13623 h 381450"/>
              <a:gd name="connsiteX25" fmla="*/ 335908 w 344603"/>
              <a:gd name="connsiteY25" fmla="*/ 13623 h 381450"/>
              <a:gd name="connsiteX26" fmla="*/ 344603 w 344603"/>
              <a:gd name="connsiteY26" fmla="*/ 13623 h 381450"/>
              <a:gd name="connsiteX27" fmla="*/ 343734 w 344603"/>
              <a:gd name="connsiteY27" fmla="*/ 19420 h 381450"/>
              <a:gd name="connsiteX28" fmla="*/ 328373 w 344603"/>
              <a:gd name="connsiteY28" fmla="*/ 78261 h 381450"/>
              <a:gd name="connsiteX29" fmla="*/ 295623 w 344603"/>
              <a:gd name="connsiteY29" fmla="*/ 134783 h 381450"/>
              <a:gd name="connsiteX30" fmla="*/ 213022 w 344603"/>
              <a:gd name="connsiteY30" fmla="*/ 185798 h 381450"/>
              <a:gd name="connsiteX31" fmla="*/ 199400 w 344603"/>
              <a:gd name="connsiteY31" fmla="*/ 188407 h 381450"/>
              <a:gd name="connsiteX32" fmla="*/ 196502 w 344603"/>
              <a:gd name="connsiteY32" fmla="*/ 190146 h 381450"/>
              <a:gd name="connsiteX33" fmla="*/ 186938 w 344603"/>
              <a:gd name="connsiteY33" fmla="*/ 210436 h 381450"/>
              <a:gd name="connsiteX34" fmla="*/ 195633 w 344603"/>
              <a:gd name="connsiteY34" fmla="*/ 222900 h 381450"/>
              <a:gd name="connsiteX35" fmla="*/ 185489 w 344603"/>
              <a:gd name="connsiteY35" fmla="*/ 233914 h 381450"/>
              <a:gd name="connsiteX36" fmla="*/ 188097 w 344603"/>
              <a:gd name="connsiteY36" fmla="*/ 246378 h 381450"/>
              <a:gd name="connsiteX37" fmla="*/ 196502 w 344603"/>
              <a:gd name="connsiteY37" fmla="*/ 267537 h 381450"/>
              <a:gd name="connsiteX38" fmla="*/ 201719 w 344603"/>
              <a:gd name="connsiteY38" fmla="*/ 270436 h 381450"/>
              <a:gd name="connsiteX39" fmla="*/ 232730 w 344603"/>
              <a:gd name="connsiteY39" fmla="*/ 270436 h 381450"/>
              <a:gd name="connsiteX40" fmla="*/ 236208 w 344603"/>
              <a:gd name="connsiteY40" fmla="*/ 270436 h 381450"/>
              <a:gd name="connsiteX41" fmla="*/ 257655 w 344603"/>
              <a:gd name="connsiteY41" fmla="*/ 381161 h 381450"/>
              <a:gd name="connsiteX42" fmla="*/ 257655 w 344603"/>
              <a:gd name="connsiteY42" fmla="*/ 381451 h 381450"/>
              <a:gd name="connsiteX43" fmla="*/ 257655 w 344603"/>
              <a:gd name="connsiteY43" fmla="*/ 381451 h 381450"/>
              <a:gd name="connsiteX44" fmla="*/ 255337 w 344603"/>
              <a:gd name="connsiteY44" fmla="*/ 381451 h 381450"/>
              <a:gd name="connsiteX45" fmla="*/ 86948 w 344603"/>
              <a:gd name="connsiteY45" fmla="*/ 381451 h 381450"/>
              <a:gd name="connsiteX46" fmla="*/ 106656 w 344603"/>
              <a:gd name="connsiteY46" fmla="*/ 150146 h 381450"/>
              <a:gd name="connsiteX47" fmla="*/ 106656 w 344603"/>
              <a:gd name="connsiteY47" fmla="*/ 149566 h 381450"/>
              <a:gd name="connsiteX48" fmla="*/ 101439 w 344603"/>
              <a:gd name="connsiteY48" fmla="*/ 140580 h 381450"/>
              <a:gd name="connsiteX49" fmla="*/ 96802 w 344603"/>
              <a:gd name="connsiteY49" fmla="*/ 130725 h 381450"/>
              <a:gd name="connsiteX50" fmla="*/ 84339 w 344603"/>
              <a:gd name="connsiteY50" fmla="*/ 77392 h 381450"/>
              <a:gd name="connsiteX51" fmla="*/ 81731 w 344603"/>
              <a:gd name="connsiteY51" fmla="*/ 40000 h 381450"/>
              <a:gd name="connsiteX52" fmla="*/ 81441 w 344603"/>
              <a:gd name="connsiteY52" fmla="*/ 38261 h 381450"/>
              <a:gd name="connsiteX53" fmla="*/ 28983 w 344603"/>
              <a:gd name="connsiteY53" fmla="*/ 36232 h 381450"/>
              <a:gd name="connsiteX54" fmla="*/ 29272 w 344603"/>
              <a:gd name="connsiteY54" fmla="*/ 38551 h 381450"/>
              <a:gd name="connsiteX55" fmla="*/ 49560 w 344603"/>
              <a:gd name="connsiteY55" fmla="*/ 93044 h 381450"/>
              <a:gd name="connsiteX56" fmla="*/ 95932 w 344603"/>
              <a:gd name="connsiteY56" fmla="*/ 143479 h 381450"/>
              <a:gd name="connsiteX57" fmla="*/ 106656 w 344603"/>
              <a:gd name="connsiteY57" fmla="*/ 149566 h 381450"/>
              <a:gd name="connsiteX58" fmla="*/ 260843 w 344603"/>
              <a:gd name="connsiteY58" fmla="*/ 38841 h 381450"/>
              <a:gd name="connsiteX59" fmla="*/ 260843 w 344603"/>
              <a:gd name="connsiteY59" fmla="*/ 40870 h 381450"/>
              <a:gd name="connsiteX60" fmla="*/ 259104 w 344603"/>
              <a:gd name="connsiteY60" fmla="*/ 73044 h 381450"/>
              <a:gd name="connsiteX61" fmla="*/ 251859 w 344603"/>
              <a:gd name="connsiteY61" fmla="*/ 114783 h 381450"/>
              <a:gd name="connsiteX62" fmla="*/ 237367 w 344603"/>
              <a:gd name="connsiteY62" fmla="*/ 146957 h 381450"/>
              <a:gd name="connsiteX63" fmla="*/ 236208 w 344603"/>
              <a:gd name="connsiteY63" fmla="*/ 148696 h 381450"/>
              <a:gd name="connsiteX64" fmla="*/ 236788 w 344603"/>
              <a:gd name="connsiteY64" fmla="*/ 148696 h 381450"/>
              <a:gd name="connsiteX65" fmla="*/ 238527 w 344603"/>
              <a:gd name="connsiteY65" fmla="*/ 147827 h 381450"/>
              <a:gd name="connsiteX66" fmla="*/ 289826 w 344603"/>
              <a:gd name="connsiteY66" fmla="*/ 98841 h 381450"/>
              <a:gd name="connsiteX67" fmla="*/ 313592 w 344603"/>
              <a:gd name="connsiteY67" fmla="*/ 39131 h 381450"/>
              <a:gd name="connsiteX68" fmla="*/ 314171 w 344603"/>
              <a:gd name="connsiteY68" fmla="*/ 36232 h 381450"/>
              <a:gd name="connsiteX69" fmla="*/ 261423 w 344603"/>
              <a:gd name="connsiteY69" fmla="*/ 38261 h 3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44603" h="381450">
                <a:moveTo>
                  <a:pt x="85209" y="380871"/>
                </a:moveTo>
                <a:cubicBezTo>
                  <a:pt x="92454" y="358262"/>
                  <a:pt x="99700" y="291885"/>
                  <a:pt x="107236" y="269566"/>
                </a:cubicBezTo>
                <a:lnTo>
                  <a:pt x="145203" y="269566"/>
                </a:lnTo>
                <a:cubicBezTo>
                  <a:pt x="152159" y="258262"/>
                  <a:pt x="156216" y="246088"/>
                  <a:pt x="157955" y="233045"/>
                </a:cubicBezTo>
                <a:cubicBezTo>
                  <a:pt x="151579" y="231305"/>
                  <a:pt x="148101" y="227247"/>
                  <a:pt x="148391" y="220581"/>
                </a:cubicBezTo>
                <a:cubicBezTo>
                  <a:pt x="148391" y="215073"/>
                  <a:pt x="151289" y="211305"/>
                  <a:pt x="157086" y="209566"/>
                </a:cubicBezTo>
                <a:cubicBezTo>
                  <a:pt x="155057" y="205218"/>
                  <a:pt x="153318" y="200870"/>
                  <a:pt x="151579" y="196813"/>
                </a:cubicBezTo>
                <a:cubicBezTo>
                  <a:pt x="150420" y="194494"/>
                  <a:pt x="148970" y="192175"/>
                  <a:pt x="147811" y="189856"/>
                </a:cubicBezTo>
                <a:cubicBezTo>
                  <a:pt x="147232" y="188696"/>
                  <a:pt x="146362" y="187827"/>
                  <a:pt x="144913" y="187827"/>
                </a:cubicBezTo>
                <a:cubicBezTo>
                  <a:pt x="98831" y="181450"/>
                  <a:pt x="52748" y="151015"/>
                  <a:pt x="27823" y="104638"/>
                </a:cubicBezTo>
                <a:cubicBezTo>
                  <a:pt x="17100" y="84638"/>
                  <a:pt x="10144" y="63479"/>
                  <a:pt x="5217" y="41449"/>
                </a:cubicBezTo>
                <a:cubicBezTo>
                  <a:pt x="3478" y="33623"/>
                  <a:pt x="2029" y="25507"/>
                  <a:pt x="580" y="17681"/>
                </a:cubicBezTo>
                <a:cubicBezTo>
                  <a:pt x="580" y="16522"/>
                  <a:pt x="290" y="15073"/>
                  <a:pt x="0" y="13623"/>
                </a:cubicBezTo>
                <a:lnTo>
                  <a:pt x="82021" y="13623"/>
                </a:lnTo>
                <a:lnTo>
                  <a:pt x="82021" y="0"/>
                </a:lnTo>
                <a:lnTo>
                  <a:pt x="261133" y="0"/>
                </a:lnTo>
                <a:lnTo>
                  <a:pt x="261133" y="13623"/>
                </a:lnTo>
                <a:cubicBezTo>
                  <a:pt x="264031" y="13913"/>
                  <a:pt x="266930" y="13623"/>
                  <a:pt x="269538" y="13623"/>
                </a:cubicBezTo>
                <a:cubicBezTo>
                  <a:pt x="272147" y="13623"/>
                  <a:pt x="274755" y="13623"/>
                  <a:pt x="277653" y="13623"/>
                </a:cubicBezTo>
                <a:cubicBezTo>
                  <a:pt x="280552" y="13623"/>
                  <a:pt x="283160" y="13623"/>
                  <a:pt x="286058" y="13623"/>
                </a:cubicBezTo>
                <a:cubicBezTo>
                  <a:pt x="288956" y="13623"/>
                  <a:pt x="291565" y="13623"/>
                  <a:pt x="294463" y="13623"/>
                </a:cubicBezTo>
                <a:cubicBezTo>
                  <a:pt x="297361" y="13623"/>
                  <a:pt x="299970" y="13623"/>
                  <a:pt x="302868" y="13623"/>
                </a:cubicBezTo>
                <a:cubicBezTo>
                  <a:pt x="305477" y="13623"/>
                  <a:pt x="308085" y="13623"/>
                  <a:pt x="310983" y="13623"/>
                </a:cubicBezTo>
                <a:cubicBezTo>
                  <a:pt x="313882" y="13623"/>
                  <a:pt x="316490" y="13623"/>
                  <a:pt x="319388" y="13623"/>
                </a:cubicBezTo>
                <a:cubicBezTo>
                  <a:pt x="322286" y="13623"/>
                  <a:pt x="324895" y="13623"/>
                  <a:pt x="327793" y="13623"/>
                </a:cubicBezTo>
                <a:cubicBezTo>
                  <a:pt x="330402" y="13623"/>
                  <a:pt x="333010" y="13623"/>
                  <a:pt x="335908" y="13623"/>
                </a:cubicBezTo>
                <a:cubicBezTo>
                  <a:pt x="338806" y="13623"/>
                  <a:pt x="341415" y="13623"/>
                  <a:pt x="344603" y="13623"/>
                </a:cubicBezTo>
                <a:cubicBezTo>
                  <a:pt x="344603" y="15652"/>
                  <a:pt x="344023" y="17681"/>
                  <a:pt x="343734" y="19420"/>
                </a:cubicBezTo>
                <a:cubicBezTo>
                  <a:pt x="340256" y="39420"/>
                  <a:pt x="335329" y="59131"/>
                  <a:pt x="328373" y="78261"/>
                </a:cubicBezTo>
                <a:cubicBezTo>
                  <a:pt x="320547" y="98841"/>
                  <a:pt x="310114" y="117972"/>
                  <a:pt x="295623" y="134783"/>
                </a:cubicBezTo>
                <a:cubicBezTo>
                  <a:pt x="273306" y="160001"/>
                  <a:pt x="245772" y="177102"/>
                  <a:pt x="213022" y="185798"/>
                </a:cubicBezTo>
                <a:cubicBezTo>
                  <a:pt x="208675" y="186957"/>
                  <a:pt x="204037" y="187827"/>
                  <a:pt x="199400" y="188407"/>
                </a:cubicBezTo>
                <a:cubicBezTo>
                  <a:pt x="198241" y="188407"/>
                  <a:pt x="197082" y="188986"/>
                  <a:pt x="196502" y="190146"/>
                </a:cubicBezTo>
                <a:cubicBezTo>
                  <a:pt x="192444" y="196523"/>
                  <a:pt x="189256" y="203189"/>
                  <a:pt x="186938" y="210436"/>
                </a:cubicBezTo>
                <a:cubicBezTo>
                  <a:pt x="192734" y="212465"/>
                  <a:pt x="195922" y="216812"/>
                  <a:pt x="195633" y="222900"/>
                </a:cubicBezTo>
                <a:cubicBezTo>
                  <a:pt x="195343" y="228697"/>
                  <a:pt x="191575" y="232465"/>
                  <a:pt x="185489" y="233914"/>
                </a:cubicBezTo>
                <a:cubicBezTo>
                  <a:pt x="186358" y="238262"/>
                  <a:pt x="186938" y="242320"/>
                  <a:pt x="188097" y="246378"/>
                </a:cubicBezTo>
                <a:cubicBezTo>
                  <a:pt x="189836" y="253914"/>
                  <a:pt x="192734" y="260871"/>
                  <a:pt x="196502" y="267537"/>
                </a:cubicBezTo>
                <a:cubicBezTo>
                  <a:pt x="197661" y="269566"/>
                  <a:pt x="199110" y="270436"/>
                  <a:pt x="201719" y="270436"/>
                </a:cubicBezTo>
                <a:cubicBezTo>
                  <a:pt x="212152" y="270436"/>
                  <a:pt x="222296" y="270436"/>
                  <a:pt x="232730" y="270436"/>
                </a:cubicBezTo>
                <a:lnTo>
                  <a:pt x="236208" y="270436"/>
                </a:lnTo>
                <a:cubicBezTo>
                  <a:pt x="243454" y="292465"/>
                  <a:pt x="250699" y="359132"/>
                  <a:pt x="257655" y="381161"/>
                </a:cubicBezTo>
                <a:cubicBezTo>
                  <a:pt x="257655" y="381161"/>
                  <a:pt x="257655" y="381161"/>
                  <a:pt x="257655" y="381451"/>
                </a:cubicBezTo>
                <a:cubicBezTo>
                  <a:pt x="257655" y="381451"/>
                  <a:pt x="257655" y="381451"/>
                  <a:pt x="257655" y="381451"/>
                </a:cubicBezTo>
                <a:cubicBezTo>
                  <a:pt x="256786" y="381451"/>
                  <a:pt x="256206" y="381451"/>
                  <a:pt x="255337" y="381451"/>
                </a:cubicBezTo>
                <a:cubicBezTo>
                  <a:pt x="199400" y="381451"/>
                  <a:pt x="143464" y="381451"/>
                  <a:pt x="86948" y="381451"/>
                </a:cubicBezTo>
                <a:close/>
                <a:moveTo>
                  <a:pt x="106656" y="150146"/>
                </a:moveTo>
                <a:lnTo>
                  <a:pt x="106656" y="149566"/>
                </a:lnTo>
                <a:cubicBezTo>
                  <a:pt x="105207" y="146667"/>
                  <a:pt x="103178" y="143769"/>
                  <a:pt x="101439" y="140580"/>
                </a:cubicBezTo>
                <a:cubicBezTo>
                  <a:pt x="99700" y="137392"/>
                  <a:pt x="97961" y="134203"/>
                  <a:pt x="96802" y="130725"/>
                </a:cubicBezTo>
                <a:cubicBezTo>
                  <a:pt x="89846" y="113624"/>
                  <a:pt x="86658" y="95653"/>
                  <a:pt x="84339" y="77392"/>
                </a:cubicBezTo>
                <a:cubicBezTo>
                  <a:pt x="82890" y="64928"/>
                  <a:pt x="82021" y="52464"/>
                  <a:pt x="81731" y="40000"/>
                </a:cubicBezTo>
                <a:cubicBezTo>
                  <a:pt x="81731" y="39420"/>
                  <a:pt x="81731" y="39131"/>
                  <a:pt x="81441" y="38261"/>
                </a:cubicBezTo>
                <a:cubicBezTo>
                  <a:pt x="64051" y="37681"/>
                  <a:pt x="46662" y="36812"/>
                  <a:pt x="28983" y="36232"/>
                </a:cubicBezTo>
                <a:cubicBezTo>
                  <a:pt x="28983" y="37102"/>
                  <a:pt x="28983" y="37971"/>
                  <a:pt x="29272" y="38551"/>
                </a:cubicBezTo>
                <a:cubicBezTo>
                  <a:pt x="33620" y="57681"/>
                  <a:pt x="39996" y="75942"/>
                  <a:pt x="49560" y="93044"/>
                </a:cubicBezTo>
                <a:cubicBezTo>
                  <a:pt x="60863" y="113624"/>
                  <a:pt x="75934" y="130725"/>
                  <a:pt x="95932" y="143479"/>
                </a:cubicBezTo>
                <a:cubicBezTo>
                  <a:pt x="99410" y="145798"/>
                  <a:pt x="103178" y="147537"/>
                  <a:pt x="106656" y="149566"/>
                </a:cubicBezTo>
                <a:close/>
                <a:moveTo>
                  <a:pt x="260843" y="38841"/>
                </a:moveTo>
                <a:cubicBezTo>
                  <a:pt x="260843" y="39710"/>
                  <a:pt x="260843" y="40290"/>
                  <a:pt x="260843" y="40870"/>
                </a:cubicBezTo>
                <a:cubicBezTo>
                  <a:pt x="260264" y="51594"/>
                  <a:pt x="259974" y="62319"/>
                  <a:pt x="259104" y="73044"/>
                </a:cubicBezTo>
                <a:cubicBezTo>
                  <a:pt x="257945" y="87247"/>
                  <a:pt x="255626" y="101160"/>
                  <a:pt x="251859" y="114783"/>
                </a:cubicBezTo>
                <a:cubicBezTo>
                  <a:pt x="248671" y="126377"/>
                  <a:pt x="244323" y="137392"/>
                  <a:pt x="237367" y="146957"/>
                </a:cubicBezTo>
                <a:cubicBezTo>
                  <a:pt x="237078" y="147537"/>
                  <a:pt x="236498" y="148117"/>
                  <a:pt x="236208" y="148696"/>
                </a:cubicBezTo>
                <a:cubicBezTo>
                  <a:pt x="236498" y="148696"/>
                  <a:pt x="236498" y="148696"/>
                  <a:pt x="236788" y="148696"/>
                </a:cubicBezTo>
                <a:cubicBezTo>
                  <a:pt x="237367" y="148696"/>
                  <a:pt x="237947" y="148117"/>
                  <a:pt x="238527" y="147827"/>
                </a:cubicBezTo>
                <a:cubicBezTo>
                  <a:pt x="260264" y="136232"/>
                  <a:pt x="277074" y="119711"/>
                  <a:pt x="289826" y="98841"/>
                </a:cubicBezTo>
                <a:cubicBezTo>
                  <a:pt x="301129" y="80290"/>
                  <a:pt x="308375" y="60000"/>
                  <a:pt x="313592" y="39131"/>
                </a:cubicBezTo>
                <a:cubicBezTo>
                  <a:pt x="313592" y="38261"/>
                  <a:pt x="313882" y="37392"/>
                  <a:pt x="314171" y="36232"/>
                </a:cubicBezTo>
                <a:cubicBezTo>
                  <a:pt x="296492" y="36812"/>
                  <a:pt x="279102" y="37392"/>
                  <a:pt x="261423" y="38261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34" name="Graphic 33" descr="Hourglass 30% with solid fill">
            <a:extLst>
              <a:ext uri="{FF2B5EF4-FFF2-40B4-BE49-F238E27FC236}">
                <a16:creationId xmlns:a16="http://schemas.microsoft.com/office/drawing/2014/main" id="{2684D66B-B2AF-59A3-2F4A-BC7C68DB4E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42013" y="2398607"/>
            <a:ext cx="432459" cy="432459"/>
          </a:xfrm>
          <a:prstGeom prst="rect">
            <a:avLst/>
          </a:prstGeom>
          <a:effectLst/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9CECEF4-D7F4-2521-2E03-0B31454B4503}"/>
              </a:ext>
            </a:extLst>
          </p:cNvPr>
          <p:cNvSpPr txBox="1"/>
          <p:nvPr/>
        </p:nvSpPr>
        <p:spPr>
          <a:xfrm>
            <a:off x="5200319" y="3424230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id="{5A07D238-7D7C-2942-BDCE-AE549B32D729}"/>
              </a:ext>
            </a:extLst>
          </p:cNvPr>
          <p:cNvSpPr/>
          <p:nvPr/>
        </p:nvSpPr>
        <p:spPr>
          <a:xfrm>
            <a:off x="6487759" y="2219262"/>
            <a:ext cx="1485938" cy="1644824"/>
          </a:xfrm>
          <a:custGeom>
            <a:avLst/>
            <a:gdLst>
              <a:gd name="connsiteX0" fmla="*/ 85209 w 344603"/>
              <a:gd name="connsiteY0" fmla="*/ 380871 h 381450"/>
              <a:gd name="connsiteX1" fmla="*/ 107236 w 344603"/>
              <a:gd name="connsiteY1" fmla="*/ 269566 h 381450"/>
              <a:gd name="connsiteX2" fmla="*/ 145203 w 344603"/>
              <a:gd name="connsiteY2" fmla="*/ 269566 h 381450"/>
              <a:gd name="connsiteX3" fmla="*/ 157955 w 344603"/>
              <a:gd name="connsiteY3" fmla="*/ 233045 h 381450"/>
              <a:gd name="connsiteX4" fmla="*/ 148391 w 344603"/>
              <a:gd name="connsiteY4" fmla="*/ 220581 h 381450"/>
              <a:gd name="connsiteX5" fmla="*/ 157086 w 344603"/>
              <a:gd name="connsiteY5" fmla="*/ 209566 h 381450"/>
              <a:gd name="connsiteX6" fmla="*/ 151579 w 344603"/>
              <a:gd name="connsiteY6" fmla="*/ 196813 h 381450"/>
              <a:gd name="connsiteX7" fmla="*/ 147811 w 344603"/>
              <a:gd name="connsiteY7" fmla="*/ 189856 h 381450"/>
              <a:gd name="connsiteX8" fmla="*/ 144913 w 344603"/>
              <a:gd name="connsiteY8" fmla="*/ 187827 h 381450"/>
              <a:gd name="connsiteX9" fmla="*/ 27823 w 344603"/>
              <a:gd name="connsiteY9" fmla="*/ 104638 h 381450"/>
              <a:gd name="connsiteX10" fmla="*/ 5217 w 344603"/>
              <a:gd name="connsiteY10" fmla="*/ 41449 h 381450"/>
              <a:gd name="connsiteX11" fmla="*/ 580 w 344603"/>
              <a:gd name="connsiteY11" fmla="*/ 17681 h 381450"/>
              <a:gd name="connsiteX12" fmla="*/ 0 w 344603"/>
              <a:gd name="connsiteY12" fmla="*/ 13623 h 381450"/>
              <a:gd name="connsiteX13" fmla="*/ 82021 w 344603"/>
              <a:gd name="connsiteY13" fmla="*/ 13623 h 381450"/>
              <a:gd name="connsiteX14" fmla="*/ 82021 w 344603"/>
              <a:gd name="connsiteY14" fmla="*/ 0 h 381450"/>
              <a:gd name="connsiteX15" fmla="*/ 261133 w 344603"/>
              <a:gd name="connsiteY15" fmla="*/ 0 h 381450"/>
              <a:gd name="connsiteX16" fmla="*/ 261133 w 344603"/>
              <a:gd name="connsiteY16" fmla="*/ 13623 h 381450"/>
              <a:gd name="connsiteX17" fmla="*/ 269538 w 344603"/>
              <a:gd name="connsiteY17" fmla="*/ 13623 h 381450"/>
              <a:gd name="connsiteX18" fmla="*/ 277653 w 344603"/>
              <a:gd name="connsiteY18" fmla="*/ 13623 h 381450"/>
              <a:gd name="connsiteX19" fmla="*/ 286058 w 344603"/>
              <a:gd name="connsiteY19" fmla="*/ 13623 h 381450"/>
              <a:gd name="connsiteX20" fmla="*/ 294463 w 344603"/>
              <a:gd name="connsiteY20" fmla="*/ 13623 h 381450"/>
              <a:gd name="connsiteX21" fmla="*/ 302868 w 344603"/>
              <a:gd name="connsiteY21" fmla="*/ 13623 h 381450"/>
              <a:gd name="connsiteX22" fmla="*/ 310983 w 344603"/>
              <a:gd name="connsiteY22" fmla="*/ 13623 h 381450"/>
              <a:gd name="connsiteX23" fmla="*/ 319388 w 344603"/>
              <a:gd name="connsiteY23" fmla="*/ 13623 h 381450"/>
              <a:gd name="connsiteX24" fmla="*/ 327793 w 344603"/>
              <a:gd name="connsiteY24" fmla="*/ 13623 h 381450"/>
              <a:gd name="connsiteX25" fmla="*/ 335908 w 344603"/>
              <a:gd name="connsiteY25" fmla="*/ 13623 h 381450"/>
              <a:gd name="connsiteX26" fmla="*/ 344603 w 344603"/>
              <a:gd name="connsiteY26" fmla="*/ 13623 h 381450"/>
              <a:gd name="connsiteX27" fmla="*/ 343734 w 344603"/>
              <a:gd name="connsiteY27" fmla="*/ 19420 h 381450"/>
              <a:gd name="connsiteX28" fmla="*/ 328373 w 344603"/>
              <a:gd name="connsiteY28" fmla="*/ 78261 h 381450"/>
              <a:gd name="connsiteX29" fmla="*/ 295623 w 344603"/>
              <a:gd name="connsiteY29" fmla="*/ 134783 h 381450"/>
              <a:gd name="connsiteX30" fmla="*/ 213022 w 344603"/>
              <a:gd name="connsiteY30" fmla="*/ 185798 h 381450"/>
              <a:gd name="connsiteX31" fmla="*/ 199400 w 344603"/>
              <a:gd name="connsiteY31" fmla="*/ 188407 h 381450"/>
              <a:gd name="connsiteX32" fmla="*/ 196502 w 344603"/>
              <a:gd name="connsiteY32" fmla="*/ 190146 h 381450"/>
              <a:gd name="connsiteX33" fmla="*/ 186938 w 344603"/>
              <a:gd name="connsiteY33" fmla="*/ 210436 h 381450"/>
              <a:gd name="connsiteX34" fmla="*/ 195633 w 344603"/>
              <a:gd name="connsiteY34" fmla="*/ 222900 h 381450"/>
              <a:gd name="connsiteX35" fmla="*/ 185489 w 344603"/>
              <a:gd name="connsiteY35" fmla="*/ 233914 h 381450"/>
              <a:gd name="connsiteX36" fmla="*/ 188097 w 344603"/>
              <a:gd name="connsiteY36" fmla="*/ 246378 h 381450"/>
              <a:gd name="connsiteX37" fmla="*/ 196502 w 344603"/>
              <a:gd name="connsiteY37" fmla="*/ 267537 h 381450"/>
              <a:gd name="connsiteX38" fmla="*/ 201719 w 344603"/>
              <a:gd name="connsiteY38" fmla="*/ 270436 h 381450"/>
              <a:gd name="connsiteX39" fmla="*/ 232730 w 344603"/>
              <a:gd name="connsiteY39" fmla="*/ 270436 h 381450"/>
              <a:gd name="connsiteX40" fmla="*/ 236208 w 344603"/>
              <a:gd name="connsiteY40" fmla="*/ 270436 h 381450"/>
              <a:gd name="connsiteX41" fmla="*/ 257655 w 344603"/>
              <a:gd name="connsiteY41" fmla="*/ 381161 h 381450"/>
              <a:gd name="connsiteX42" fmla="*/ 257655 w 344603"/>
              <a:gd name="connsiteY42" fmla="*/ 381451 h 381450"/>
              <a:gd name="connsiteX43" fmla="*/ 257655 w 344603"/>
              <a:gd name="connsiteY43" fmla="*/ 381451 h 381450"/>
              <a:gd name="connsiteX44" fmla="*/ 255337 w 344603"/>
              <a:gd name="connsiteY44" fmla="*/ 381451 h 381450"/>
              <a:gd name="connsiteX45" fmla="*/ 86948 w 344603"/>
              <a:gd name="connsiteY45" fmla="*/ 381451 h 381450"/>
              <a:gd name="connsiteX46" fmla="*/ 106656 w 344603"/>
              <a:gd name="connsiteY46" fmla="*/ 150146 h 381450"/>
              <a:gd name="connsiteX47" fmla="*/ 106656 w 344603"/>
              <a:gd name="connsiteY47" fmla="*/ 149566 h 381450"/>
              <a:gd name="connsiteX48" fmla="*/ 101439 w 344603"/>
              <a:gd name="connsiteY48" fmla="*/ 140580 h 381450"/>
              <a:gd name="connsiteX49" fmla="*/ 96802 w 344603"/>
              <a:gd name="connsiteY49" fmla="*/ 130725 h 381450"/>
              <a:gd name="connsiteX50" fmla="*/ 84339 w 344603"/>
              <a:gd name="connsiteY50" fmla="*/ 77392 h 381450"/>
              <a:gd name="connsiteX51" fmla="*/ 81731 w 344603"/>
              <a:gd name="connsiteY51" fmla="*/ 40000 h 381450"/>
              <a:gd name="connsiteX52" fmla="*/ 81441 w 344603"/>
              <a:gd name="connsiteY52" fmla="*/ 38261 h 381450"/>
              <a:gd name="connsiteX53" fmla="*/ 28983 w 344603"/>
              <a:gd name="connsiteY53" fmla="*/ 36232 h 381450"/>
              <a:gd name="connsiteX54" fmla="*/ 29272 w 344603"/>
              <a:gd name="connsiteY54" fmla="*/ 38551 h 381450"/>
              <a:gd name="connsiteX55" fmla="*/ 49560 w 344603"/>
              <a:gd name="connsiteY55" fmla="*/ 93044 h 381450"/>
              <a:gd name="connsiteX56" fmla="*/ 95932 w 344603"/>
              <a:gd name="connsiteY56" fmla="*/ 143479 h 381450"/>
              <a:gd name="connsiteX57" fmla="*/ 106656 w 344603"/>
              <a:gd name="connsiteY57" fmla="*/ 149566 h 381450"/>
              <a:gd name="connsiteX58" fmla="*/ 260843 w 344603"/>
              <a:gd name="connsiteY58" fmla="*/ 38841 h 381450"/>
              <a:gd name="connsiteX59" fmla="*/ 260843 w 344603"/>
              <a:gd name="connsiteY59" fmla="*/ 40870 h 381450"/>
              <a:gd name="connsiteX60" fmla="*/ 259104 w 344603"/>
              <a:gd name="connsiteY60" fmla="*/ 73044 h 381450"/>
              <a:gd name="connsiteX61" fmla="*/ 251859 w 344603"/>
              <a:gd name="connsiteY61" fmla="*/ 114783 h 381450"/>
              <a:gd name="connsiteX62" fmla="*/ 237367 w 344603"/>
              <a:gd name="connsiteY62" fmla="*/ 146957 h 381450"/>
              <a:gd name="connsiteX63" fmla="*/ 236208 w 344603"/>
              <a:gd name="connsiteY63" fmla="*/ 148696 h 381450"/>
              <a:gd name="connsiteX64" fmla="*/ 236788 w 344603"/>
              <a:gd name="connsiteY64" fmla="*/ 148696 h 381450"/>
              <a:gd name="connsiteX65" fmla="*/ 238527 w 344603"/>
              <a:gd name="connsiteY65" fmla="*/ 147827 h 381450"/>
              <a:gd name="connsiteX66" fmla="*/ 289826 w 344603"/>
              <a:gd name="connsiteY66" fmla="*/ 98841 h 381450"/>
              <a:gd name="connsiteX67" fmla="*/ 313592 w 344603"/>
              <a:gd name="connsiteY67" fmla="*/ 39131 h 381450"/>
              <a:gd name="connsiteX68" fmla="*/ 314171 w 344603"/>
              <a:gd name="connsiteY68" fmla="*/ 36232 h 381450"/>
              <a:gd name="connsiteX69" fmla="*/ 261423 w 344603"/>
              <a:gd name="connsiteY69" fmla="*/ 38261 h 3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44603" h="381450">
                <a:moveTo>
                  <a:pt x="85209" y="380871"/>
                </a:moveTo>
                <a:cubicBezTo>
                  <a:pt x="92454" y="358262"/>
                  <a:pt x="99700" y="291885"/>
                  <a:pt x="107236" y="269566"/>
                </a:cubicBezTo>
                <a:lnTo>
                  <a:pt x="145203" y="269566"/>
                </a:lnTo>
                <a:cubicBezTo>
                  <a:pt x="152159" y="258262"/>
                  <a:pt x="156216" y="246088"/>
                  <a:pt x="157955" y="233045"/>
                </a:cubicBezTo>
                <a:cubicBezTo>
                  <a:pt x="151579" y="231305"/>
                  <a:pt x="148101" y="227247"/>
                  <a:pt x="148391" y="220581"/>
                </a:cubicBezTo>
                <a:cubicBezTo>
                  <a:pt x="148391" y="215073"/>
                  <a:pt x="151289" y="211305"/>
                  <a:pt x="157086" y="209566"/>
                </a:cubicBezTo>
                <a:cubicBezTo>
                  <a:pt x="155057" y="205218"/>
                  <a:pt x="153318" y="200870"/>
                  <a:pt x="151579" y="196813"/>
                </a:cubicBezTo>
                <a:cubicBezTo>
                  <a:pt x="150420" y="194494"/>
                  <a:pt x="148970" y="192175"/>
                  <a:pt x="147811" y="189856"/>
                </a:cubicBezTo>
                <a:cubicBezTo>
                  <a:pt x="147232" y="188696"/>
                  <a:pt x="146362" y="187827"/>
                  <a:pt x="144913" y="187827"/>
                </a:cubicBezTo>
                <a:cubicBezTo>
                  <a:pt x="98831" y="181450"/>
                  <a:pt x="52748" y="151015"/>
                  <a:pt x="27823" y="104638"/>
                </a:cubicBezTo>
                <a:cubicBezTo>
                  <a:pt x="17100" y="84638"/>
                  <a:pt x="10144" y="63479"/>
                  <a:pt x="5217" y="41449"/>
                </a:cubicBezTo>
                <a:cubicBezTo>
                  <a:pt x="3478" y="33623"/>
                  <a:pt x="2029" y="25507"/>
                  <a:pt x="580" y="17681"/>
                </a:cubicBezTo>
                <a:cubicBezTo>
                  <a:pt x="580" y="16522"/>
                  <a:pt x="290" y="15073"/>
                  <a:pt x="0" y="13623"/>
                </a:cubicBezTo>
                <a:lnTo>
                  <a:pt x="82021" y="13623"/>
                </a:lnTo>
                <a:lnTo>
                  <a:pt x="82021" y="0"/>
                </a:lnTo>
                <a:lnTo>
                  <a:pt x="261133" y="0"/>
                </a:lnTo>
                <a:lnTo>
                  <a:pt x="261133" y="13623"/>
                </a:lnTo>
                <a:cubicBezTo>
                  <a:pt x="264031" y="13913"/>
                  <a:pt x="266930" y="13623"/>
                  <a:pt x="269538" y="13623"/>
                </a:cubicBezTo>
                <a:cubicBezTo>
                  <a:pt x="272147" y="13623"/>
                  <a:pt x="274755" y="13623"/>
                  <a:pt x="277653" y="13623"/>
                </a:cubicBezTo>
                <a:cubicBezTo>
                  <a:pt x="280552" y="13623"/>
                  <a:pt x="283160" y="13623"/>
                  <a:pt x="286058" y="13623"/>
                </a:cubicBezTo>
                <a:cubicBezTo>
                  <a:pt x="288956" y="13623"/>
                  <a:pt x="291565" y="13623"/>
                  <a:pt x="294463" y="13623"/>
                </a:cubicBezTo>
                <a:cubicBezTo>
                  <a:pt x="297361" y="13623"/>
                  <a:pt x="299970" y="13623"/>
                  <a:pt x="302868" y="13623"/>
                </a:cubicBezTo>
                <a:cubicBezTo>
                  <a:pt x="305477" y="13623"/>
                  <a:pt x="308085" y="13623"/>
                  <a:pt x="310983" y="13623"/>
                </a:cubicBezTo>
                <a:cubicBezTo>
                  <a:pt x="313882" y="13623"/>
                  <a:pt x="316490" y="13623"/>
                  <a:pt x="319388" y="13623"/>
                </a:cubicBezTo>
                <a:cubicBezTo>
                  <a:pt x="322286" y="13623"/>
                  <a:pt x="324895" y="13623"/>
                  <a:pt x="327793" y="13623"/>
                </a:cubicBezTo>
                <a:cubicBezTo>
                  <a:pt x="330402" y="13623"/>
                  <a:pt x="333010" y="13623"/>
                  <a:pt x="335908" y="13623"/>
                </a:cubicBezTo>
                <a:cubicBezTo>
                  <a:pt x="338806" y="13623"/>
                  <a:pt x="341415" y="13623"/>
                  <a:pt x="344603" y="13623"/>
                </a:cubicBezTo>
                <a:cubicBezTo>
                  <a:pt x="344603" y="15652"/>
                  <a:pt x="344023" y="17681"/>
                  <a:pt x="343734" y="19420"/>
                </a:cubicBezTo>
                <a:cubicBezTo>
                  <a:pt x="340256" y="39420"/>
                  <a:pt x="335329" y="59131"/>
                  <a:pt x="328373" y="78261"/>
                </a:cubicBezTo>
                <a:cubicBezTo>
                  <a:pt x="320547" y="98841"/>
                  <a:pt x="310114" y="117972"/>
                  <a:pt x="295623" y="134783"/>
                </a:cubicBezTo>
                <a:cubicBezTo>
                  <a:pt x="273306" y="160001"/>
                  <a:pt x="245772" y="177102"/>
                  <a:pt x="213022" y="185798"/>
                </a:cubicBezTo>
                <a:cubicBezTo>
                  <a:pt x="208675" y="186957"/>
                  <a:pt x="204037" y="187827"/>
                  <a:pt x="199400" y="188407"/>
                </a:cubicBezTo>
                <a:cubicBezTo>
                  <a:pt x="198241" y="188407"/>
                  <a:pt x="197082" y="188986"/>
                  <a:pt x="196502" y="190146"/>
                </a:cubicBezTo>
                <a:cubicBezTo>
                  <a:pt x="192444" y="196523"/>
                  <a:pt x="189256" y="203189"/>
                  <a:pt x="186938" y="210436"/>
                </a:cubicBezTo>
                <a:cubicBezTo>
                  <a:pt x="192734" y="212465"/>
                  <a:pt x="195922" y="216812"/>
                  <a:pt x="195633" y="222900"/>
                </a:cubicBezTo>
                <a:cubicBezTo>
                  <a:pt x="195343" y="228697"/>
                  <a:pt x="191575" y="232465"/>
                  <a:pt x="185489" y="233914"/>
                </a:cubicBezTo>
                <a:cubicBezTo>
                  <a:pt x="186358" y="238262"/>
                  <a:pt x="186938" y="242320"/>
                  <a:pt x="188097" y="246378"/>
                </a:cubicBezTo>
                <a:cubicBezTo>
                  <a:pt x="189836" y="253914"/>
                  <a:pt x="192734" y="260871"/>
                  <a:pt x="196502" y="267537"/>
                </a:cubicBezTo>
                <a:cubicBezTo>
                  <a:pt x="197661" y="269566"/>
                  <a:pt x="199110" y="270436"/>
                  <a:pt x="201719" y="270436"/>
                </a:cubicBezTo>
                <a:cubicBezTo>
                  <a:pt x="212152" y="270436"/>
                  <a:pt x="222296" y="270436"/>
                  <a:pt x="232730" y="270436"/>
                </a:cubicBezTo>
                <a:lnTo>
                  <a:pt x="236208" y="270436"/>
                </a:lnTo>
                <a:cubicBezTo>
                  <a:pt x="243454" y="292465"/>
                  <a:pt x="250699" y="359132"/>
                  <a:pt x="257655" y="381161"/>
                </a:cubicBezTo>
                <a:cubicBezTo>
                  <a:pt x="257655" y="381161"/>
                  <a:pt x="257655" y="381161"/>
                  <a:pt x="257655" y="381451"/>
                </a:cubicBezTo>
                <a:cubicBezTo>
                  <a:pt x="257655" y="381451"/>
                  <a:pt x="257655" y="381451"/>
                  <a:pt x="257655" y="381451"/>
                </a:cubicBezTo>
                <a:cubicBezTo>
                  <a:pt x="256786" y="381451"/>
                  <a:pt x="256206" y="381451"/>
                  <a:pt x="255337" y="381451"/>
                </a:cubicBezTo>
                <a:cubicBezTo>
                  <a:pt x="199400" y="381451"/>
                  <a:pt x="143464" y="381451"/>
                  <a:pt x="86948" y="381451"/>
                </a:cubicBezTo>
                <a:close/>
                <a:moveTo>
                  <a:pt x="106656" y="150146"/>
                </a:moveTo>
                <a:lnTo>
                  <a:pt x="106656" y="149566"/>
                </a:lnTo>
                <a:cubicBezTo>
                  <a:pt x="105207" y="146667"/>
                  <a:pt x="103178" y="143769"/>
                  <a:pt x="101439" y="140580"/>
                </a:cubicBezTo>
                <a:cubicBezTo>
                  <a:pt x="99700" y="137392"/>
                  <a:pt x="97961" y="134203"/>
                  <a:pt x="96802" y="130725"/>
                </a:cubicBezTo>
                <a:cubicBezTo>
                  <a:pt x="89846" y="113624"/>
                  <a:pt x="86658" y="95653"/>
                  <a:pt x="84339" y="77392"/>
                </a:cubicBezTo>
                <a:cubicBezTo>
                  <a:pt x="82890" y="64928"/>
                  <a:pt x="82021" y="52464"/>
                  <a:pt x="81731" y="40000"/>
                </a:cubicBezTo>
                <a:cubicBezTo>
                  <a:pt x="81731" y="39420"/>
                  <a:pt x="81731" y="39131"/>
                  <a:pt x="81441" y="38261"/>
                </a:cubicBezTo>
                <a:cubicBezTo>
                  <a:pt x="64051" y="37681"/>
                  <a:pt x="46662" y="36812"/>
                  <a:pt x="28983" y="36232"/>
                </a:cubicBezTo>
                <a:cubicBezTo>
                  <a:pt x="28983" y="37102"/>
                  <a:pt x="28983" y="37971"/>
                  <a:pt x="29272" y="38551"/>
                </a:cubicBezTo>
                <a:cubicBezTo>
                  <a:pt x="33620" y="57681"/>
                  <a:pt x="39996" y="75942"/>
                  <a:pt x="49560" y="93044"/>
                </a:cubicBezTo>
                <a:cubicBezTo>
                  <a:pt x="60863" y="113624"/>
                  <a:pt x="75934" y="130725"/>
                  <a:pt x="95932" y="143479"/>
                </a:cubicBezTo>
                <a:cubicBezTo>
                  <a:pt x="99410" y="145798"/>
                  <a:pt x="103178" y="147537"/>
                  <a:pt x="106656" y="149566"/>
                </a:cubicBezTo>
                <a:close/>
                <a:moveTo>
                  <a:pt x="260843" y="38841"/>
                </a:moveTo>
                <a:cubicBezTo>
                  <a:pt x="260843" y="39710"/>
                  <a:pt x="260843" y="40290"/>
                  <a:pt x="260843" y="40870"/>
                </a:cubicBezTo>
                <a:cubicBezTo>
                  <a:pt x="260264" y="51594"/>
                  <a:pt x="259974" y="62319"/>
                  <a:pt x="259104" y="73044"/>
                </a:cubicBezTo>
                <a:cubicBezTo>
                  <a:pt x="257945" y="87247"/>
                  <a:pt x="255626" y="101160"/>
                  <a:pt x="251859" y="114783"/>
                </a:cubicBezTo>
                <a:cubicBezTo>
                  <a:pt x="248671" y="126377"/>
                  <a:pt x="244323" y="137392"/>
                  <a:pt x="237367" y="146957"/>
                </a:cubicBezTo>
                <a:cubicBezTo>
                  <a:pt x="237078" y="147537"/>
                  <a:pt x="236498" y="148117"/>
                  <a:pt x="236208" y="148696"/>
                </a:cubicBezTo>
                <a:cubicBezTo>
                  <a:pt x="236498" y="148696"/>
                  <a:pt x="236498" y="148696"/>
                  <a:pt x="236788" y="148696"/>
                </a:cubicBezTo>
                <a:cubicBezTo>
                  <a:pt x="237367" y="148696"/>
                  <a:pt x="237947" y="148117"/>
                  <a:pt x="238527" y="147827"/>
                </a:cubicBezTo>
                <a:cubicBezTo>
                  <a:pt x="260264" y="136232"/>
                  <a:pt x="277074" y="119711"/>
                  <a:pt x="289826" y="98841"/>
                </a:cubicBezTo>
                <a:cubicBezTo>
                  <a:pt x="301129" y="80290"/>
                  <a:pt x="308375" y="60000"/>
                  <a:pt x="313592" y="39131"/>
                </a:cubicBezTo>
                <a:cubicBezTo>
                  <a:pt x="313592" y="38261"/>
                  <a:pt x="313882" y="37392"/>
                  <a:pt x="314171" y="36232"/>
                </a:cubicBezTo>
                <a:cubicBezTo>
                  <a:pt x="296492" y="36812"/>
                  <a:pt x="279102" y="37392"/>
                  <a:pt x="261423" y="3826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37" name="Graphic 36" descr="Brainstorm with solid fill">
            <a:extLst>
              <a:ext uri="{FF2B5EF4-FFF2-40B4-BE49-F238E27FC236}">
                <a16:creationId xmlns:a16="http://schemas.microsoft.com/office/drawing/2014/main" id="{906046B0-F800-FB0B-88A6-6964C441C0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14497" y="2398607"/>
            <a:ext cx="432459" cy="432459"/>
          </a:xfrm>
          <a:prstGeom prst="rect">
            <a:avLst/>
          </a:prstGeom>
          <a:effectLst/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BF7A9C5A-550A-CB40-B3D8-CE3F14717179}"/>
              </a:ext>
            </a:extLst>
          </p:cNvPr>
          <p:cNvSpPr txBox="1"/>
          <p:nvPr/>
        </p:nvSpPr>
        <p:spPr>
          <a:xfrm>
            <a:off x="6972803" y="3424230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>
                    <a:lumMod val="50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40" y="106331"/>
            <a:ext cx="8515350" cy="739056"/>
          </a:xfrm>
        </p:spPr>
        <p:txBody>
          <a:bodyPr/>
          <a:lstStyle/>
          <a:p>
            <a:r>
              <a:rPr lang="en-US" dirty="0"/>
              <a:t>Winning Comparison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E3BDC8A-C0EE-61DE-C5DC-B7B5EACF317B}"/>
              </a:ext>
            </a:extLst>
          </p:cNvPr>
          <p:cNvGrpSpPr/>
          <p:nvPr/>
        </p:nvGrpSpPr>
        <p:grpSpPr>
          <a:xfrm>
            <a:off x="0" y="7279207"/>
            <a:ext cx="9144000" cy="388418"/>
            <a:chOff x="372234" y="5154625"/>
            <a:chExt cx="11409770" cy="51789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5DDC9EB-11D1-6EA0-5C25-199ED39A2416}"/>
                </a:ext>
              </a:extLst>
            </p:cNvPr>
            <p:cNvSpPr/>
            <p:nvPr/>
          </p:nvSpPr>
          <p:spPr>
            <a:xfrm>
              <a:off x="372234" y="5154625"/>
              <a:ext cx="1140977" cy="517891"/>
            </a:xfrm>
            <a:prstGeom prst="rect">
              <a:avLst/>
            </a:prstGeom>
            <a:solidFill>
              <a:srgbClr val="F25F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D71523-E206-D4E0-77B7-B7DBB8E2EB64}"/>
                </a:ext>
              </a:extLst>
            </p:cNvPr>
            <p:cNvSpPr/>
            <p:nvPr/>
          </p:nvSpPr>
          <p:spPr>
            <a:xfrm>
              <a:off x="1513211" y="5154625"/>
              <a:ext cx="1140977" cy="517891"/>
            </a:xfrm>
            <a:prstGeom prst="rect">
              <a:avLst/>
            </a:prstGeom>
            <a:solidFill>
              <a:srgbClr val="FCAA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0A2CE8A-D0F0-1ACD-67FF-FE2A9D6FA9E6}"/>
                </a:ext>
              </a:extLst>
            </p:cNvPr>
            <p:cNvSpPr/>
            <p:nvPr/>
          </p:nvSpPr>
          <p:spPr>
            <a:xfrm>
              <a:off x="2654188" y="5154625"/>
              <a:ext cx="1140977" cy="517891"/>
            </a:xfrm>
            <a:prstGeom prst="rect">
              <a:avLst/>
            </a:prstGeom>
            <a:solidFill>
              <a:srgbClr val="FFDB3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FB3CDB8-600B-5741-7D22-81F68A826DDB}"/>
                </a:ext>
              </a:extLst>
            </p:cNvPr>
            <p:cNvSpPr/>
            <p:nvPr/>
          </p:nvSpPr>
          <p:spPr>
            <a:xfrm>
              <a:off x="3795165" y="5154625"/>
              <a:ext cx="1140977" cy="517891"/>
            </a:xfrm>
            <a:prstGeom prst="rect">
              <a:avLst/>
            </a:prstGeom>
            <a:solidFill>
              <a:srgbClr val="6FA6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660DA77-0BD8-572B-3741-7788A28D16A9}"/>
                </a:ext>
              </a:extLst>
            </p:cNvPr>
            <p:cNvSpPr/>
            <p:nvPr/>
          </p:nvSpPr>
          <p:spPr>
            <a:xfrm>
              <a:off x="4936142" y="5154625"/>
              <a:ext cx="1140977" cy="517891"/>
            </a:xfrm>
            <a:prstGeom prst="rect">
              <a:avLst/>
            </a:prstGeom>
            <a:solidFill>
              <a:srgbClr val="3BC7E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51D0737-60BA-CC69-91C7-912A6609A45C}"/>
                </a:ext>
              </a:extLst>
            </p:cNvPr>
            <p:cNvSpPr/>
            <p:nvPr/>
          </p:nvSpPr>
          <p:spPr>
            <a:xfrm>
              <a:off x="6077119" y="5154625"/>
              <a:ext cx="1140977" cy="517891"/>
            </a:xfrm>
            <a:prstGeom prst="rect">
              <a:avLst/>
            </a:prstGeom>
            <a:solidFill>
              <a:srgbClr val="2544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D2028CC-05A9-D1A9-6D58-A76F68D2E6FB}"/>
                </a:ext>
              </a:extLst>
            </p:cNvPr>
            <p:cNvSpPr/>
            <p:nvPr/>
          </p:nvSpPr>
          <p:spPr>
            <a:xfrm>
              <a:off x="7218096" y="5154625"/>
              <a:ext cx="1140977" cy="517891"/>
            </a:xfrm>
            <a:prstGeom prst="rect">
              <a:avLst/>
            </a:prstGeom>
            <a:solidFill>
              <a:srgbClr val="805A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2EC117E-0383-8062-59B0-BE6B465D8CD2}"/>
                </a:ext>
              </a:extLst>
            </p:cNvPr>
            <p:cNvSpPr/>
            <p:nvPr/>
          </p:nvSpPr>
          <p:spPr>
            <a:xfrm>
              <a:off x="8359073" y="5154625"/>
              <a:ext cx="1140977" cy="517891"/>
            </a:xfrm>
            <a:prstGeom prst="rect">
              <a:avLst/>
            </a:pr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A37C782-9DB6-F76E-C56C-A75C9228D293}"/>
                </a:ext>
              </a:extLst>
            </p:cNvPr>
            <p:cNvSpPr/>
            <p:nvPr/>
          </p:nvSpPr>
          <p:spPr>
            <a:xfrm>
              <a:off x="9500050" y="5154625"/>
              <a:ext cx="1140977" cy="517891"/>
            </a:xfrm>
            <a:prstGeom prst="rect">
              <a:avLst/>
            </a:pr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6D87092-1369-7517-4DCD-B096DC129F16}"/>
                </a:ext>
              </a:extLst>
            </p:cNvPr>
            <p:cNvSpPr/>
            <p:nvPr/>
          </p:nvSpPr>
          <p:spPr>
            <a:xfrm>
              <a:off x="10641027" y="5154625"/>
              <a:ext cx="1140977" cy="517891"/>
            </a:xfrm>
            <a:prstGeom prst="rect">
              <a:avLst/>
            </a:pr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" name="Freeform 2">
            <a:extLst>
              <a:ext uri="{FF2B5EF4-FFF2-40B4-BE49-F238E27FC236}">
                <a16:creationId xmlns:a16="http://schemas.microsoft.com/office/drawing/2014/main" id="{65126BAD-7B56-15EB-D167-395D1D23EEFF}"/>
              </a:ext>
            </a:extLst>
          </p:cNvPr>
          <p:cNvSpPr/>
          <p:nvPr/>
        </p:nvSpPr>
        <p:spPr>
          <a:xfrm>
            <a:off x="1170305" y="2219262"/>
            <a:ext cx="1485938" cy="1644824"/>
          </a:xfrm>
          <a:custGeom>
            <a:avLst/>
            <a:gdLst>
              <a:gd name="connsiteX0" fmla="*/ 85209 w 344603"/>
              <a:gd name="connsiteY0" fmla="*/ 380871 h 381450"/>
              <a:gd name="connsiteX1" fmla="*/ 107236 w 344603"/>
              <a:gd name="connsiteY1" fmla="*/ 269566 h 381450"/>
              <a:gd name="connsiteX2" fmla="*/ 145203 w 344603"/>
              <a:gd name="connsiteY2" fmla="*/ 269566 h 381450"/>
              <a:gd name="connsiteX3" fmla="*/ 157955 w 344603"/>
              <a:gd name="connsiteY3" fmla="*/ 233045 h 381450"/>
              <a:gd name="connsiteX4" fmla="*/ 148391 w 344603"/>
              <a:gd name="connsiteY4" fmla="*/ 220581 h 381450"/>
              <a:gd name="connsiteX5" fmla="*/ 157086 w 344603"/>
              <a:gd name="connsiteY5" fmla="*/ 209566 h 381450"/>
              <a:gd name="connsiteX6" fmla="*/ 151579 w 344603"/>
              <a:gd name="connsiteY6" fmla="*/ 196813 h 381450"/>
              <a:gd name="connsiteX7" fmla="*/ 147811 w 344603"/>
              <a:gd name="connsiteY7" fmla="*/ 189856 h 381450"/>
              <a:gd name="connsiteX8" fmla="*/ 144913 w 344603"/>
              <a:gd name="connsiteY8" fmla="*/ 187827 h 381450"/>
              <a:gd name="connsiteX9" fmla="*/ 27823 w 344603"/>
              <a:gd name="connsiteY9" fmla="*/ 104638 h 381450"/>
              <a:gd name="connsiteX10" fmla="*/ 5217 w 344603"/>
              <a:gd name="connsiteY10" fmla="*/ 41449 h 381450"/>
              <a:gd name="connsiteX11" fmla="*/ 580 w 344603"/>
              <a:gd name="connsiteY11" fmla="*/ 17681 h 381450"/>
              <a:gd name="connsiteX12" fmla="*/ 0 w 344603"/>
              <a:gd name="connsiteY12" fmla="*/ 13623 h 381450"/>
              <a:gd name="connsiteX13" fmla="*/ 82021 w 344603"/>
              <a:gd name="connsiteY13" fmla="*/ 13623 h 381450"/>
              <a:gd name="connsiteX14" fmla="*/ 82021 w 344603"/>
              <a:gd name="connsiteY14" fmla="*/ 0 h 381450"/>
              <a:gd name="connsiteX15" fmla="*/ 261133 w 344603"/>
              <a:gd name="connsiteY15" fmla="*/ 0 h 381450"/>
              <a:gd name="connsiteX16" fmla="*/ 261133 w 344603"/>
              <a:gd name="connsiteY16" fmla="*/ 13623 h 381450"/>
              <a:gd name="connsiteX17" fmla="*/ 269538 w 344603"/>
              <a:gd name="connsiteY17" fmla="*/ 13623 h 381450"/>
              <a:gd name="connsiteX18" fmla="*/ 277653 w 344603"/>
              <a:gd name="connsiteY18" fmla="*/ 13623 h 381450"/>
              <a:gd name="connsiteX19" fmla="*/ 286058 w 344603"/>
              <a:gd name="connsiteY19" fmla="*/ 13623 h 381450"/>
              <a:gd name="connsiteX20" fmla="*/ 294463 w 344603"/>
              <a:gd name="connsiteY20" fmla="*/ 13623 h 381450"/>
              <a:gd name="connsiteX21" fmla="*/ 302868 w 344603"/>
              <a:gd name="connsiteY21" fmla="*/ 13623 h 381450"/>
              <a:gd name="connsiteX22" fmla="*/ 310983 w 344603"/>
              <a:gd name="connsiteY22" fmla="*/ 13623 h 381450"/>
              <a:gd name="connsiteX23" fmla="*/ 319388 w 344603"/>
              <a:gd name="connsiteY23" fmla="*/ 13623 h 381450"/>
              <a:gd name="connsiteX24" fmla="*/ 327793 w 344603"/>
              <a:gd name="connsiteY24" fmla="*/ 13623 h 381450"/>
              <a:gd name="connsiteX25" fmla="*/ 335908 w 344603"/>
              <a:gd name="connsiteY25" fmla="*/ 13623 h 381450"/>
              <a:gd name="connsiteX26" fmla="*/ 344603 w 344603"/>
              <a:gd name="connsiteY26" fmla="*/ 13623 h 381450"/>
              <a:gd name="connsiteX27" fmla="*/ 343734 w 344603"/>
              <a:gd name="connsiteY27" fmla="*/ 19420 h 381450"/>
              <a:gd name="connsiteX28" fmla="*/ 328373 w 344603"/>
              <a:gd name="connsiteY28" fmla="*/ 78261 h 381450"/>
              <a:gd name="connsiteX29" fmla="*/ 295623 w 344603"/>
              <a:gd name="connsiteY29" fmla="*/ 134783 h 381450"/>
              <a:gd name="connsiteX30" fmla="*/ 213022 w 344603"/>
              <a:gd name="connsiteY30" fmla="*/ 185798 h 381450"/>
              <a:gd name="connsiteX31" fmla="*/ 199400 w 344603"/>
              <a:gd name="connsiteY31" fmla="*/ 188407 h 381450"/>
              <a:gd name="connsiteX32" fmla="*/ 196502 w 344603"/>
              <a:gd name="connsiteY32" fmla="*/ 190146 h 381450"/>
              <a:gd name="connsiteX33" fmla="*/ 186938 w 344603"/>
              <a:gd name="connsiteY33" fmla="*/ 210436 h 381450"/>
              <a:gd name="connsiteX34" fmla="*/ 195633 w 344603"/>
              <a:gd name="connsiteY34" fmla="*/ 222900 h 381450"/>
              <a:gd name="connsiteX35" fmla="*/ 185489 w 344603"/>
              <a:gd name="connsiteY35" fmla="*/ 233914 h 381450"/>
              <a:gd name="connsiteX36" fmla="*/ 188097 w 344603"/>
              <a:gd name="connsiteY36" fmla="*/ 246378 h 381450"/>
              <a:gd name="connsiteX37" fmla="*/ 196502 w 344603"/>
              <a:gd name="connsiteY37" fmla="*/ 267537 h 381450"/>
              <a:gd name="connsiteX38" fmla="*/ 201719 w 344603"/>
              <a:gd name="connsiteY38" fmla="*/ 270436 h 381450"/>
              <a:gd name="connsiteX39" fmla="*/ 232730 w 344603"/>
              <a:gd name="connsiteY39" fmla="*/ 270436 h 381450"/>
              <a:gd name="connsiteX40" fmla="*/ 236208 w 344603"/>
              <a:gd name="connsiteY40" fmla="*/ 270436 h 381450"/>
              <a:gd name="connsiteX41" fmla="*/ 257655 w 344603"/>
              <a:gd name="connsiteY41" fmla="*/ 381161 h 381450"/>
              <a:gd name="connsiteX42" fmla="*/ 257655 w 344603"/>
              <a:gd name="connsiteY42" fmla="*/ 381451 h 381450"/>
              <a:gd name="connsiteX43" fmla="*/ 257655 w 344603"/>
              <a:gd name="connsiteY43" fmla="*/ 381451 h 381450"/>
              <a:gd name="connsiteX44" fmla="*/ 255337 w 344603"/>
              <a:gd name="connsiteY44" fmla="*/ 381451 h 381450"/>
              <a:gd name="connsiteX45" fmla="*/ 86948 w 344603"/>
              <a:gd name="connsiteY45" fmla="*/ 381451 h 381450"/>
              <a:gd name="connsiteX46" fmla="*/ 106656 w 344603"/>
              <a:gd name="connsiteY46" fmla="*/ 150146 h 381450"/>
              <a:gd name="connsiteX47" fmla="*/ 106656 w 344603"/>
              <a:gd name="connsiteY47" fmla="*/ 149566 h 381450"/>
              <a:gd name="connsiteX48" fmla="*/ 101439 w 344603"/>
              <a:gd name="connsiteY48" fmla="*/ 140580 h 381450"/>
              <a:gd name="connsiteX49" fmla="*/ 96802 w 344603"/>
              <a:gd name="connsiteY49" fmla="*/ 130725 h 381450"/>
              <a:gd name="connsiteX50" fmla="*/ 84339 w 344603"/>
              <a:gd name="connsiteY50" fmla="*/ 77392 h 381450"/>
              <a:gd name="connsiteX51" fmla="*/ 81731 w 344603"/>
              <a:gd name="connsiteY51" fmla="*/ 40000 h 381450"/>
              <a:gd name="connsiteX52" fmla="*/ 81441 w 344603"/>
              <a:gd name="connsiteY52" fmla="*/ 38261 h 381450"/>
              <a:gd name="connsiteX53" fmla="*/ 28983 w 344603"/>
              <a:gd name="connsiteY53" fmla="*/ 36232 h 381450"/>
              <a:gd name="connsiteX54" fmla="*/ 29272 w 344603"/>
              <a:gd name="connsiteY54" fmla="*/ 38551 h 381450"/>
              <a:gd name="connsiteX55" fmla="*/ 49560 w 344603"/>
              <a:gd name="connsiteY55" fmla="*/ 93044 h 381450"/>
              <a:gd name="connsiteX56" fmla="*/ 95932 w 344603"/>
              <a:gd name="connsiteY56" fmla="*/ 143479 h 381450"/>
              <a:gd name="connsiteX57" fmla="*/ 106656 w 344603"/>
              <a:gd name="connsiteY57" fmla="*/ 149566 h 381450"/>
              <a:gd name="connsiteX58" fmla="*/ 260843 w 344603"/>
              <a:gd name="connsiteY58" fmla="*/ 38841 h 381450"/>
              <a:gd name="connsiteX59" fmla="*/ 260843 w 344603"/>
              <a:gd name="connsiteY59" fmla="*/ 40870 h 381450"/>
              <a:gd name="connsiteX60" fmla="*/ 259104 w 344603"/>
              <a:gd name="connsiteY60" fmla="*/ 73044 h 381450"/>
              <a:gd name="connsiteX61" fmla="*/ 251859 w 344603"/>
              <a:gd name="connsiteY61" fmla="*/ 114783 h 381450"/>
              <a:gd name="connsiteX62" fmla="*/ 237367 w 344603"/>
              <a:gd name="connsiteY62" fmla="*/ 146957 h 381450"/>
              <a:gd name="connsiteX63" fmla="*/ 236208 w 344603"/>
              <a:gd name="connsiteY63" fmla="*/ 148696 h 381450"/>
              <a:gd name="connsiteX64" fmla="*/ 236788 w 344603"/>
              <a:gd name="connsiteY64" fmla="*/ 148696 h 381450"/>
              <a:gd name="connsiteX65" fmla="*/ 238527 w 344603"/>
              <a:gd name="connsiteY65" fmla="*/ 147827 h 381450"/>
              <a:gd name="connsiteX66" fmla="*/ 289826 w 344603"/>
              <a:gd name="connsiteY66" fmla="*/ 98841 h 381450"/>
              <a:gd name="connsiteX67" fmla="*/ 313592 w 344603"/>
              <a:gd name="connsiteY67" fmla="*/ 39131 h 381450"/>
              <a:gd name="connsiteX68" fmla="*/ 314171 w 344603"/>
              <a:gd name="connsiteY68" fmla="*/ 36232 h 381450"/>
              <a:gd name="connsiteX69" fmla="*/ 261423 w 344603"/>
              <a:gd name="connsiteY69" fmla="*/ 38261 h 3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44603" h="381450">
                <a:moveTo>
                  <a:pt x="85209" y="380871"/>
                </a:moveTo>
                <a:cubicBezTo>
                  <a:pt x="92454" y="358262"/>
                  <a:pt x="99700" y="291885"/>
                  <a:pt x="107236" y="269566"/>
                </a:cubicBezTo>
                <a:lnTo>
                  <a:pt x="145203" y="269566"/>
                </a:lnTo>
                <a:cubicBezTo>
                  <a:pt x="152159" y="258262"/>
                  <a:pt x="156216" y="246088"/>
                  <a:pt x="157955" y="233045"/>
                </a:cubicBezTo>
                <a:cubicBezTo>
                  <a:pt x="151579" y="231305"/>
                  <a:pt x="148101" y="227247"/>
                  <a:pt x="148391" y="220581"/>
                </a:cubicBezTo>
                <a:cubicBezTo>
                  <a:pt x="148391" y="215073"/>
                  <a:pt x="151289" y="211305"/>
                  <a:pt x="157086" y="209566"/>
                </a:cubicBezTo>
                <a:cubicBezTo>
                  <a:pt x="155057" y="205218"/>
                  <a:pt x="153318" y="200870"/>
                  <a:pt x="151579" y="196813"/>
                </a:cubicBezTo>
                <a:cubicBezTo>
                  <a:pt x="150420" y="194494"/>
                  <a:pt x="148970" y="192175"/>
                  <a:pt x="147811" y="189856"/>
                </a:cubicBezTo>
                <a:cubicBezTo>
                  <a:pt x="147232" y="188696"/>
                  <a:pt x="146362" y="187827"/>
                  <a:pt x="144913" y="187827"/>
                </a:cubicBezTo>
                <a:cubicBezTo>
                  <a:pt x="98831" y="181450"/>
                  <a:pt x="52748" y="151015"/>
                  <a:pt x="27823" y="104638"/>
                </a:cubicBezTo>
                <a:cubicBezTo>
                  <a:pt x="17100" y="84638"/>
                  <a:pt x="10144" y="63479"/>
                  <a:pt x="5217" y="41449"/>
                </a:cubicBezTo>
                <a:cubicBezTo>
                  <a:pt x="3478" y="33623"/>
                  <a:pt x="2029" y="25507"/>
                  <a:pt x="580" y="17681"/>
                </a:cubicBezTo>
                <a:cubicBezTo>
                  <a:pt x="580" y="16522"/>
                  <a:pt x="290" y="15073"/>
                  <a:pt x="0" y="13623"/>
                </a:cubicBezTo>
                <a:lnTo>
                  <a:pt x="82021" y="13623"/>
                </a:lnTo>
                <a:lnTo>
                  <a:pt x="82021" y="0"/>
                </a:lnTo>
                <a:lnTo>
                  <a:pt x="261133" y="0"/>
                </a:lnTo>
                <a:lnTo>
                  <a:pt x="261133" y="13623"/>
                </a:lnTo>
                <a:cubicBezTo>
                  <a:pt x="264031" y="13913"/>
                  <a:pt x="266930" y="13623"/>
                  <a:pt x="269538" y="13623"/>
                </a:cubicBezTo>
                <a:cubicBezTo>
                  <a:pt x="272147" y="13623"/>
                  <a:pt x="274755" y="13623"/>
                  <a:pt x="277653" y="13623"/>
                </a:cubicBezTo>
                <a:cubicBezTo>
                  <a:pt x="280552" y="13623"/>
                  <a:pt x="283160" y="13623"/>
                  <a:pt x="286058" y="13623"/>
                </a:cubicBezTo>
                <a:cubicBezTo>
                  <a:pt x="288956" y="13623"/>
                  <a:pt x="291565" y="13623"/>
                  <a:pt x="294463" y="13623"/>
                </a:cubicBezTo>
                <a:cubicBezTo>
                  <a:pt x="297361" y="13623"/>
                  <a:pt x="299970" y="13623"/>
                  <a:pt x="302868" y="13623"/>
                </a:cubicBezTo>
                <a:cubicBezTo>
                  <a:pt x="305477" y="13623"/>
                  <a:pt x="308085" y="13623"/>
                  <a:pt x="310983" y="13623"/>
                </a:cubicBezTo>
                <a:cubicBezTo>
                  <a:pt x="313882" y="13623"/>
                  <a:pt x="316490" y="13623"/>
                  <a:pt x="319388" y="13623"/>
                </a:cubicBezTo>
                <a:cubicBezTo>
                  <a:pt x="322286" y="13623"/>
                  <a:pt x="324895" y="13623"/>
                  <a:pt x="327793" y="13623"/>
                </a:cubicBezTo>
                <a:cubicBezTo>
                  <a:pt x="330402" y="13623"/>
                  <a:pt x="333010" y="13623"/>
                  <a:pt x="335908" y="13623"/>
                </a:cubicBezTo>
                <a:cubicBezTo>
                  <a:pt x="338806" y="13623"/>
                  <a:pt x="341415" y="13623"/>
                  <a:pt x="344603" y="13623"/>
                </a:cubicBezTo>
                <a:cubicBezTo>
                  <a:pt x="344603" y="15652"/>
                  <a:pt x="344023" y="17681"/>
                  <a:pt x="343734" y="19420"/>
                </a:cubicBezTo>
                <a:cubicBezTo>
                  <a:pt x="340256" y="39420"/>
                  <a:pt x="335329" y="59131"/>
                  <a:pt x="328373" y="78261"/>
                </a:cubicBezTo>
                <a:cubicBezTo>
                  <a:pt x="320547" y="98841"/>
                  <a:pt x="310114" y="117972"/>
                  <a:pt x="295623" y="134783"/>
                </a:cubicBezTo>
                <a:cubicBezTo>
                  <a:pt x="273306" y="160001"/>
                  <a:pt x="245772" y="177102"/>
                  <a:pt x="213022" y="185798"/>
                </a:cubicBezTo>
                <a:cubicBezTo>
                  <a:pt x="208675" y="186957"/>
                  <a:pt x="204037" y="187827"/>
                  <a:pt x="199400" y="188407"/>
                </a:cubicBezTo>
                <a:cubicBezTo>
                  <a:pt x="198241" y="188407"/>
                  <a:pt x="197082" y="188986"/>
                  <a:pt x="196502" y="190146"/>
                </a:cubicBezTo>
                <a:cubicBezTo>
                  <a:pt x="192444" y="196523"/>
                  <a:pt x="189256" y="203189"/>
                  <a:pt x="186938" y="210436"/>
                </a:cubicBezTo>
                <a:cubicBezTo>
                  <a:pt x="192734" y="212465"/>
                  <a:pt x="195922" y="216812"/>
                  <a:pt x="195633" y="222900"/>
                </a:cubicBezTo>
                <a:cubicBezTo>
                  <a:pt x="195343" y="228697"/>
                  <a:pt x="191575" y="232465"/>
                  <a:pt x="185489" y="233914"/>
                </a:cubicBezTo>
                <a:cubicBezTo>
                  <a:pt x="186358" y="238262"/>
                  <a:pt x="186938" y="242320"/>
                  <a:pt x="188097" y="246378"/>
                </a:cubicBezTo>
                <a:cubicBezTo>
                  <a:pt x="189836" y="253914"/>
                  <a:pt x="192734" y="260871"/>
                  <a:pt x="196502" y="267537"/>
                </a:cubicBezTo>
                <a:cubicBezTo>
                  <a:pt x="197661" y="269566"/>
                  <a:pt x="199110" y="270436"/>
                  <a:pt x="201719" y="270436"/>
                </a:cubicBezTo>
                <a:cubicBezTo>
                  <a:pt x="212152" y="270436"/>
                  <a:pt x="222296" y="270436"/>
                  <a:pt x="232730" y="270436"/>
                </a:cubicBezTo>
                <a:lnTo>
                  <a:pt x="236208" y="270436"/>
                </a:lnTo>
                <a:cubicBezTo>
                  <a:pt x="243454" y="292465"/>
                  <a:pt x="250699" y="359132"/>
                  <a:pt x="257655" y="381161"/>
                </a:cubicBezTo>
                <a:cubicBezTo>
                  <a:pt x="257655" y="381161"/>
                  <a:pt x="257655" y="381161"/>
                  <a:pt x="257655" y="381451"/>
                </a:cubicBezTo>
                <a:cubicBezTo>
                  <a:pt x="257655" y="381451"/>
                  <a:pt x="257655" y="381451"/>
                  <a:pt x="257655" y="381451"/>
                </a:cubicBezTo>
                <a:cubicBezTo>
                  <a:pt x="256786" y="381451"/>
                  <a:pt x="256206" y="381451"/>
                  <a:pt x="255337" y="381451"/>
                </a:cubicBezTo>
                <a:cubicBezTo>
                  <a:pt x="199400" y="381451"/>
                  <a:pt x="143464" y="381451"/>
                  <a:pt x="86948" y="381451"/>
                </a:cubicBezTo>
                <a:close/>
                <a:moveTo>
                  <a:pt x="106656" y="150146"/>
                </a:moveTo>
                <a:lnTo>
                  <a:pt x="106656" y="149566"/>
                </a:lnTo>
                <a:cubicBezTo>
                  <a:pt x="105207" y="146667"/>
                  <a:pt x="103178" y="143769"/>
                  <a:pt x="101439" y="140580"/>
                </a:cubicBezTo>
                <a:cubicBezTo>
                  <a:pt x="99700" y="137392"/>
                  <a:pt x="97961" y="134203"/>
                  <a:pt x="96802" y="130725"/>
                </a:cubicBezTo>
                <a:cubicBezTo>
                  <a:pt x="89846" y="113624"/>
                  <a:pt x="86658" y="95653"/>
                  <a:pt x="84339" y="77392"/>
                </a:cubicBezTo>
                <a:cubicBezTo>
                  <a:pt x="82890" y="64928"/>
                  <a:pt x="82021" y="52464"/>
                  <a:pt x="81731" y="40000"/>
                </a:cubicBezTo>
                <a:cubicBezTo>
                  <a:pt x="81731" y="39420"/>
                  <a:pt x="81731" y="39131"/>
                  <a:pt x="81441" y="38261"/>
                </a:cubicBezTo>
                <a:cubicBezTo>
                  <a:pt x="64051" y="37681"/>
                  <a:pt x="46662" y="36812"/>
                  <a:pt x="28983" y="36232"/>
                </a:cubicBezTo>
                <a:cubicBezTo>
                  <a:pt x="28983" y="37102"/>
                  <a:pt x="28983" y="37971"/>
                  <a:pt x="29272" y="38551"/>
                </a:cubicBezTo>
                <a:cubicBezTo>
                  <a:pt x="33620" y="57681"/>
                  <a:pt x="39996" y="75942"/>
                  <a:pt x="49560" y="93044"/>
                </a:cubicBezTo>
                <a:cubicBezTo>
                  <a:pt x="60863" y="113624"/>
                  <a:pt x="75934" y="130725"/>
                  <a:pt x="95932" y="143479"/>
                </a:cubicBezTo>
                <a:cubicBezTo>
                  <a:pt x="99410" y="145798"/>
                  <a:pt x="103178" y="147537"/>
                  <a:pt x="106656" y="149566"/>
                </a:cubicBezTo>
                <a:close/>
                <a:moveTo>
                  <a:pt x="260843" y="38841"/>
                </a:moveTo>
                <a:cubicBezTo>
                  <a:pt x="260843" y="39710"/>
                  <a:pt x="260843" y="40290"/>
                  <a:pt x="260843" y="40870"/>
                </a:cubicBezTo>
                <a:cubicBezTo>
                  <a:pt x="260264" y="51594"/>
                  <a:pt x="259974" y="62319"/>
                  <a:pt x="259104" y="73044"/>
                </a:cubicBezTo>
                <a:cubicBezTo>
                  <a:pt x="257945" y="87247"/>
                  <a:pt x="255626" y="101160"/>
                  <a:pt x="251859" y="114783"/>
                </a:cubicBezTo>
                <a:cubicBezTo>
                  <a:pt x="248671" y="126377"/>
                  <a:pt x="244323" y="137392"/>
                  <a:pt x="237367" y="146957"/>
                </a:cubicBezTo>
                <a:cubicBezTo>
                  <a:pt x="237078" y="147537"/>
                  <a:pt x="236498" y="148117"/>
                  <a:pt x="236208" y="148696"/>
                </a:cubicBezTo>
                <a:cubicBezTo>
                  <a:pt x="236498" y="148696"/>
                  <a:pt x="236498" y="148696"/>
                  <a:pt x="236788" y="148696"/>
                </a:cubicBezTo>
                <a:cubicBezTo>
                  <a:pt x="237367" y="148696"/>
                  <a:pt x="237947" y="148117"/>
                  <a:pt x="238527" y="147827"/>
                </a:cubicBezTo>
                <a:cubicBezTo>
                  <a:pt x="260264" y="136232"/>
                  <a:pt x="277074" y="119711"/>
                  <a:pt x="289826" y="98841"/>
                </a:cubicBezTo>
                <a:cubicBezTo>
                  <a:pt x="301129" y="80290"/>
                  <a:pt x="308375" y="60000"/>
                  <a:pt x="313592" y="39131"/>
                </a:cubicBezTo>
                <a:cubicBezTo>
                  <a:pt x="313592" y="38261"/>
                  <a:pt x="313882" y="37392"/>
                  <a:pt x="314171" y="36232"/>
                </a:cubicBezTo>
                <a:cubicBezTo>
                  <a:pt x="296492" y="36812"/>
                  <a:pt x="279102" y="37392"/>
                  <a:pt x="261423" y="38261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4" name="Graphic 3" descr="Lightbulb with solid fill">
            <a:extLst>
              <a:ext uri="{FF2B5EF4-FFF2-40B4-BE49-F238E27FC236}">
                <a16:creationId xmlns:a16="http://schemas.microsoft.com/office/drawing/2014/main" id="{079A6596-6197-32FB-F889-7F584B13B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97044" y="2398607"/>
            <a:ext cx="432459" cy="432459"/>
          </a:xfrm>
          <a:prstGeom prst="rect">
            <a:avLst/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8E7AFD-49CF-38A6-2959-84BCE943CA98}"/>
              </a:ext>
            </a:extLst>
          </p:cNvPr>
          <p:cNvSpPr txBox="1"/>
          <p:nvPr/>
        </p:nvSpPr>
        <p:spPr>
          <a:xfrm>
            <a:off x="1655350" y="3424230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50000"/>
                  </a:schemeClr>
                </a:solidFill>
              </a:rPr>
              <a:t>01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69B2713-1BC9-F185-907E-A98E70FCFB6B}"/>
              </a:ext>
            </a:extLst>
          </p:cNvPr>
          <p:cNvGrpSpPr/>
          <p:nvPr/>
        </p:nvGrpSpPr>
        <p:grpSpPr>
          <a:xfrm>
            <a:off x="1170305" y="4070662"/>
            <a:ext cx="1485938" cy="1260003"/>
            <a:chOff x="332936" y="2555951"/>
            <a:chExt cx="2937088" cy="168000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A874F9A-443E-C97C-8AE6-6AA53B4777B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65BBD94-6C75-17AE-166C-94087D6C26DB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sp>
        <p:nvSpPr>
          <p:cNvPr id="9" name="Freeform 3">
            <a:extLst>
              <a:ext uri="{FF2B5EF4-FFF2-40B4-BE49-F238E27FC236}">
                <a16:creationId xmlns:a16="http://schemas.microsoft.com/office/drawing/2014/main" id="{A7DC2D55-57C6-7E08-4201-8C8E65070C5F}"/>
              </a:ext>
            </a:extLst>
          </p:cNvPr>
          <p:cNvSpPr/>
          <p:nvPr/>
        </p:nvSpPr>
        <p:spPr>
          <a:xfrm>
            <a:off x="2942790" y="2219262"/>
            <a:ext cx="1485938" cy="1644824"/>
          </a:xfrm>
          <a:custGeom>
            <a:avLst/>
            <a:gdLst>
              <a:gd name="connsiteX0" fmla="*/ 85209 w 344603"/>
              <a:gd name="connsiteY0" fmla="*/ 380871 h 381450"/>
              <a:gd name="connsiteX1" fmla="*/ 107236 w 344603"/>
              <a:gd name="connsiteY1" fmla="*/ 269566 h 381450"/>
              <a:gd name="connsiteX2" fmla="*/ 145203 w 344603"/>
              <a:gd name="connsiteY2" fmla="*/ 269566 h 381450"/>
              <a:gd name="connsiteX3" fmla="*/ 157955 w 344603"/>
              <a:gd name="connsiteY3" fmla="*/ 233045 h 381450"/>
              <a:gd name="connsiteX4" fmla="*/ 148391 w 344603"/>
              <a:gd name="connsiteY4" fmla="*/ 220581 h 381450"/>
              <a:gd name="connsiteX5" fmla="*/ 157086 w 344603"/>
              <a:gd name="connsiteY5" fmla="*/ 209566 h 381450"/>
              <a:gd name="connsiteX6" fmla="*/ 151579 w 344603"/>
              <a:gd name="connsiteY6" fmla="*/ 196813 h 381450"/>
              <a:gd name="connsiteX7" fmla="*/ 147811 w 344603"/>
              <a:gd name="connsiteY7" fmla="*/ 189856 h 381450"/>
              <a:gd name="connsiteX8" fmla="*/ 144913 w 344603"/>
              <a:gd name="connsiteY8" fmla="*/ 187827 h 381450"/>
              <a:gd name="connsiteX9" fmla="*/ 27823 w 344603"/>
              <a:gd name="connsiteY9" fmla="*/ 104638 h 381450"/>
              <a:gd name="connsiteX10" fmla="*/ 5217 w 344603"/>
              <a:gd name="connsiteY10" fmla="*/ 41449 h 381450"/>
              <a:gd name="connsiteX11" fmla="*/ 580 w 344603"/>
              <a:gd name="connsiteY11" fmla="*/ 17681 h 381450"/>
              <a:gd name="connsiteX12" fmla="*/ 0 w 344603"/>
              <a:gd name="connsiteY12" fmla="*/ 13623 h 381450"/>
              <a:gd name="connsiteX13" fmla="*/ 82021 w 344603"/>
              <a:gd name="connsiteY13" fmla="*/ 13623 h 381450"/>
              <a:gd name="connsiteX14" fmla="*/ 82021 w 344603"/>
              <a:gd name="connsiteY14" fmla="*/ 0 h 381450"/>
              <a:gd name="connsiteX15" fmla="*/ 261133 w 344603"/>
              <a:gd name="connsiteY15" fmla="*/ 0 h 381450"/>
              <a:gd name="connsiteX16" fmla="*/ 261133 w 344603"/>
              <a:gd name="connsiteY16" fmla="*/ 13623 h 381450"/>
              <a:gd name="connsiteX17" fmla="*/ 269538 w 344603"/>
              <a:gd name="connsiteY17" fmla="*/ 13623 h 381450"/>
              <a:gd name="connsiteX18" fmla="*/ 277653 w 344603"/>
              <a:gd name="connsiteY18" fmla="*/ 13623 h 381450"/>
              <a:gd name="connsiteX19" fmla="*/ 286058 w 344603"/>
              <a:gd name="connsiteY19" fmla="*/ 13623 h 381450"/>
              <a:gd name="connsiteX20" fmla="*/ 294463 w 344603"/>
              <a:gd name="connsiteY20" fmla="*/ 13623 h 381450"/>
              <a:gd name="connsiteX21" fmla="*/ 302868 w 344603"/>
              <a:gd name="connsiteY21" fmla="*/ 13623 h 381450"/>
              <a:gd name="connsiteX22" fmla="*/ 310983 w 344603"/>
              <a:gd name="connsiteY22" fmla="*/ 13623 h 381450"/>
              <a:gd name="connsiteX23" fmla="*/ 319388 w 344603"/>
              <a:gd name="connsiteY23" fmla="*/ 13623 h 381450"/>
              <a:gd name="connsiteX24" fmla="*/ 327793 w 344603"/>
              <a:gd name="connsiteY24" fmla="*/ 13623 h 381450"/>
              <a:gd name="connsiteX25" fmla="*/ 335908 w 344603"/>
              <a:gd name="connsiteY25" fmla="*/ 13623 h 381450"/>
              <a:gd name="connsiteX26" fmla="*/ 344603 w 344603"/>
              <a:gd name="connsiteY26" fmla="*/ 13623 h 381450"/>
              <a:gd name="connsiteX27" fmla="*/ 343734 w 344603"/>
              <a:gd name="connsiteY27" fmla="*/ 19420 h 381450"/>
              <a:gd name="connsiteX28" fmla="*/ 328373 w 344603"/>
              <a:gd name="connsiteY28" fmla="*/ 78261 h 381450"/>
              <a:gd name="connsiteX29" fmla="*/ 295623 w 344603"/>
              <a:gd name="connsiteY29" fmla="*/ 134783 h 381450"/>
              <a:gd name="connsiteX30" fmla="*/ 213022 w 344603"/>
              <a:gd name="connsiteY30" fmla="*/ 185798 h 381450"/>
              <a:gd name="connsiteX31" fmla="*/ 199400 w 344603"/>
              <a:gd name="connsiteY31" fmla="*/ 188407 h 381450"/>
              <a:gd name="connsiteX32" fmla="*/ 196502 w 344603"/>
              <a:gd name="connsiteY32" fmla="*/ 190146 h 381450"/>
              <a:gd name="connsiteX33" fmla="*/ 186938 w 344603"/>
              <a:gd name="connsiteY33" fmla="*/ 210436 h 381450"/>
              <a:gd name="connsiteX34" fmla="*/ 195633 w 344603"/>
              <a:gd name="connsiteY34" fmla="*/ 222900 h 381450"/>
              <a:gd name="connsiteX35" fmla="*/ 185489 w 344603"/>
              <a:gd name="connsiteY35" fmla="*/ 233914 h 381450"/>
              <a:gd name="connsiteX36" fmla="*/ 188097 w 344603"/>
              <a:gd name="connsiteY36" fmla="*/ 246378 h 381450"/>
              <a:gd name="connsiteX37" fmla="*/ 196502 w 344603"/>
              <a:gd name="connsiteY37" fmla="*/ 267537 h 381450"/>
              <a:gd name="connsiteX38" fmla="*/ 201719 w 344603"/>
              <a:gd name="connsiteY38" fmla="*/ 270436 h 381450"/>
              <a:gd name="connsiteX39" fmla="*/ 232730 w 344603"/>
              <a:gd name="connsiteY39" fmla="*/ 270436 h 381450"/>
              <a:gd name="connsiteX40" fmla="*/ 236208 w 344603"/>
              <a:gd name="connsiteY40" fmla="*/ 270436 h 381450"/>
              <a:gd name="connsiteX41" fmla="*/ 257655 w 344603"/>
              <a:gd name="connsiteY41" fmla="*/ 381161 h 381450"/>
              <a:gd name="connsiteX42" fmla="*/ 257655 w 344603"/>
              <a:gd name="connsiteY42" fmla="*/ 381451 h 381450"/>
              <a:gd name="connsiteX43" fmla="*/ 257655 w 344603"/>
              <a:gd name="connsiteY43" fmla="*/ 381451 h 381450"/>
              <a:gd name="connsiteX44" fmla="*/ 255337 w 344603"/>
              <a:gd name="connsiteY44" fmla="*/ 381451 h 381450"/>
              <a:gd name="connsiteX45" fmla="*/ 86948 w 344603"/>
              <a:gd name="connsiteY45" fmla="*/ 381451 h 381450"/>
              <a:gd name="connsiteX46" fmla="*/ 106656 w 344603"/>
              <a:gd name="connsiteY46" fmla="*/ 150146 h 381450"/>
              <a:gd name="connsiteX47" fmla="*/ 106656 w 344603"/>
              <a:gd name="connsiteY47" fmla="*/ 149566 h 381450"/>
              <a:gd name="connsiteX48" fmla="*/ 101439 w 344603"/>
              <a:gd name="connsiteY48" fmla="*/ 140580 h 381450"/>
              <a:gd name="connsiteX49" fmla="*/ 96802 w 344603"/>
              <a:gd name="connsiteY49" fmla="*/ 130725 h 381450"/>
              <a:gd name="connsiteX50" fmla="*/ 84339 w 344603"/>
              <a:gd name="connsiteY50" fmla="*/ 77392 h 381450"/>
              <a:gd name="connsiteX51" fmla="*/ 81731 w 344603"/>
              <a:gd name="connsiteY51" fmla="*/ 40000 h 381450"/>
              <a:gd name="connsiteX52" fmla="*/ 81441 w 344603"/>
              <a:gd name="connsiteY52" fmla="*/ 38261 h 381450"/>
              <a:gd name="connsiteX53" fmla="*/ 28983 w 344603"/>
              <a:gd name="connsiteY53" fmla="*/ 36232 h 381450"/>
              <a:gd name="connsiteX54" fmla="*/ 29272 w 344603"/>
              <a:gd name="connsiteY54" fmla="*/ 38551 h 381450"/>
              <a:gd name="connsiteX55" fmla="*/ 49560 w 344603"/>
              <a:gd name="connsiteY55" fmla="*/ 93044 h 381450"/>
              <a:gd name="connsiteX56" fmla="*/ 95932 w 344603"/>
              <a:gd name="connsiteY56" fmla="*/ 143479 h 381450"/>
              <a:gd name="connsiteX57" fmla="*/ 106656 w 344603"/>
              <a:gd name="connsiteY57" fmla="*/ 149566 h 381450"/>
              <a:gd name="connsiteX58" fmla="*/ 260843 w 344603"/>
              <a:gd name="connsiteY58" fmla="*/ 38841 h 381450"/>
              <a:gd name="connsiteX59" fmla="*/ 260843 w 344603"/>
              <a:gd name="connsiteY59" fmla="*/ 40870 h 381450"/>
              <a:gd name="connsiteX60" fmla="*/ 259104 w 344603"/>
              <a:gd name="connsiteY60" fmla="*/ 73044 h 381450"/>
              <a:gd name="connsiteX61" fmla="*/ 251859 w 344603"/>
              <a:gd name="connsiteY61" fmla="*/ 114783 h 381450"/>
              <a:gd name="connsiteX62" fmla="*/ 237367 w 344603"/>
              <a:gd name="connsiteY62" fmla="*/ 146957 h 381450"/>
              <a:gd name="connsiteX63" fmla="*/ 236208 w 344603"/>
              <a:gd name="connsiteY63" fmla="*/ 148696 h 381450"/>
              <a:gd name="connsiteX64" fmla="*/ 236788 w 344603"/>
              <a:gd name="connsiteY64" fmla="*/ 148696 h 381450"/>
              <a:gd name="connsiteX65" fmla="*/ 238527 w 344603"/>
              <a:gd name="connsiteY65" fmla="*/ 147827 h 381450"/>
              <a:gd name="connsiteX66" fmla="*/ 289826 w 344603"/>
              <a:gd name="connsiteY66" fmla="*/ 98841 h 381450"/>
              <a:gd name="connsiteX67" fmla="*/ 313592 w 344603"/>
              <a:gd name="connsiteY67" fmla="*/ 39131 h 381450"/>
              <a:gd name="connsiteX68" fmla="*/ 314171 w 344603"/>
              <a:gd name="connsiteY68" fmla="*/ 36232 h 381450"/>
              <a:gd name="connsiteX69" fmla="*/ 261423 w 344603"/>
              <a:gd name="connsiteY69" fmla="*/ 38261 h 3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44603" h="381450">
                <a:moveTo>
                  <a:pt x="85209" y="380871"/>
                </a:moveTo>
                <a:cubicBezTo>
                  <a:pt x="92454" y="358262"/>
                  <a:pt x="99700" y="291885"/>
                  <a:pt x="107236" y="269566"/>
                </a:cubicBezTo>
                <a:lnTo>
                  <a:pt x="145203" y="269566"/>
                </a:lnTo>
                <a:cubicBezTo>
                  <a:pt x="152159" y="258262"/>
                  <a:pt x="156216" y="246088"/>
                  <a:pt x="157955" y="233045"/>
                </a:cubicBezTo>
                <a:cubicBezTo>
                  <a:pt x="151579" y="231305"/>
                  <a:pt x="148101" y="227247"/>
                  <a:pt x="148391" y="220581"/>
                </a:cubicBezTo>
                <a:cubicBezTo>
                  <a:pt x="148391" y="215073"/>
                  <a:pt x="151289" y="211305"/>
                  <a:pt x="157086" y="209566"/>
                </a:cubicBezTo>
                <a:cubicBezTo>
                  <a:pt x="155057" y="205218"/>
                  <a:pt x="153318" y="200870"/>
                  <a:pt x="151579" y="196813"/>
                </a:cubicBezTo>
                <a:cubicBezTo>
                  <a:pt x="150420" y="194494"/>
                  <a:pt x="148970" y="192175"/>
                  <a:pt x="147811" y="189856"/>
                </a:cubicBezTo>
                <a:cubicBezTo>
                  <a:pt x="147232" y="188696"/>
                  <a:pt x="146362" y="187827"/>
                  <a:pt x="144913" y="187827"/>
                </a:cubicBezTo>
                <a:cubicBezTo>
                  <a:pt x="98831" y="181450"/>
                  <a:pt x="52748" y="151015"/>
                  <a:pt x="27823" y="104638"/>
                </a:cubicBezTo>
                <a:cubicBezTo>
                  <a:pt x="17100" y="84638"/>
                  <a:pt x="10144" y="63479"/>
                  <a:pt x="5217" y="41449"/>
                </a:cubicBezTo>
                <a:cubicBezTo>
                  <a:pt x="3478" y="33623"/>
                  <a:pt x="2029" y="25507"/>
                  <a:pt x="580" y="17681"/>
                </a:cubicBezTo>
                <a:cubicBezTo>
                  <a:pt x="580" y="16522"/>
                  <a:pt x="290" y="15073"/>
                  <a:pt x="0" y="13623"/>
                </a:cubicBezTo>
                <a:lnTo>
                  <a:pt x="82021" y="13623"/>
                </a:lnTo>
                <a:lnTo>
                  <a:pt x="82021" y="0"/>
                </a:lnTo>
                <a:lnTo>
                  <a:pt x="261133" y="0"/>
                </a:lnTo>
                <a:lnTo>
                  <a:pt x="261133" y="13623"/>
                </a:lnTo>
                <a:cubicBezTo>
                  <a:pt x="264031" y="13913"/>
                  <a:pt x="266930" y="13623"/>
                  <a:pt x="269538" y="13623"/>
                </a:cubicBezTo>
                <a:cubicBezTo>
                  <a:pt x="272147" y="13623"/>
                  <a:pt x="274755" y="13623"/>
                  <a:pt x="277653" y="13623"/>
                </a:cubicBezTo>
                <a:cubicBezTo>
                  <a:pt x="280552" y="13623"/>
                  <a:pt x="283160" y="13623"/>
                  <a:pt x="286058" y="13623"/>
                </a:cubicBezTo>
                <a:cubicBezTo>
                  <a:pt x="288956" y="13623"/>
                  <a:pt x="291565" y="13623"/>
                  <a:pt x="294463" y="13623"/>
                </a:cubicBezTo>
                <a:cubicBezTo>
                  <a:pt x="297361" y="13623"/>
                  <a:pt x="299970" y="13623"/>
                  <a:pt x="302868" y="13623"/>
                </a:cubicBezTo>
                <a:cubicBezTo>
                  <a:pt x="305477" y="13623"/>
                  <a:pt x="308085" y="13623"/>
                  <a:pt x="310983" y="13623"/>
                </a:cubicBezTo>
                <a:cubicBezTo>
                  <a:pt x="313882" y="13623"/>
                  <a:pt x="316490" y="13623"/>
                  <a:pt x="319388" y="13623"/>
                </a:cubicBezTo>
                <a:cubicBezTo>
                  <a:pt x="322286" y="13623"/>
                  <a:pt x="324895" y="13623"/>
                  <a:pt x="327793" y="13623"/>
                </a:cubicBezTo>
                <a:cubicBezTo>
                  <a:pt x="330402" y="13623"/>
                  <a:pt x="333010" y="13623"/>
                  <a:pt x="335908" y="13623"/>
                </a:cubicBezTo>
                <a:cubicBezTo>
                  <a:pt x="338806" y="13623"/>
                  <a:pt x="341415" y="13623"/>
                  <a:pt x="344603" y="13623"/>
                </a:cubicBezTo>
                <a:cubicBezTo>
                  <a:pt x="344603" y="15652"/>
                  <a:pt x="344023" y="17681"/>
                  <a:pt x="343734" y="19420"/>
                </a:cubicBezTo>
                <a:cubicBezTo>
                  <a:pt x="340256" y="39420"/>
                  <a:pt x="335329" y="59131"/>
                  <a:pt x="328373" y="78261"/>
                </a:cubicBezTo>
                <a:cubicBezTo>
                  <a:pt x="320547" y="98841"/>
                  <a:pt x="310114" y="117972"/>
                  <a:pt x="295623" y="134783"/>
                </a:cubicBezTo>
                <a:cubicBezTo>
                  <a:pt x="273306" y="160001"/>
                  <a:pt x="245772" y="177102"/>
                  <a:pt x="213022" y="185798"/>
                </a:cubicBezTo>
                <a:cubicBezTo>
                  <a:pt x="208675" y="186957"/>
                  <a:pt x="204037" y="187827"/>
                  <a:pt x="199400" y="188407"/>
                </a:cubicBezTo>
                <a:cubicBezTo>
                  <a:pt x="198241" y="188407"/>
                  <a:pt x="197082" y="188986"/>
                  <a:pt x="196502" y="190146"/>
                </a:cubicBezTo>
                <a:cubicBezTo>
                  <a:pt x="192444" y="196523"/>
                  <a:pt x="189256" y="203189"/>
                  <a:pt x="186938" y="210436"/>
                </a:cubicBezTo>
                <a:cubicBezTo>
                  <a:pt x="192734" y="212465"/>
                  <a:pt x="195922" y="216812"/>
                  <a:pt x="195633" y="222900"/>
                </a:cubicBezTo>
                <a:cubicBezTo>
                  <a:pt x="195343" y="228697"/>
                  <a:pt x="191575" y="232465"/>
                  <a:pt x="185489" y="233914"/>
                </a:cubicBezTo>
                <a:cubicBezTo>
                  <a:pt x="186358" y="238262"/>
                  <a:pt x="186938" y="242320"/>
                  <a:pt x="188097" y="246378"/>
                </a:cubicBezTo>
                <a:cubicBezTo>
                  <a:pt x="189836" y="253914"/>
                  <a:pt x="192734" y="260871"/>
                  <a:pt x="196502" y="267537"/>
                </a:cubicBezTo>
                <a:cubicBezTo>
                  <a:pt x="197661" y="269566"/>
                  <a:pt x="199110" y="270436"/>
                  <a:pt x="201719" y="270436"/>
                </a:cubicBezTo>
                <a:cubicBezTo>
                  <a:pt x="212152" y="270436"/>
                  <a:pt x="222296" y="270436"/>
                  <a:pt x="232730" y="270436"/>
                </a:cubicBezTo>
                <a:lnTo>
                  <a:pt x="236208" y="270436"/>
                </a:lnTo>
                <a:cubicBezTo>
                  <a:pt x="243454" y="292465"/>
                  <a:pt x="250699" y="359132"/>
                  <a:pt x="257655" y="381161"/>
                </a:cubicBezTo>
                <a:cubicBezTo>
                  <a:pt x="257655" y="381161"/>
                  <a:pt x="257655" y="381161"/>
                  <a:pt x="257655" y="381451"/>
                </a:cubicBezTo>
                <a:cubicBezTo>
                  <a:pt x="257655" y="381451"/>
                  <a:pt x="257655" y="381451"/>
                  <a:pt x="257655" y="381451"/>
                </a:cubicBezTo>
                <a:cubicBezTo>
                  <a:pt x="256786" y="381451"/>
                  <a:pt x="256206" y="381451"/>
                  <a:pt x="255337" y="381451"/>
                </a:cubicBezTo>
                <a:cubicBezTo>
                  <a:pt x="199400" y="381451"/>
                  <a:pt x="143464" y="381451"/>
                  <a:pt x="86948" y="381451"/>
                </a:cubicBezTo>
                <a:close/>
                <a:moveTo>
                  <a:pt x="106656" y="150146"/>
                </a:moveTo>
                <a:lnTo>
                  <a:pt x="106656" y="149566"/>
                </a:lnTo>
                <a:cubicBezTo>
                  <a:pt x="105207" y="146667"/>
                  <a:pt x="103178" y="143769"/>
                  <a:pt x="101439" y="140580"/>
                </a:cubicBezTo>
                <a:cubicBezTo>
                  <a:pt x="99700" y="137392"/>
                  <a:pt x="97961" y="134203"/>
                  <a:pt x="96802" y="130725"/>
                </a:cubicBezTo>
                <a:cubicBezTo>
                  <a:pt x="89846" y="113624"/>
                  <a:pt x="86658" y="95653"/>
                  <a:pt x="84339" y="77392"/>
                </a:cubicBezTo>
                <a:cubicBezTo>
                  <a:pt x="82890" y="64928"/>
                  <a:pt x="82021" y="52464"/>
                  <a:pt x="81731" y="40000"/>
                </a:cubicBezTo>
                <a:cubicBezTo>
                  <a:pt x="81731" y="39420"/>
                  <a:pt x="81731" y="39131"/>
                  <a:pt x="81441" y="38261"/>
                </a:cubicBezTo>
                <a:cubicBezTo>
                  <a:pt x="64051" y="37681"/>
                  <a:pt x="46662" y="36812"/>
                  <a:pt x="28983" y="36232"/>
                </a:cubicBezTo>
                <a:cubicBezTo>
                  <a:pt x="28983" y="37102"/>
                  <a:pt x="28983" y="37971"/>
                  <a:pt x="29272" y="38551"/>
                </a:cubicBezTo>
                <a:cubicBezTo>
                  <a:pt x="33620" y="57681"/>
                  <a:pt x="39996" y="75942"/>
                  <a:pt x="49560" y="93044"/>
                </a:cubicBezTo>
                <a:cubicBezTo>
                  <a:pt x="60863" y="113624"/>
                  <a:pt x="75934" y="130725"/>
                  <a:pt x="95932" y="143479"/>
                </a:cubicBezTo>
                <a:cubicBezTo>
                  <a:pt x="99410" y="145798"/>
                  <a:pt x="103178" y="147537"/>
                  <a:pt x="106656" y="149566"/>
                </a:cubicBezTo>
                <a:close/>
                <a:moveTo>
                  <a:pt x="260843" y="38841"/>
                </a:moveTo>
                <a:cubicBezTo>
                  <a:pt x="260843" y="39710"/>
                  <a:pt x="260843" y="40290"/>
                  <a:pt x="260843" y="40870"/>
                </a:cubicBezTo>
                <a:cubicBezTo>
                  <a:pt x="260264" y="51594"/>
                  <a:pt x="259974" y="62319"/>
                  <a:pt x="259104" y="73044"/>
                </a:cubicBezTo>
                <a:cubicBezTo>
                  <a:pt x="257945" y="87247"/>
                  <a:pt x="255626" y="101160"/>
                  <a:pt x="251859" y="114783"/>
                </a:cubicBezTo>
                <a:cubicBezTo>
                  <a:pt x="248671" y="126377"/>
                  <a:pt x="244323" y="137392"/>
                  <a:pt x="237367" y="146957"/>
                </a:cubicBezTo>
                <a:cubicBezTo>
                  <a:pt x="237078" y="147537"/>
                  <a:pt x="236498" y="148117"/>
                  <a:pt x="236208" y="148696"/>
                </a:cubicBezTo>
                <a:cubicBezTo>
                  <a:pt x="236498" y="148696"/>
                  <a:pt x="236498" y="148696"/>
                  <a:pt x="236788" y="148696"/>
                </a:cubicBezTo>
                <a:cubicBezTo>
                  <a:pt x="237367" y="148696"/>
                  <a:pt x="237947" y="148117"/>
                  <a:pt x="238527" y="147827"/>
                </a:cubicBezTo>
                <a:cubicBezTo>
                  <a:pt x="260264" y="136232"/>
                  <a:pt x="277074" y="119711"/>
                  <a:pt x="289826" y="98841"/>
                </a:cubicBezTo>
                <a:cubicBezTo>
                  <a:pt x="301129" y="80290"/>
                  <a:pt x="308375" y="60000"/>
                  <a:pt x="313592" y="39131"/>
                </a:cubicBezTo>
                <a:cubicBezTo>
                  <a:pt x="313592" y="38261"/>
                  <a:pt x="313882" y="37392"/>
                  <a:pt x="314171" y="36232"/>
                </a:cubicBezTo>
                <a:cubicBezTo>
                  <a:pt x="296492" y="36812"/>
                  <a:pt x="279102" y="37392"/>
                  <a:pt x="261423" y="38261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10" name="Graphic 9" descr="Research with solid fill">
            <a:extLst>
              <a:ext uri="{FF2B5EF4-FFF2-40B4-BE49-F238E27FC236}">
                <a16:creationId xmlns:a16="http://schemas.microsoft.com/office/drawing/2014/main" id="{42449380-FC13-9A6C-9DBC-1991552630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9529" y="2398607"/>
            <a:ext cx="432459" cy="432459"/>
          </a:xfrm>
          <a:prstGeom prst="rect">
            <a:avLst/>
          </a:prstGeom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F8352B6-FBED-7D8C-E3B5-8244BE948334}"/>
              </a:ext>
            </a:extLst>
          </p:cNvPr>
          <p:cNvSpPr txBox="1"/>
          <p:nvPr/>
        </p:nvSpPr>
        <p:spPr>
          <a:xfrm>
            <a:off x="3427835" y="3424230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5">
                    <a:lumMod val="50000"/>
                  </a:schemeClr>
                </a:solidFill>
              </a:rPr>
              <a:t>02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5E4B935-39F2-C12D-F251-F8EABC473685}"/>
              </a:ext>
            </a:extLst>
          </p:cNvPr>
          <p:cNvGrpSpPr/>
          <p:nvPr/>
        </p:nvGrpSpPr>
        <p:grpSpPr>
          <a:xfrm>
            <a:off x="2942790" y="4070662"/>
            <a:ext cx="1485938" cy="1260003"/>
            <a:chOff x="332936" y="2555951"/>
            <a:chExt cx="2937088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3909CFE-CD96-733D-70A4-F0F882E8CB8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90CDC15-1129-F25A-871F-F645DCE3FF67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sp>
        <p:nvSpPr>
          <p:cNvPr id="26" name="Freeform 4">
            <a:extLst>
              <a:ext uri="{FF2B5EF4-FFF2-40B4-BE49-F238E27FC236}">
                <a16:creationId xmlns:a16="http://schemas.microsoft.com/office/drawing/2014/main" id="{547C14B6-6C2E-FA7D-7303-F6E3ED5FB7AA}"/>
              </a:ext>
            </a:extLst>
          </p:cNvPr>
          <p:cNvSpPr/>
          <p:nvPr/>
        </p:nvSpPr>
        <p:spPr>
          <a:xfrm>
            <a:off x="4715275" y="2219262"/>
            <a:ext cx="1485938" cy="1644824"/>
          </a:xfrm>
          <a:custGeom>
            <a:avLst/>
            <a:gdLst>
              <a:gd name="connsiteX0" fmla="*/ 85209 w 344603"/>
              <a:gd name="connsiteY0" fmla="*/ 380871 h 381450"/>
              <a:gd name="connsiteX1" fmla="*/ 107236 w 344603"/>
              <a:gd name="connsiteY1" fmla="*/ 269566 h 381450"/>
              <a:gd name="connsiteX2" fmla="*/ 145203 w 344603"/>
              <a:gd name="connsiteY2" fmla="*/ 269566 h 381450"/>
              <a:gd name="connsiteX3" fmla="*/ 157955 w 344603"/>
              <a:gd name="connsiteY3" fmla="*/ 233045 h 381450"/>
              <a:gd name="connsiteX4" fmla="*/ 148391 w 344603"/>
              <a:gd name="connsiteY4" fmla="*/ 220581 h 381450"/>
              <a:gd name="connsiteX5" fmla="*/ 157086 w 344603"/>
              <a:gd name="connsiteY5" fmla="*/ 209566 h 381450"/>
              <a:gd name="connsiteX6" fmla="*/ 151579 w 344603"/>
              <a:gd name="connsiteY6" fmla="*/ 196813 h 381450"/>
              <a:gd name="connsiteX7" fmla="*/ 147811 w 344603"/>
              <a:gd name="connsiteY7" fmla="*/ 189856 h 381450"/>
              <a:gd name="connsiteX8" fmla="*/ 144913 w 344603"/>
              <a:gd name="connsiteY8" fmla="*/ 187827 h 381450"/>
              <a:gd name="connsiteX9" fmla="*/ 27823 w 344603"/>
              <a:gd name="connsiteY9" fmla="*/ 104638 h 381450"/>
              <a:gd name="connsiteX10" fmla="*/ 5217 w 344603"/>
              <a:gd name="connsiteY10" fmla="*/ 41449 h 381450"/>
              <a:gd name="connsiteX11" fmla="*/ 580 w 344603"/>
              <a:gd name="connsiteY11" fmla="*/ 17681 h 381450"/>
              <a:gd name="connsiteX12" fmla="*/ 0 w 344603"/>
              <a:gd name="connsiteY12" fmla="*/ 13623 h 381450"/>
              <a:gd name="connsiteX13" fmla="*/ 82021 w 344603"/>
              <a:gd name="connsiteY13" fmla="*/ 13623 h 381450"/>
              <a:gd name="connsiteX14" fmla="*/ 82021 w 344603"/>
              <a:gd name="connsiteY14" fmla="*/ 0 h 381450"/>
              <a:gd name="connsiteX15" fmla="*/ 261133 w 344603"/>
              <a:gd name="connsiteY15" fmla="*/ 0 h 381450"/>
              <a:gd name="connsiteX16" fmla="*/ 261133 w 344603"/>
              <a:gd name="connsiteY16" fmla="*/ 13623 h 381450"/>
              <a:gd name="connsiteX17" fmla="*/ 269538 w 344603"/>
              <a:gd name="connsiteY17" fmla="*/ 13623 h 381450"/>
              <a:gd name="connsiteX18" fmla="*/ 277653 w 344603"/>
              <a:gd name="connsiteY18" fmla="*/ 13623 h 381450"/>
              <a:gd name="connsiteX19" fmla="*/ 286058 w 344603"/>
              <a:gd name="connsiteY19" fmla="*/ 13623 h 381450"/>
              <a:gd name="connsiteX20" fmla="*/ 294463 w 344603"/>
              <a:gd name="connsiteY20" fmla="*/ 13623 h 381450"/>
              <a:gd name="connsiteX21" fmla="*/ 302868 w 344603"/>
              <a:gd name="connsiteY21" fmla="*/ 13623 h 381450"/>
              <a:gd name="connsiteX22" fmla="*/ 310983 w 344603"/>
              <a:gd name="connsiteY22" fmla="*/ 13623 h 381450"/>
              <a:gd name="connsiteX23" fmla="*/ 319388 w 344603"/>
              <a:gd name="connsiteY23" fmla="*/ 13623 h 381450"/>
              <a:gd name="connsiteX24" fmla="*/ 327793 w 344603"/>
              <a:gd name="connsiteY24" fmla="*/ 13623 h 381450"/>
              <a:gd name="connsiteX25" fmla="*/ 335908 w 344603"/>
              <a:gd name="connsiteY25" fmla="*/ 13623 h 381450"/>
              <a:gd name="connsiteX26" fmla="*/ 344603 w 344603"/>
              <a:gd name="connsiteY26" fmla="*/ 13623 h 381450"/>
              <a:gd name="connsiteX27" fmla="*/ 343734 w 344603"/>
              <a:gd name="connsiteY27" fmla="*/ 19420 h 381450"/>
              <a:gd name="connsiteX28" fmla="*/ 328373 w 344603"/>
              <a:gd name="connsiteY28" fmla="*/ 78261 h 381450"/>
              <a:gd name="connsiteX29" fmla="*/ 295623 w 344603"/>
              <a:gd name="connsiteY29" fmla="*/ 134783 h 381450"/>
              <a:gd name="connsiteX30" fmla="*/ 213022 w 344603"/>
              <a:gd name="connsiteY30" fmla="*/ 185798 h 381450"/>
              <a:gd name="connsiteX31" fmla="*/ 199400 w 344603"/>
              <a:gd name="connsiteY31" fmla="*/ 188407 h 381450"/>
              <a:gd name="connsiteX32" fmla="*/ 196502 w 344603"/>
              <a:gd name="connsiteY32" fmla="*/ 190146 h 381450"/>
              <a:gd name="connsiteX33" fmla="*/ 186938 w 344603"/>
              <a:gd name="connsiteY33" fmla="*/ 210436 h 381450"/>
              <a:gd name="connsiteX34" fmla="*/ 195633 w 344603"/>
              <a:gd name="connsiteY34" fmla="*/ 222900 h 381450"/>
              <a:gd name="connsiteX35" fmla="*/ 185489 w 344603"/>
              <a:gd name="connsiteY35" fmla="*/ 233914 h 381450"/>
              <a:gd name="connsiteX36" fmla="*/ 188097 w 344603"/>
              <a:gd name="connsiteY36" fmla="*/ 246378 h 381450"/>
              <a:gd name="connsiteX37" fmla="*/ 196502 w 344603"/>
              <a:gd name="connsiteY37" fmla="*/ 267537 h 381450"/>
              <a:gd name="connsiteX38" fmla="*/ 201719 w 344603"/>
              <a:gd name="connsiteY38" fmla="*/ 270436 h 381450"/>
              <a:gd name="connsiteX39" fmla="*/ 232730 w 344603"/>
              <a:gd name="connsiteY39" fmla="*/ 270436 h 381450"/>
              <a:gd name="connsiteX40" fmla="*/ 236208 w 344603"/>
              <a:gd name="connsiteY40" fmla="*/ 270436 h 381450"/>
              <a:gd name="connsiteX41" fmla="*/ 257655 w 344603"/>
              <a:gd name="connsiteY41" fmla="*/ 381161 h 381450"/>
              <a:gd name="connsiteX42" fmla="*/ 257655 w 344603"/>
              <a:gd name="connsiteY42" fmla="*/ 381451 h 381450"/>
              <a:gd name="connsiteX43" fmla="*/ 257655 w 344603"/>
              <a:gd name="connsiteY43" fmla="*/ 381451 h 381450"/>
              <a:gd name="connsiteX44" fmla="*/ 255337 w 344603"/>
              <a:gd name="connsiteY44" fmla="*/ 381451 h 381450"/>
              <a:gd name="connsiteX45" fmla="*/ 86948 w 344603"/>
              <a:gd name="connsiteY45" fmla="*/ 381451 h 381450"/>
              <a:gd name="connsiteX46" fmla="*/ 106656 w 344603"/>
              <a:gd name="connsiteY46" fmla="*/ 150146 h 381450"/>
              <a:gd name="connsiteX47" fmla="*/ 106656 w 344603"/>
              <a:gd name="connsiteY47" fmla="*/ 149566 h 381450"/>
              <a:gd name="connsiteX48" fmla="*/ 101439 w 344603"/>
              <a:gd name="connsiteY48" fmla="*/ 140580 h 381450"/>
              <a:gd name="connsiteX49" fmla="*/ 96802 w 344603"/>
              <a:gd name="connsiteY49" fmla="*/ 130725 h 381450"/>
              <a:gd name="connsiteX50" fmla="*/ 84339 w 344603"/>
              <a:gd name="connsiteY50" fmla="*/ 77392 h 381450"/>
              <a:gd name="connsiteX51" fmla="*/ 81731 w 344603"/>
              <a:gd name="connsiteY51" fmla="*/ 40000 h 381450"/>
              <a:gd name="connsiteX52" fmla="*/ 81441 w 344603"/>
              <a:gd name="connsiteY52" fmla="*/ 38261 h 381450"/>
              <a:gd name="connsiteX53" fmla="*/ 28983 w 344603"/>
              <a:gd name="connsiteY53" fmla="*/ 36232 h 381450"/>
              <a:gd name="connsiteX54" fmla="*/ 29272 w 344603"/>
              <a:gd name="connsiteY54" fmla="*/ 38551 h 381450"/>
              <a:gd name="connsiteX55" fmla="*/ 49560 w 344603"/>
              <a:gd name="connsiteY55" fmla="*/ 93044 h 381450"/>
              <a:gd name="connsiteX56" fmla="*/ 95932 w 344603"/>
              <a:gd name="connsiteY56" fmla="*/ 143479 h 381450"/>
              <a:gd name="connsiteX57" fmla="*/ 106656 w 344603"/>
              <a:gd name="connsiteY57" fmla="*/ 149566 h 381450"/>
              <a:gd name="connsiteX58" fmla="*/ 260843 w 344603"/>
              <a:gd name="connsiteY58" fmla="*/ 38841 h 381450"/>
              <a:gd name="connsiteX59" fmla="*/ 260843 w 344603"/>
              <a:gd name="connsiteY59" fmla="*/ 40870 h 381450"/>
              <a:gd name="connsiteX60" fmla="*/ 259104 w 344603"/>
              <a:gd name="connsiteY60" fmla="*/ 73044 h 381450"/>
              <a:gd name="connsiteX61" fmla="*/ 251859 w 344603"/>
              <a:gd name="connsiteY61" fmla="*/ 114783 h 381450"/>
              <a:gd name="connsiteX62" fmla="*/ 237367 w 344603"/>
              <a:gd name="connsiteY62" fmla="*/ 146957 h 381450"/>
              <a:gd name="connsiteX63" fmla="*/ 236208 w 344603"/>
              <a:gd name="connsiteY63" fmla="*/ 148696 h 381450"/>
              <a:gd name="connsiteX64" fmla="*/ 236788 w 344603"/>
              <a:gd name="connsiteY64" fmla="*/ 148696 h 381450"/>
              <a:gd name="connsiteX65" fmla="*/ 238527 w 344603"/>
              <a:gd name="connsiteY65" fmla="*/ 147827 h 381450"/>
              <a:gd name="connsiteX66" fmla="*/ 289826 w 344603"/>
              <a:gd name="connsiteY66" fmla="*/ 98841 h 381450"/>
              <a:gd name="connsiteX67" fmla="*/ 313592 w 344603"/>
              <a:gd name="connsiteY67" fmla="*/ 39131 h 381450"/>
              <a:gd name="connsiteX68" fmla="*/ 314171 w 344603"/>
              <a:gd name="connsiteY68" fmla="*/ 36232 h 381450"/>
              <a:gd name="connsiteX69" fmla="*/ 261423 w 344603"/>
              <a:gd name="connsiteY69" fmla="*/ 38261 h 3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44603" h="381450">
                <a:moveTo>
                  <a:pt x="85209" y="380871"/>
                </a:moveTo>
                <a:cubicBezTo>
                  <a:pt x="92454" y="358262"/>
                  <a:pt x="99700" y="291885"/>
                  <a:pt x="107236" y="269566"/>
                </a:cubicBezTo>
                <a:lnTo>
                  <a:pt x="145203" y="269566"/>
                </a:lnTo>
                <a:cubicBezTo>
                  <a:pt x="152159" y="258262"/>
                  <a:pt x="156216" y="246088"/>
                  <a:pt x="157955" y="233045"/>
                </a:cubicBezTo>
                <a:cubicBezTo>
                  <a:pt x="151579" y="231305"/>
                  <a:pt x="148101" y="227247"/>
                  <a:pt x="148391" y="220581"/>
                </a:cubicBezTo>
                <a:cubicBezTo>
                  <a:pt x="148391" y="215073"/>
                  <a:pt x="151289" y="211305"/>
                  <a:pt x="157086" y="209566"/>
                </a:cubicBezTo>
                <a:cubicBezTo>
                  <a:pt x="155057" y="205218"/>
                  <a:pt x="153318" y="200870"/>
                  <a:pt x="151579" y="196813"/>
                </a:cubicBezTo>
                <a:cubicBezTo>
                  <a:pt x="150420" y="194494"/>
                  <a:pt x="148970" y="192175"/>
                  <a:pt x="147811" y="189856"/>
                </a:cubicBezTo>
                <a:cubicBezTo>
                  <a:pt x="147232" y="188696"/>
                  <a:pt x="146362" y="187827"/>
                  <a:pt x="144913" y="187827"/>
                </a:cubicBezTo>
                <a:cubicBezTo>
                  <a:pt x="98831" y="181450"/>
                  <a:pt x="52748" y="151015"/>
                  <a:pt x="27823" y="104638"/>
                </a:cubicBezTo>
                <a:cubicBezTo>
                  <a:pt x="17100" y="84638"/>
                  <a:pt x="10144" y="63479"/>
                  <a:pt x="5217" y="41449"/>
                </a:cubicBezTo>
                <a:cubicBezTo>
                  <a:pt x="3478" y="33623"/>
                  <a:pt x="2029" y="25507"/>
                  <a:pt x="580" y="17681"/>
                </a:cubicBezTo>
                <a:cubicBezTo>
                  <a:pt x="580" y="16522"/>
                  <a:pt x="290" y="15073"/>
                  <a:pt x="0" y="13623"/>
                </a:cubicBezTo>
                <a:lnTo>
                  <a:pt x="82021" y="13623"/>
                </a:lnTo>
                <a:lnTo>
                  <a:pt x="82021" y="0"/>
                </a:lnTo>
                <a:lnTo>
                  <a:pt x="261133" y="0"/>
                </a:lnTo>
                <a:lnTo>
                  <a:pt x="261133" y="13623"/>
                </a:lnTo>
                <a:cubicBezTo>
                  <a:pt x="264031" y="13913"/>
                  <a:pt x="266930" y="13623"/>
                  <a:pt x="269538" y="13623"/>
                </a:cubicBezTo>
                <a:cubicBezTo>
                  <a:pt x="272147" y="13623"/>
                  <a:pt x="274755" y="13623"/>
                  <a:pt x="277653" y="13623"/>
                </a:cubicBezTo>
                <a:cubicBezTo>
                  <a:pt x="280552" y="13623"/>
                  <a:pt x="283160" y="13623"/>
                  <a:pt x="286058" y="13623"/>
                </a:cubicBezTo>
                <a:cubicBezTo>
                  <a:pt x="288956" y="13623"/>
                  <a:pt x="291565" y="13623"/>
                  <a:pt x="294463" y="13623"/>
                </a:cubicBezTo>
                <a:cubicBezTo>
                  <a:pt x="297361" y="13623"/>
                  <a:pt x="299970" y="13623"/>
                  <a:pt x="302868" y="13623"/>
                </a:cubicBezTo>
                <a:cubicBezTo>
                  <a:pt x="305477" y="13623"/>
                  <a:pt x="308085" y="13623"/>
                  <a:pt x="310983" y="13623"/>
                </a:cubicBezTo>
                <a:cubicBezTo>
                  <a:pt x="313882" y="13623"/>
                  <a:pt x="316490" y="13623"/>
                  <a:pt x="319388" y="13623"/>
                </a:cubicBezTo>
                <a:cubicBezTo>
                  <a:pt x="322286" y="13623"/>
                  <a:pt x="324895" y="13623"/>
                  <a:pt x="327793" y="13623"/>
                </a:cubicBezTo>
                <a:cubicBezTo>
                  <a:pt x="330402" y="13623"/>
                  <a:pt x="333010" y="13623"/>
                  <a:pt x="335908" y="13623"/>
                </a:cubicBezTo>
                <a:cubicBezTo>
                  <a:pt x="338806" y="13623"/>
                  <a:pt x="341415" y="13623"/>
                  <a:pt x="344603" y="13623"/>
                </a:cubicBezTo>
                <a:cubicBezTo>
                  <a:pt x="344603" y="15652"/>
                  <a:pt x="344023" y="17681"/>
                  <a:pt x="343734" y="19420"/>
                </a:cubicBezTo>
                <a:cubicBezTo>
                  <a:pt x="340256" y="39420"/>
                  <a:pt x="335329" y="59131"/>
                  <a:pt x="328373" y="78261"/>
                </a:cubicBezTo>
                <a:cubicBezTo>
                  <a:pt x="320547" y="98841"/>
                  <a:pt x="310114" y="117972"/>
                  <a:pt x="295623" y="134783"/>
                </a:cubicBezTo>
                <a:cubicBezTo>
                  <a:pt x="273306" y="160001"/>
                  <a:pt x="245772" y="177102"/>
                  <a:pt x="213022" y="185798"/>
                </a:cubicBezTo>
                <a:cubicBezTo>
                  <a:pt x="208675" y="186957"/>
                  <a:pt x="204037" y="187827"/>
                  <a:pt x="199400" y="188407"/>
                </a:cubicBezTo>
                <a:cubicBezTo>
                  <a:pt x="198241" y="188407"/>
                  <a:pt x="197082" y="188986"/>
                  <a:pt x="196502" y="190146"/>
                </a:cubicBezTo>
                <a:cubicBezTo>
                  <a:pt x="192444" y="196523"/>
                  <a:pt x="189256" y="203189"/>
                  <a:pt x="186938" y="210436"/>
                </a:cubicBezTo>
                <a:cubicBezTo>
                  <a:pt x="192734" y="212465"/>
                  <a:pt x="195922" y="216812"/>
                  <a:pt x="195633" y="222900"/>
                </a:cubicBezTo>
                <a:cubicBezTo>
                  <a:pt x="195343" y="228697"/>
                  <a:pt x="191575" y="232465"/>
                  <a:pt x="185489" y="233914"/>
                </a:cubicBezTo>
                <a:cubicBezTo>
                  <a:pt x="186358" y="238262"/>
                  <a:pt x="186938" y="242320"/>
                  <a:pt x="188097" y="246378"/>
                </a:cubicBezTo>
                <a:cubicBezTo>
                  <a:pt x="189836" y="253914"/>
                  <a:pt x="192734" y="260871"/>
                  <a:pt x="196502" y="267537"/>
                </a:cubicBezTo>
                <a:cubicBezTo>
                  <a:pt x="197661" y="269566"/>
                  <a:pt x="199110" y="270436"/>
                  <a:pt x="201719" y="270436"/>
                </a:cubicBezTo>
                <a:cubicBezTo>
                  <a:pt x="212152" y="270436"/>
                  <a:pt x="222296" y="270436"/>
                  <a:pt x="232730" y="270436"/>
                </a:cubicBezTo>
                <a:lnTo>
                  <a:pt x="236208" y="270436"/>
                </a:lnTo>
                <a:cubicBezTo>
                  <a:pt x="243454" y="292465"/>
                  <a:pt x="250699" y="359132"/>
                  <a:pt x="257655" y="381161"/>
                </a:cubicBezTo>
                <a:cubicBezTo>
                  <a:pt x="257655" y="381161"/>
                  <a:pt x="257655" y="381161"/>
                  <a:pt x="257655" y="381451"/>
                </a:cubicBezTo>
                <a:cubicBezTo>
                  <a:pt x="257655" y="381451"/>
                  <a:pt x="257655" y="381451"/>
                  <a:pt x="257655" y="381451"/>
                </a:cubicBezTo>
                <a:cubicBezTo>
                  <a:pt x="256786" y="381451"/>
                  <a:pt x="256206" y="381451"/>
                  <a:pt x="255337" y="381451"/>
                </a:cubicBezTo>
                <a:cubicBezTo>
                  <a:pt x="199400" y="381451"/>
                  <a:pt x="143464" y="381451"/>
                  <a:pt x="86948" y="381451"/>
                </a:cubicBezTo>
                <a:close/>
                <a:moveTo>
                  <a:pt x="106656" y="150146"/>
                </a:moveTo>
                <a:lnTo>
                  <a:pt x="106656" y="149566"/>
                </a:lnTo>
                <a:cubicBezTo>
                  <a:pt x="105207" y="146667"/>
                  <a:pt x="103178" y="143769"/>
                  <a:pt x="101439" y="140580"/>
                </a:cubicBezTo>
                <a:cubicBezTo>
                  <a:pt x="99700" y="137392"/>
                  <a:pt x="97961" y="134203"/>
                  <a:pt x="96802" y="130725"/>
                </a:cubicBezTo>
                <a:cubicBezTo>
                  <a:pt x="89846" y="113624"/>
                  <a:pt x="86658" y="95653"/>
                  <a:pt x="84339" y="77392"/>
                </a:cubicBezTo>
                <a:cubicBezTo>
                  <a:pt x="82890" y="64928"/>
                  <a:pt x="82021" y="52464"/>
                  <a:pt x="81731" y="40000"/>
                </a:cubicBezTo>
                <a:cubicBezTo>
                  <a:pt x="81731" y="39420"/>
                  <a:pt x="81731" y="39131"/>
                  <a:pt x="81441" y="38261"/>
                </a:cubicBezTo>
                <a:cubicBezTo>
                  <a:pt x="64051" y="37681"/>
                  <a:pt x="46662" y="36812"/>
                  <a:pt x="28983" y="36232"/>
                </a:cubicBezTo>
                <a:cubicBezTo>
                  <a:pt x="28983" y="37102"/>
                  <a:pt x="28983" y="37971"/>
                  <a:pt x="29272" y="38551"/>
                </a:cubicBezTo>
                <a:cubicBezTo>
                  <a:pt x="33620" y="57681"/>
                  <a:pt x="39996" y="75942"/>
                  <a:pt x="49560" y="93044"/>
                </a:cubicBezTo>
                <a:cubicBezTo>
                  <a:pt x="60863" y="113624"/>
                  <a:pt x="75934" y="130725"/>
                  <a:pt x="95932" y="143479"/>
                </a:cubicBezTo>
                <a:cubicBezTo>
                  <a:pt x="99410" y="145798"/>
                  <a:pt x="103178" y="147537"/>
                  <a:pt x="106656" y="149566"/>
                </a:cubicBezTo>
                <a:close/>
                <a:moveTo>
                  <a:pt x="260843" y="38841"/>
                </a:moveTo>
                <a:cubicBezTo>
                  <a:pt x="260843" y="39710"/>
                  <a:pt x="260843" y="40290"/>
                  <a:pt x="260843" y="40870"/>
                </a:cubicBezTo>
                <a:cubicBezTo>
                  <a:pt x="260264" y="51594"/>
                  <a:pt x="259974" y="62319"/>
                  <a:pt x="259104" y="73044"/>
                </a:cubicBezTo>
                <a:cubicBezTo>
                  <a:pt x="257945" y="87247"/>
                  <a:pt x="255626" y="101160"/>
                  <a:pt x="251859" y="114783"/>
                </a:cubicBezTo>
                <a:cubicBezTo>
                  <a:pt x="248671" y="126377"/>
                  <a:pt x="244323" y="137392"/>
                  <a:pt x="237367" y="146957"/>
                </a:cubicBezTo>
                <a:cubicBezTo>
                  <a:pt x="237078" y="147537"/>
                  <a:pt x="236498" y="148117"/>
                  <a:pt x="236208" y="148696"/>
                </a:cubicBezTo>
                <a:cubicBezTo>
                  <a:pt x="236498" y="148696"/>
                  <a:pt x="236498" y="148696"/>
                  <a:pt x="236788" y="148696"/>
                </a:cubicBezTo>
                <a:cubicBezTo>
                  <a:pt x="237367" y="148696"/>
                  <a:pt x="237947" y="148117"/>
                  <a:pt x="238527" y="147827"/>
                </a:cubicBezTo>
                <a:cubicBezTo>
                  <a:pt x="260264" y="136232"/>
                  <a:pt x="277074" y="119711"/>
                  <a:pt x="289826" y="98841"/>
                </a:cubicBezTo>
                <a:cubicBezTo>
                  <a:pt x="301129" y="80290"/>
                  <a:pt x="308375" y="60000"/>
                  <a:pt x="313592" y="39131"/>
                </a:cubicBezTo>
                <a:cubicBezTo>
                  <a:pt x="313592" y="38261"/>
                  <a:pt x="313882" y="37392"/>
                  <a:pt x="314171" y="36232"/>
                </a:cubicBezTo>
                <a:cubicBezTo>
                  <a:pt x="296492" y="36812"/>
                  <a:pt x="279102" y="37392"/>
                  <a:pt x="261423" y="38261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27" name="Graphic 26" descr="Hourglass 30% with solid fill">
            <a:extLst>
              <a:ext uri="{FF2B5EF4-FFF2-40B4-BE49-F238E27FC236}">
                <a16:creationId xmlns:a16="http://schemas.microsoft.com/office/drawing/2014/main" id="{F106250A-1506-FE33-30D7-E3718248B0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42013" y="2398607"/>
            <a:ext cx="432459" cy="432459"/>
          </a:xfrm>
          <a:prstGeom prst="rect">
            <a:avLst/>
          </a:prstGeom>
          <a:effectLst/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D03EECE-6226-E06C-2121-DAFAA49C4A62}"/>
              </a:ext>
            </a:extLst>
          </p:cNvPr>
          <p:cNvSpPr txBox="1"/>
          <p:nvPr/>
        </p:nvSpPr>
        <p:spPr>
          <a:xfrm>
            <a:off x="5200319" y="3424230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>
                    <a:lumMod val="50000"/>
                  </a:schemeClr>
                </a:solidFill>
              </a:rPr>
              <a:t>03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AF6C646-5C76-DE2E-48ED-886EF73A3DEF}"/>
              </a:ext>
            </a:extLst>
          </p:cNvPr>
          <p:cNvGrpSpPr/>
          <p:nvPr/>
        </p:nvGrpSpPr>
        <p:grpSpPr>
          <a:xfrm>
            <a:off x="4715275" y="4070662"/>
            <a:ext cx="1485938" cy="1260003"/>
            <a:chOff x="332936" y="2555951"/>
            <a:chExt cx="2937088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C917B32-29A4-D941-7BB6-D40D95FC22C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478018D-0D12-CB39-D934-DAFFCF313C0F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sp>
        <p:nvSpPr>
          <p:cNvPr id="32" name="Freeform 5">
            <a:extLst>
              <a:ext uri="{FF2B5EF4-FFF2-40B4-BE49-F238E27FC236}">
                <a16:creationId xmlns:a16="http://schemas.microsoft.com/office/drawing/2014/main" id="{656CF97F-8FD5-F6ED-C57A-E3B600779006}"/>
              </a:ext>
            </a:extLst>
          </p:cNvPr>
          <p:cNvSpPr/>
          <p:nvPr/>
        </p:nvSpPr>
        <p:spPr>
          <a:xfrm>
            <a:off x="6487759" y="2219262"/>
            <a:ext cx="1485938" cy="1644824"/>
          </a:xfrm>
          <a:custGeom>
            <a:avLst/>
            <a:gdLst>
              <a:gd name="connsiteX0" fmla="*/ 85209 w 344603"/>
              <a:gd name="connsiteY0" fmla="*/ 380871 h 381450"/>
              <a:gd name="connsiteX1" fmla="*/ 107236 w 344603"/>
              <a:gd name="connsiteY1" fmla="*/ 269566 h 381450"/>
              <a:gd name="connsiteX2" fmla="*/ 145203 w 344603"/>
              <a:gd name="connsiteY2" fmla="*/ 269566 h 381450"/>
              <a:gd name="connsiteX3" fmla="*/ 157955 w 344603"/>
              <a:gd name="connsiteY3" fmla="*/ 233045 h 381450"/>
              <a:gd name="connsiteX4" fmla="*/ 148391 w 344603"/>
              <a:gd name="connsiteY4" fmla="*/ 220581 h 381450"/>
              <a:gd name="connsiteX5" fmla="*/ 157086 w 344603"/>
              <a:gd name="connsiteY5" fmla="*/ 209566 h 381450"/>
              <a:gd name="connsiteX6" fmla="*/ 151579 w 344603"/>
              <a:gd name="connsiteY6" fmla="*/ 196813 h 381450"/>
              <a:gd name="connsiteX7" fmla="*/ 147811 w 344603"/>
              <a:gd name="connsiteY7" fmla="*/ 189856 h 381450"/>
              <a:gd name="connsiteX8" fmla="*/ 144913 w 344603"/>
              <a:gd name="connsiteY8" fmla="*/ 187827 h 381450"/>
              <a:gd name="connsiteX9" fmla="*/ 27823 w 344603"/>
              <a:gd name="connsiteY9" fmla="*/ 104638 h 381450"/>
              <a:gd name="connsiteX10" fmla="*/ 5217 w 344603"/>
              <a:gd name="connsiteY10" fmla="*/ 41449 h 381450"/>
              <a:gd name="connsiteX11" fmla="*/ 580 w 344603"/>
              <a:gd name="connsiteY11" fmla="*/ 17681 h 381450"/>
              <a:gd name="connsiteX12" fmla="*/ 0 w 344603"/>
              <a:gd name="connsiteY12" fmla="*/ 13623 h 381450"/>
              <a:gd name="connsiteX13" fmla="*/ 82021 w 344603"/>
              <a:gd name="connsiteY13" fmla="*/ 13623 h 381450"/>
              <a:gd name="connsiteX14" fmla="*/ 82021 w 344603"/>
              <a:gd name="connsiteY14" fmla="*/ 0 h 381450"/>
              <a:gd name="connsiteX15" fmla="*/ 261133 w 344603"/>
              <a:gd name="connsiteY15" fmla="*/ 0 h 381450"/>
              <a:gd name="connsiteX16" fmla="*/ 261133 w 344603"/>
              <a:gd name="connsiteY16" fmla="*/ 13623 h 381450"/>
              <a:gd name="connsiteX17" fmla="*/ 269538 w 344603"/>
              <a:gd name="connsiteY17" fmla="*/ 13623 h 381450"/>
              <a:gd name="connsiteX18" fmla="*/ 277653 w 344603"/>
              <a:gd name="connsiteY18" fmla="*/ 13623 h 381450"/>
              <a:gd name="connsiteX19" fmla="*/ 286058 w 344603"/>
              <a:gd name="connsiteY19" fmla="*/ 13623 h 381450"/>
              <a:gd name="connsiteX20" fmla="*/ 294463 w 344603"/>
              <a:gd name="connsiteY20" fmla="*/ 13623 h 381450"/>
              <a:gd name="connsiteX21" fmla="*/ 302868 w 344603"/>
              <a:gd name="connsiteY21" fmla="*/ 13623 h 381450"/>
              <a:gd name="connsiteX22" fmla="*/ 310983 w 344603"/>
              <a:gd name="connsiteY22" fmla="*/ 13623 h 381450"/>
              <a:gd name="connsiteX23" fmla="*/ 319388 w 344603"/>
              <a:gd name="connsiteY23" fmla="*/ 13623 h 381450"/>
              <a:gd name="connsiteX24" fmla="*/ 327793 w 344603"/>
              <a:gd name="connsiteY24" fmla="*/ 13623 h 381450"/>
              <a:gd name="connsiteX25" fmla="*/ 335908 w 344603"/>
              <a:gd name="connsiteY25" fmla="*/ 13623 h 381450"/>
              <a:gd name="connsiteX26" fmla="*/ 344603 w 344603"/>
              <a:gd name="connsiteY26" fmla="*/ 13623 h 381450"/>
              <a:gd name="connsiteX27" fmla="*/ 343734 w 344603"/>
              <a:gd name="connsiteY27" fmla="*/ 19420 h 381450"/>
              <a:gd name="connsiteX28" fmla="*/ 328373 w 344603"/>
              <a:gd name="connsiteY28" fmla="*/ 78261 h 381450"/>
              <a:gd name="connsiteX29" fmla="*/ 295623 w 344603"/>
              <a:gd name="connsiteY29" fmla="*/ 134783 h 381450"/>
              <a:gd name="connsiteX30" fmla="*/ 213022 w 344603"/>
              <a:gd name="connsiteY30" fmla="*/ 185798 h 381450"/>
              <a:gd name="connsiteX31" fmla="*/ 199400 w 344603"/>
              <a:gd name="connsiteY31" fmla="*/ 188407 h 381450"/>
              <a:gd name="connsiteX32" fmla="*/ 196502 w 344603"/>
              <a:gd name="connsiteY32" fmla="*/ 190146 h 381450"/>
              <a:gd name="connsiteX33" fmla="*/ 186938 w 344603"/>
              <a:gd name="connsiteY33" fmla="*/ 210436 h 381450"/>
              <a:gd name="connsiteX34" fmla="*/ 195633 w 344603"/>
              <a:gd name="connsiteY34" fmla="*/ 222900 h 381450"/>
              <a:gd name="connsiteX35" fmla="*/ 185489 w 344603"/>
              <a:gd name="connsiteY35" fmla="*/ 233914 h 381450"/>
              <a:gd name="connsiteX36" fmla="*/ 188097 w 344603"/>
              <a:gd name="connsiteY36" fmla="*/ 246378 h 381450"/>
              <a:gd name="connsiteX37" fmla="*/ 196502 w 344603"/>
              <a:gd name="connsiteY37" fmla="*/ 267537 h 381450"/>
              <a:gd name="connsiteX38" fmla="*/ 201719 w 344603"/>
              <a:gd name="connsiteY38" fmla="*/ 270436 h 381450"/>
              <a:gd name="connsiteX39" fmla="*/ 232730 w 344603"/>
              <a:gd name="connsiteY39" fmla="*/ 270436 h 381450"/>
              <a:gd name="connsiteX40" fmla="*/ 236208 w 344603"/>
              <a:gd name="connsiteY40" fmla="*/ 270436 h 381450"/>
              <a:gd name="connsiteX41" fmla="*/ 257655 w 344603"/>
              <a:gd name="connsiteY41" fmla="*/ 381161 h 381450"/>
              <a:gd name="connsiteX42" fmla="*/ 257655 w 344603"/>
              <a:gd name="connsiteY42" fmla="*/ 381451 h 381450"/>
              <a:gd name="connsiteX43" fmla="*/ 257655 w 344603"/>
              <a:gd name="connsiteY43" fmla="*/ 381451 h 381450"/>
              <a:gd name="connsiteX44" fmla="*/ 255337 w 344603"/>
              <a:gd name="connsiteY44" fmla="*/ 381451 h 381450"/>
              <a:gd name="connsiteX45" fmla="*/ 86948 w 344603"/>
              <a:gd name="connsiteY45" fmla="*/ 381451 h 381450"/>
              <a:gd name="connsiteX46" fmla="*/ 106656 w 344603"/>
              <a:gd name="connsiteY46" fmla="*/ 150146 h 381450"/>
              <a:gd name="connsiteX47" fmla="*/ 106656 w 344603"/>
              <a:gd name="connsiteY47" fmla="*/ 149566 h 381450"/>
              <a:gd name="connsiteX48" fmla="*/ 101439 w 344603"/>
              <a:gd name="connsiteY48" fmla="*/ 140580 h 381450"/>
              <a:gd name="connsiteX49" fmla="*/ 96802 w 344603"/>
              <a:gd name="connsiteY49" fmla="*/ 130725 h 381450"/>
              <a:gd name="connsiteX50" fmla="*/ 84339 w 344603"/>
              <a:gd name="connsiteY50" fmla="*/ 77392 h 381450"/>
              <a:gd name="connsiteX51" fmla="*/ 81731 w 344603"/>
              <a:gd name="connsiteY51" fmla="*/ 40000 h 381450"/>
              <a:gd name="connsiteX52" fmla="*/ 81441 w 344603"/>
              <a:gd name="connsiteY52" fmla="*/ 38261 h 381450"/>
              <a:gd name="connsiteX53" fmla="*/ 28983 w 344603"/>
              <a:gd name="connsiteY53" fmla="*/ 36232 h 381450"/>
              <a:gd name="connsiteX54" fmla="*/ 29272 w 344603"/>
              <a:gd name="connsiteY54" fmla="*/ 38551 h 381450"/>
              <a:gd name="connsiteX55" fmla="*/ 49560 w 344603"/>
              <a:gd name="connsiteY55" fmla="*/ 93044 h 381450"/>
              <a:gd name="connsiteX56" fmla="*/ 95932 w 344603"/>
              <a:gd name="connsiteY56" fmla="*/ 143479 h 381450"/>
              <a:gd name="connsiteX57" fmla="*/ 106656 w 344603"/>
              <a:gd name="connsiteY57" fmla="*/ 149566 h 381450"/>
              <a:gd name="connsiteX58" fmla="*/ 260843 w 344603"/>
              <a:gd name="connsiteY58" fmla="*/ 38841 h 381450"/>
              <a:gd name="connsiteX59" fmla="*/ 260843 w 344603"/>
              <a:gd name="connsiteY59" fmla="*/ 40870 h 381450"/>
              <a:gd name="connsiteX60" fmla="*/ 259104 w 344603"/>
              <a:gd name="connsiteY60" fmla="*/ 73044 h 381450"/>
              <a:gd name="connsiteX61" fmla="*/ 251859 w 344603"/>
              <a:gd name="connsiteY61" fmla="*/ 114783 h 381450"/>
              <a:gd name="connsiteX62" fmla="*/ 237367 w 344603"/>
              <a:gd name="connsiteY62" fmla="*/ 146957 h 381450"/>
              <a:gd name="connsiteX63" fmla="*/ 236208 w 344603"/>
              <a:gd name="connsiteY63" fmla="*/ 148696 h 381450"/>
              <a:gd name="connsiteX64" fmla="*/ 236788 w 344603"/>
              <a:gd name="connsiteY64" fmla="*/ 148696 h 381450"/>
              <a:gd name="connsiteX65" fmla="*/ 238527 w 344603"/>
              <a:gd name="connsiteY65" fmla="*/ 147827 h 381450"/>
              <a:gd name="connsiteX66" fmla="*/ 289826 w 344603"/>
              <a:gd name="connsiteY66" fmla="*/ 98841 h 381450"/>
              <a:gd name="connsiteX67" fmla="*/ 313592 w 344603"/>
              <a:gd name="connsiteY67" fmla="*/ 39131 h 381450"/>
              <a:gd name="connsiteX68" fmla="*/ 314171 w 344603"/>
              <a:gd name="connsiteY68" fmla="*/ 36232 h 381450"/>
              <a:gd name="connsiteX69" fmla="*/ 261423 w 344603"/>
              <a:gd name="connsiteY69" fmla="*/ 38261 h 3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44603" h="381450">
                <a:moveTo>
                  <a:pt x="85209" y="380871"/>
                </a:moveTo>
                <a:cubicBezTo>
                  <a:pt x="92454" y="358262"/>
                  <a:pt x="99700" y="291885"/>
                  <a:pt x="107236" y="269566"/>
                </a:cubicBezTo>
                <a:lnTo>
                  <a:pt x="145203" y="269566"/>
                </a:lnTo>
                <a:cubicBezTo>
                  <a:pt x="152159" y="258262"/>
                  <a:pt x="156216" y="246088"/>
                  <a:pt x="157955" y="233045"/>
                </a:cubicBezTo>
                <a:cubicBezTo>
                  <a:pt x="151579" y="231305"/>
                  <a:pt x="148101" y="227247"/>
                  <a:pt x="148391" y="220581"/>
                </a:cubicBezTo>
                <a:cubicBezTo>
                  <a:pt x="148391" y="215073"/>
                  <a:pt x="151289" y="211305"/>
                  <a:pt x="157086" y="209566"/>
                </a:cubicBezTo>
                <a:cubicBezTo>
                  <a:pt x="155057" y="205218"/>
                  <a:pt x="153318" y="200870"/>
                  <a:pt x="151579" y="196813"/>
                </a:cubicBezTo>
                <a:cubicBezTo>
                  <a:pt x="150420" y="194494"/>
                  <a:pt x="148970" y="192175"/>
                  <a:pt x="147811" y="189856"/>
                </a:cubicBezTo>
                <a:cubicBezTo>
                  <a:pt x="147232" y="188696"/>
                  <a:pt x="146362" y="187827"/>
                  <a:pt x="144913" y="187827"/>
                </a:cubicBezTo>
                <a:cubicBezTo>
                  <a:pt x="98831" y="181450"/>
                  <a:pt x="52748" y="151015"/>
                  <a:pt x="27823" y="104638"/>
                </a:cubicBezTo>
                <a:cubicBezTo>
                  <a:pt x="17100" y="84638"/>
                  <a:pt x="10144" y="63479"/>
                  <a:pt x="5217" y="41449"/>
                </a:cubicBezTo>
                <a:cubicBezTo>
                  <a:pt x="3478" y="33623"/>
                  <a:pt x="2029" y="25507"/>
                  <a:pt x="580" y="17681"/>
                </a:cubicBezTo>
                <a:cubicBezTo>
                  <a:pt x="580" y="16522"/>
                  <a:pt x="290" y="15073"/>
                  <a:pt x="0" y="13623"/>
                </a:cubicBezTo>
                <a:lnTo>
                  <a:pt x="82021" y="13623"/>
                </a:lnTo>
                <a:lnTo>
                  <a:pt x="82021" y="0"/>
                </a:lnTo>
                <a:lnTo>
                  <a:pt x="261133" y="0"/>
                </a:lnTo>
                <a:lnTo>
                  <a:pt x="261133" y="13623"/>
                </a:lnTo>
                <a:cubicBezTo>
                  <a:pt x="264031" y="13913"/>
                  <a:pt x="266930" y="13623"/>
                  <a:pt x="269538" y="13623"/>
                </a:cubicBezTo>
                <a:cubicBezTo>
                  <a:pt x="272147" y="13623"/>
                  <a:pt x="274755" y="13623"/>
                  <a:pt x="277653" y="13623"/>
                </a:cubicBezTo>
                <a:cubicBezTo>
                  <a:pt x="280552" y="13623"/>
                  <a:pt x="283160" y="13623"/>
                  <a:pt x="286058" y="13623"/>
                </a:cubicBezTo>
                <a:cubicBezTo>
                  <a:pt x="288956" y="13623"/>
                  <a:pt x="291565" y="13623"/>
                  <a:pt x="294463" y="13623"/>
                </a:cubicBezTo>
                <a:cubicBezTo>
                  <a:pt x="297361" y="13623"/>
                  <a:pt x="299970" y="13623"/>
                  <a:pt x="302868" y="13623"/>
                </a:cubicBezTo>
                <a:cubicBezTo>
                  <a:pt x="305477" y="13623"/>
                  <a:pt x="308085" y="13623"/>
                  <a:pt x="310983" y="13623"/>
                </a:cubicBezTo>
                <a:cubicBezTo>
                  <a:pt x="313882" y="13623"/>
                  <a:pt x="316490" y="13623"/>
                  <a:pt x="319388" y="13623"/>
                </a:cubicBezTo>
                <a:cubicBezTo>
                  <a:pt x="322286" y="13623"/>
                  <a:pt x="324895" y="13623"/>
                  <a:pt x="327793" y="13623"/>
                </a:cubicBezTo>
                <a:cubicBezTo>
                  <a:pt x="330402" y="13623"/>
                  <a:pt x="333010" y="13623"/>
                  <a:pt x="335908" y="13623"/>
                </a:cubicBezTo>
                <a:cubicBezTo>
                  <a:pt x="338806" y="13623"/>
                  <a:pt x="341415" y="13623"/>
                  <a:pt x="344603" y="13623"/>
                </a:cubicBezTo>
                <a:cubicBezTo>
                  <a:pt x="344603" y="15652"/>
                  <a:pt x="344023" y="17681"/>
                  <a:pt x="343734" y="19420"/>
                </a:cubicBezTo>
                <a:cubicBezTo>
                  <a:pt x="340256" y="39420"/>
                  <a:pt x="335329" y="59131"/>
                  <a:pt x="328373" y="78261"/>
                </a:cubicBezTo>
                <a:cubicBezTo>
                  <a:pt x="320547" y="98841"/>
                  <a:pt x="310114" y="117972"/>
                  <a:pt x="295623" y="134783"/>
                </a:cubicBezTo>
                <a:cubicBezTo>
                  <a:pt x="273306" y="160001"/>
                  <a:pt x="245772" y="177102"/>
                  <a:pt x="213022" y="185798"/>
                </a:cubicBezTo>
                <a:cubicBezTo>
                  <a:pt x="208675" y="186957"/>
                  <a:pt x="204037" y="187827"/>
                  <a:pt x="199400" y="188407"/>
                </a:cubicBezTo>
                <a:cubicBezTo>
                  <a:pt x="198241" y="188407"/>
                  <a:pt x="197082" y="188986"/>
                  <a:pt x="196502" y="190146"/>
                </a:cubicBezTo>
                <a:cubicBezTo>
                  <a:pt x="192444" y="196523"/>
                  <a:pt x="189256" y="203189"/>
                  <a:pt x="186938" y="210436"/>
                </a:cubicBezTo>
                <a:cubicBezTo>
                  <a:pt x="192734" y="212465"/>
                  <a:pt x="195922" y="216812"/>
                  <a:pt x="195633" y="222900"/>
                </a:cubicBezTo>
                <a:cubicBezTo>
                  <a:pt x="195343" y="228697"/>
                  <a:pt x="191575" y="232465"/>
                  <a:pt x="185489" y="233914"/>
                </a:cubicBezTo>
                <a:cubicBezTo>
                  <a:pt x="186358" y="238262"/>
                  <a:pt x="186938" y="242320"/>
                  <a:pt x="188097" y="246378"/>
                </a:cubicBezTo>
                <a:cubicBezTo>
                  <a:pt x="189836" y="253914"/>
                  <a:pt x="192734" y="260871"/>
                  <a:pt x="196502" y="267537"/>
                </a:cubicBezTo>
                <a:cubicBezTo>
                  <a:pt x="197661" y="269566"/>
                  <a:pt x="199110" y="270436"/>
                  <a:pt x="201719" y="270436"/>
                </a:cubicBezTo>
                <a:cubicBezTo>
                  <a:pt x="212152" y="270436"/>
                  <a:pt x="222296" y="270436"/>
                  <a:pt x="232730" y="270436"/>
                </a:cubicBezTo>
                <a:lnTo>
                  <a:pt x="236208" y="270436"/>
                </a:lnTo>
                <a:cubicBezTo>
                  <a:pt x="243454" y="292465"/>
                  <a:pt x="250699" y="359132"/>
                  <a:pt x="257655" y="381161"/>
                </a:cubicBezTo>
                <a:cubicBezTo>
                  <a:pt x="257655" y="381161"/>
                  <a:pt x="257655" y="381161"/>
                  <a:pt x="257655" y="381451"/>
                </a:cubicBezTo>
                <a:cubicBezTo>
                  <a:pt x="257655" y="381451"/>
                  <a:pt x="257655" y="381451"/>
                  <a:pt x="257655" y="381451"/>
                </a:cubicBezTo>
                <a:cubicBezTo>
                  <a:pt x="256786" y="381451"/>
                  <a:pt x="256206" y="381451"/>
                  <a:pt x="255337" y="381451"/>
                </a:cubicBezTo>
                <a:cubicBezTo>
                  <a:pt x="199400" y="381451"/>
                  <a:pt x="143464" y="381451"/>
                  <a:pt x="86948" y="381451"/>
                </a:cubicBezTo>
                <a:close/>
                <a:moveTo>
                  <a:pt x="106656" y="150146"/>
                </a:moveTo>
                <a:lnTo>
                  <a:pt x="106656" y="149566"/>
                </a:lnTo>
                <a:cubicBezTo>
                  <a:pt x="105207" y="146667"/>
                  <a:pt x="103178" y="143769"/>
                  <a:pt x="101439" y="140580"/>
                </a:cubicBezTo>
                <a:cubicBezTo>
                  <a:pt x="99700" y="137392"/>
                  <a:pt x="97961" y="134203"/>
                  <a:pt x="96802" y="130725"/>
                </a:cubicBezTo>
                <a:cubicBezTo>
                  <a:pt x="89846" y="113624"/>
                  <a:pt x="86658" y="95653"/>
                  <a:pt x="84339" y="77392"/>
                </a:cubicBezTo>
                <a:cubicBezTo>
                  <a:pt x="82890" y="64928"/>
                  <a:pt x="82021" y="52464"/>
                  <a:pt x="81731" y="40000"/>
                </a:cubicBezTo>
                <a:cubicBezTo>
                  <a:pt x="81731" y="39420"/>
                  <a:pt x="81731" y="39131"/>
                  <a:pt x="81441" y="38261"/>
                </a:cubicBezTo>
                <a:cubicBezTo>
                  <a:pt x="64051" y="37681"/>
                  <a:pt x="46662" y="36812"/>
                  <a:pt x="28983" y="36232"/>
                </a:cubicBezTo>
                <a:cubicBezTo>
                  <a:pt x="28983" y="37102"/>
                  <a:pt x="28983" y="37971"/>
                  <a:pt x="29272" y="38551"/>
                </a:cubicBezTo>
                <a:cubicBezTo>
                  <a:pt x="33620" y="57681"/>
                  <a:pt x="39996" y="75942"/>
                  <a:pt x="49560" y="93044"/>
                </a:cubicBezTo>
                <a:cubicBezTo>
                  <a:pt x="60863" y="113624"/>
                  <a:pt x="75934" y="130725"/>
                  <a:pt x="95932" y="143479"/>
                </a:cubicBezTo>
                <a:cubicBezTo>
                  <a:pt x="99410" y="145798"/>
                  <a:pt x="103178" y="147537"/>
                  <a:pt x="106656" y="149566"/>
                </a:cubicBezTo>
                <a:close/>
                <a:moveTo>
                  <a:pt x="260843" y="38841"/>
                </a:moveTo>
                <a:cubicBezTo>
                  <a:pt x="260843" y="39710"/>
                  <a:pt x="260843" y="40290"/>
                  <a:pt x="260843" y="40870"/>
                </a:cubicBezTo>
                <a:cubicBezTo>
                  <a:pt x="260264" y="51594"/>
                  <a:pt x="259974" y="62319"/>
                  <a:pt x="259104" y="73044"/>
                </a:cubicBezTo>
                <a:cubicBezTo>
                  <a:pt x="257945" y="87247"/>
                  <a:pt x="255626" y="101160"/>
                  <a:pt x="251859" y="114783"/>
                </a:cubicBezTo>
                <a:cubicBezTo>
                  <a:pt x="248671" y="126377"/>
                  <a:pt x="244323" y="137392"/>
                  <a:pt x="237367" y="146957"/>
                </a:cubicBezTo>
                <a:cubicBezTo>
                  <a:pt x="237078" y="147537"/>
                  <a:pt x="236498" y="148117"/>
                  <a:pt x="236208" y="148696"/>
                </a:cubicBezTo>
                <a:cubicBezTo>
                  <a:pt x="236498" y="148696"/>
                  <a:pt x="236498" y="148696"/>
                  <a:pt x="236788" y="148696"/>
                </a:cubicBezTo>
                <a:cubicBezTo>
                  <a:pt x="237367" y="148696"/>
                  <a:pt x="237947" y="148117"/>
                  <a:pt x="238527" y="147827"/>
                </a:cubicBezTo>
                <a:cubicBezTo>
                  <a:pt x="260264" y="136232"/>
                  <a:pt x="277074" y="119711"/>
                  <a:pt x="289826" y="98841"/>
                </a:cubicBezTo>
                <a:cubicBezTo>
                  <a:pt x="301129" y="80290"/>
                  <a:pt x="308375" y="60000"/>
                  <a:pt x="313592" y="39131"/>
                </a:cubicBezTo>
                <a:cubicBezTo>
                  <a:pt x="313592" y="38261"/>
                  <a:pt x="313882" y="37392"/>
                  <a:pt x="314171" y="36232"/>
                </a:cubicBezTo>
                <a:cubicBezTo>
                  <a:pt x="296492" y="36812"/>
                  <a:pt x="279102" y="37392"/>
                  <a:pt x="261423" y="3826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33" name="Graphic 32" descr="Brainstorm with solid fill">
            <a:extLst>
              <a:ext uri="{FF2B5EF4-FFF2-40B4-BE49-F238E27FC236}">
                <a16:creationId xmlns:a16="http://schemas.microsoft.com/office/drawing/2014/main" id="{4F034788-5CCA-42FA-89D5-E03E8A94A8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14497" y="2398607"/>
            <a:ext cx="432459" cy="432459"/>
          </a:xfrm>
          <a:prstGeom prst="rect">
            <a:avLst/>
          </a:prstGeom>
          <a:effectLst/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B702A96-8B2D-A881-6D49-50A6DEBA2F56}"/>
              </a:ext>
            </a:extLst>
          </p:cNvPr>
          <p:cNvSpPr txBox="1"/>
          <p:nvPr/>
        </p:nvSpPr>
        <p:spPr>
          <a:xfrm>
            <a:off x="6972803" y="3424230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>
                    <a:lumMod val="50000"/>
                  </a:schemeClr>
                </a:solidFill>
              </a:rPr>
              <a:t>04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78A45B7-DFA6-BAFF-ED87-7BA8DF01D99B}"/>
              </a:ext>
            </a:extLst>
          </p:cNvPr>
          <p:cNvGrpSpPr/>
          <p:nvPr/>
        </p:nvGrpSpPr>
        <p:grpSpPr>
          <a:xfrm>
            <a:off x="6487759" y="4070662"/>
            <a:ext cx="1485938" cy="1260003"/>
            <a:chOff x="332936" y="2555951"/>
            <a:chExt cx="2937088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9FE48D5-A2D1-4A25-841D-DFBE8DE769CC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13523E1-B69E-A226-68C3-3346678FBEC5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266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Winning Comparison – Slide Template</vt:lpstr>
      <vt:lpstr>Winning Comparison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Winning Comparison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2024-04-04T16:05:50Z</dcterms:modified>
  <cp:category>Graphics &amp; Metaphors</cp:category>
</cp:coreProperties>
</file>