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65" r:id="rId4"/>
    <p:sldId id="366" r:id="rId5"/>
    <p:sldId id="346" r:id="rId6"/>
    <p:sldId id="367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9CCC"/>
    <a:srgbClr val="805AAB"/>
    <a:srgbClr val="001F33"/>
    <a:srgbClr val="008C58"/>
    <a:srgbClr val="002033"/>
    <a:srgbClr val="2B323B"/>
    <a:srgbClr val="00B09B"/>
    <a:srgbClr val="F0EEEF"/>
    <a:srgbClr val="0D95BC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440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08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099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576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Decision Funnel – Slide Template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0B7362F-49C3-A88D-8B7E-13712DCF0476}"/>
              </a:ext>
            </a:extLst>
          </p:cNvPr>
          <p:cNvSpPr txBox="1"/>
          <p:nvPr/>
        </p:nvSpPr>
        <p:spPr>
          <a:xfrm>
            <a:off x="1835873" y="1693422"/>
            <a:ext cx="1160812" cy="354836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16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B0C990C-6C00-A9CE-9465-AACF466890B1}"/>
              </a:ext>
            </a:extLst>
          </p:cNvPr>
          <p:cNvSpPr txBox="1"/>
          <p:nvPr/>
        </p:nvSpPr>
        <p:spPr>
          <a:xfrm>
            <a:off x="3845863" y="1136445"/>
            <a:ext cx="1452274" cy="419352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7CE6DC0-9813-8CA4-A3BE-57AA96512323}"/>
              </a:ext>
            </a:extLst>
          </p:cNvPr>
          <p:cNvSpPr txBox="1"/>
          <p:nvPr/>
        </p:nvSpPr>
        <p:spPr>
          <a:xfrm>
            <a:off x="6147315" y="1693422"/>
            <a:ext cx="1160812" cy="354836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1600" b="1" noProof="1">
                <a:solidFill>
                  <a:schemeClr val="accent6"/>
                </a:solidFill>
              </a:rPr>
              <a:t>Lorem Ipsum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99538C-EE6A-5561-2321-7D2BBF66D63E}"/>
              </a:ext>
            </a:extLst>
          </p:cNvPr>
          <p:cNvGrpSpPr/>
          <p:nvPr/>
        </p:nvGrpSpPr>
        <p:grpSpPr>
          <a:xfrm>
            <a:off x="3145501" y="1596557"/>
            <a:ext cx="2852998" cy="4538411"/>
            <a:chOff x="4617632" y="1448690"/>
            <a:chExt cx="2956737" cy="4703434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0E895D7-50E3-F34A-3CD9-FDD4C2DD6DF3}"/>
                </a:ext>
              </a:extLst>
            </p:cNvPr>
            <p:cNvSpPr/>
            <p:nvPr/>
          </p:nvSpPr>
          <p:spPr>
            <a:xfrm>
              <a:off x="5538564" y="4959698"/>
              <a:ext cx="1119413" cy="743029"/>
            </a:xfrm>
            <a:custGeom>
              <a:avLst/>
              <a:gdLst>
                <a:gd name="connsiteX0" fmla="*/ 559708 w 1119413"/>
                <a:gd name="connsiteY0" fmla="*/ 0 h 743029"/>
                <a:gd name="connsiteX1" fmla="*/ 1119413 w 1119413"/>
                <a:gd name="connsiteY1" fmla="*/ 248584 h 743029"/>
                <a:gd name="connsiteX2" fmla="*/ 1119413 w 1119413"/>
                <a:gd name="connsiteY2" fmla="*/ 269448 h 743029"/>
                <a:gd name="connsiteX3" fmla="*/ 872740 w 1119413"/>
                <a:gd name="connsiteY3" fmla="*/ 475500 h 743029"/>
                <a:gd name="connsiteX4" fmla="*/ 859633 w 1119413"/>
                <a:gd name="connsiteY4" fmla="*/ 478665 h 743029"/>
                <a:gd name="connsiteX5" fmla="*/ 828972 w 1119413"/>
                <a:gd name="connsiteY5" fmla="*/ 503659 h 743029"/>
                <a:gd name="connsiteX6" fmla="*/ 786492 w 1119413"/>
                <a:gd name="connsiteY6" fmla="*/ 626902 h 743029"/>
                <a:gd name="connsiteX7" fmla="*/ 788307 w 1119413"/>
                <a:gd name="connsiteY7" fmla="*/ 645046 h 743029"/>
                <a:gd name="connsiteX8" fmla="*/ 788307 w 1119413"/>
                <a:gd name="connsiteY8" fmla="*/ 649584 h 743029"/>
                <a:gd name="connsiteX9" fmla="*/ 558800 w 1119413"/>
                <a:gd name="connsiteY9" fmla="*/ 743029 h 743029"/>
                <a:gd name="connsiteX10" fmla="*/ 329293 w 1119413"/>
                <a:gd name="connsiteY10" fmla="*/ 649584 h 743029"/>
                <a:gd name="connsiteX11" fmla="*/ 329293 w 1119413"/>
                <a:gd name="connsiteY11" fmla="*/ 645046 h 743029"/>
                <a:gd name="connsiteX12" fmla="*/ 331105 w 1119413"/>
                <a:gd name="connsiteY12" fmla="*/ 626902 h 743029"/>
                <a:gd name="connsiteX13" fmla="*/ 288754 w 1119413"/>
                <a:gd name="connsiteY13" fmla="*/ 504042 h 743029"/>
                <a:gd name="connsiteX14" fmla="*/ 257030 w 1119413"/>
                <a:gd name="connsiteY14" fmla="*/ 478001 h 743029"/>
                <a:gd name="connsiteX15" fmla="*/ 246674 w 1119413"/>
                <a:gd name="connsiteY15" fmla="*/ 475500 h 743029"/>
                <a:gd name="connsiteX16" fmla="*/ 0 w 1119413"/>
                <a:gd name="connsiteY16" fmla="*/ 269448 h 743029"/>
                <a:gd name="connsiteX17" fmla="*/ 0 w 1119413"/>
                <a:gd name="connsiteY17" fmla="*/ 248584 h 743029"/>
                <a:gd name="connsiteX18" fmla="*/ 559708 w 1119413"/>
                <a:gd name="connsiteY18" fmla="*/ 0 h 74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19413" h="743029">
                  <a:moveTo>
                    <a:pt x="559708" y="0"/>
                  </a:moveTo>
                  <a:cubicBezTo>
                    <a:pt x="869042" y="0"/>
                    <a:pt x="1119413" y="111589"/>
                    <a:pt x="1119413" y="248584"/>
                  </a:cubicBezTo>
                  <a:lnTo>
                    <a:pt x="1119413" y="269448"/>
                  </a:lnTo>
                  <a:cubicBezTo>
                    <a:pt x="1119413" y="355070"/>
                    <a:pt x="1021612" y="430768"/>
                    <a:pt x="872740" y="475500"/>
                  </a:cubicBezTo>
                  <a:lnTo>
                    <a:pt x="859633" y="478665"/>
                  </a:lnTo>
                  <a:lnTo>
                    <a:pt x="828972" y="503659"/>
                  </a:lnTo>
                  <a:cubicBezTo>
                    <a:pt x="791594" y="547291"/>
                    <a:pt x="786492" y="598324"/>
                    <a:pt x="786492" y="626902"/>
                  </a:cubicBezTo>
                  <a:cubicBezTo>
                    <a:pt x="786492" y="633252"/>
                    <a:pt x="788307" y="638695"/>
                    <a:pt x="788307" y="645046"/>
                  </a:cubicBezTo>
                  <a:lnTo>
                    <a:pt x="788307" y="649584"/>
                  </a:lnTo>
                  <a:cubicBezTo>
                    <a:pt x="788307" y="701295"/>
                    <a:pt x="685798" y="743029"/>
                    <a:pt x="558800" y="743029"/>
                  </a:cubicBezTo>
                  <a:cubicBezTo>
                    <a:pt x="431799" y="743029"/>
                    <a:pt x="329293" y="701295"/>
                    <a:pt x="329293" y="649584"/>
                  </a:cubicBezTo>
                  <a:cubicBezTo>
                    <a:pt x="329293" y="648677"/>
                    <a:pt x="327478" y="651397"/>
                    <a:pt x="329293" y="645046"/>
                  </a:cubicBezTo>
                  <a:cubicBezTo>
                    <a:pt x="331105" y="638695"/>
                    <a:pt x="330201" y="665006"/>
                    <a:pt x="331105" y="626902"/>
                  </a:cubicBezTo>
                  <a:cubicBezTo>
                    <a:pt x="331786" y="598324"/>
                    <a:pt x="326344" y="547802"/>
                    <a:pt x="288754" y="504042"/>
                  </a:cubicBezTo>
                  <a:lnTo>
                    <a:pt x="257030" y="478001"/>
                  </a:lnTo>
                  <a:lnTo>
                    <a:pt x="246674" y="475500"/>
                  </a:lnTo>
                  <a:cubicBezTo>
                    <a:pt x="97802" y="430768"/>
                    <a:pt x="0" y="355070"/>
                    <a:pt x="0" y="269448"/>
                  </a:cubicBezTo>
                  <a:lnTo>
                    <a:pt x="0" y="248584"/>
                  </a:lnTo>
                  <a:cubicBezTo>
                    <a:pt x="0" y="111589"/>
                    <a:pt x="250372" y="0"/>
                    <a:pt x="559708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137" name="Freeform 4">
              <a:extLst>
                <a:ext uri="{FF2B5EF4-FFF2-40B4-BE49-F238E27FC236}">
                  <a16:creationId xmlns:a16="http://schemas.microsoft.com/office/drawing/2014/main" id="{C0EC2FD3-B109-4778-A801-D5A6A1E22927}"/>
                </a:ext>
              </a:extLst>
            </p:cNvPr>
            <p:cNvSpPr/>
            <p:nvPr/>
          </p:nvSpPr>
          <p:spPr>
            <a:xfrm>
              <a:off x="5538564" y="4959698"/>
              <a:ext cx="1119413" cy="497165"/>
            </a:xfrm>
            <a:custGeom>
              <a:avLst/>
              <a:gdLst>
                <a:gd name="connsiteX0" fmla="*/ 357645 w 357645"/>
                <a:gd name="connsiteY0" fmla="*/ 79421 h 158841"/>
                <a:gd name="connsiteX1" fmla="*/ 178823 w 357645"/>
                <a:gd name="connsiteY1" fmla="*/ 158841 h 158841"/>
                <a:gd name="connsiteX2" fmla="*/ 0 w 357645"/>
                <a:gd name="connsiteY2" fmla="*/ 79421 h 158841"/>
                <a:gd name="connsiteX3" fmla="*/ 178823 w 357645"/>
                <a:gd name="connsiteY3" fmla="*/ 0 h 158841"/>
                <a:gd name="connsiteX4" fmla="*/ 357645 w 357645"/>
                <a:gd name="connsiteY4" fmla="*/ 79421 h 158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645" h="158841">
                  <a:moveTo>
                    <a:pt x="357645" y="79421"/>
                  </a:moveTo>
                  <a:cubicBezTo>
                    <a:pt x="357645" y="123284"/>
                    <a:pt x="277584" y="158841"/>
                    <a:pt x="178823" y="158841"/>
                  </a:cubicBezTo>
                  <a:cubicBezTo>
                    <a:pt x="80062" y="158841"/>
                    <a:pt x="0" y="123284"/>
                    <a:pt x="0" y="79421"/>
                  </a:cubicBezTo>
                  <a:cubicBezTo>
                    <a:pt x="0" y="35558"/>
                    <a:pt x="80062" y="0"/>
                    <a:pt x="178823" y="0"/>
                  </a:cubicBezTo>
                  <a:cubicBezTo>
                    <a:pt x="277584" y="0"/>
                    <a:pt x="357645" y="35558"/>
                    <a:pt x="357645" y="79421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38" name="Freeform 5">
              <a:extLst>
                <a:ext uri="{FF2B5EF4-FFF2-40B4-BE49-F238E27FC236}">
                  <a16:creationId xmlns:a16="http://schemas.microsoft.com/office/drawing/2014/main" id="{EBCC9D7F-5B8A-D414-93CE-BABCBF869C37}"/>
                </a:ext>
              </a:extLst>
            </p:cNvPr>
            <p:cNvSpPr/>
            <p:nvPr/>
          </p:nvSpPr>
          <p:spPr>
            <a:xfrm>
              <a:off x="5788029" y="5060401"/>
              <a:ext cx="620482" cy="275799"/>
            </a:xfrm>
            <a:custGeom>
              <a:avLst/>
              <a:gdLst>
                <a:gd name="connsiteX0" fmla="*/ 198241 w 198240"/>
                <a:gd name="connsiteY0" fmla="*/ 44058 h 88116"/>
                <a:gd name="connsiteX1" fmla="*/ 99121 w 198240"/>
                <a:gd name="connsiteY1" fmla="*/ 88116 h 88116"/>
                <a:gd name="connsiteX2" fmla="*/ 0 w 198240"/>
                <a:gd name="connsiteY2" fmla="*/ 44058 h 88116"/>
                <a:gd name="connsiteX3" fmla="*/ 99121 w 198240"/>
                <a:gd name="connsiteY3" fmla="*/ 0 h 88116"/>
                <a:gd name="connsiteX4" fmla="*/ 198241 w 198240"/>
                <a:gd name="connsiteY4" fmla="*/ 44058 h 88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240" h="88116">
                  <a:moveTo>
                    <a:pt x="198241" y="44058"/>
                  </a:moveTo>
                  <a:cubicBezTo>
                    <a:pt x="198241" y="68391"/>
                    <a:pt x="153863" y="88116"/>
                    <a:pt x="99121" y="88116"/>
                  </a:cubicBezTo>
                  <a:cubicBezTo>
                    <a:pt x="44378" y="88116"/>
                    <a:pt x="0" y="68391"/>
                    <a:pt x="0" y="44058"/>
                  </a:cubicBezTo>
                  <a:cubicBezTo>
                    <a:pt x="0" y="19725"/>
                    <a:pt x="44378" y="0"/>
                    <a:pt x="99121" y="0"/>
                  </a:cubicBezTo>
                  <a:cubicBezTo>
                    <a:pt x="153864" y="0"/>
                    <a:pt x="198241" y="19725"/>
                    <a:pt x="198241" y="4405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4C11743-CED9-8701-4D54-0E08F264AAEA}"/>
                </a:ext>
              </a:extLst>
            </p:cNvPr>
            <p:cNvSpPr/>
            <p:nvPr/>
          </p:nvSpPr>
          <p:spPr>
            <a:xfrm>
              <a:off x="5396141" y="4373622"/>
              <a:ext cx="1404258" cy="932638"/>
            </a:xfrm>
            <a:custGeom>
              <a:avLst/>
              <a:gdLst>
                <a:gd name="connsiteX0" fmla="*/ 702128 w 1404258"/>
                <a:gd name="connsiteY0" fmla="*/ 0 h 932638"/>
                <a:gd name="connsiteX1" fmla="*/ 1404258 w 1404258"/>
                <a:gd name="connsiteY1" fmla="*/ 312088 h 932638"/>
                <a:gd name="connsiteX2" fmla="*/ 1404258 w 1404258"/>
                <a:gd name="connsiteY2" fmla="*/ 338398 h 932638"/>
                <a:gd name="connsiteX3" fmla="*/ 1094509 w 1404258"/>
                <a:gd name="connsiteY3" fmla="*/ 597192 h 932638"/>
                <a:gd name="connsiteX4" fmla="*/ 1082186 w 1404258"/>
                <a:gd name="connsiteY4" fmla="*/ 600166 h 932638"/>
                <a:gd name="connsiteX5" fmla="*/ 1043272 w 1404258"/>
                <a:gd name="connsiteY5" fmla="*/ 632076 h 932638"/>
                <a:gd name="connsiteX6" fmla="*/ 989693 w 1404258"/>
                <a:gd name="connsiteY6" fmla="*/ 786576 h 932638"/>
                <a:gd name="connsiteX7" fmla="*/ 991508 w 1404258"/>
                <a:gd name="connsiteY7" fmla="*/ 809256 h 932638"/>
                <a:gd name="connsiteX8" fmla="*/ 991508 w 1404258"/>
                <a:gd name="connsiteY8" fmla="*/ 815606 h 932638"/>
                <a:gd name="connsiteX9" fmla="*/ 703036 w 1404258"/>
                <a:gd name="connsiteY9" fmla="*/ 932638 h 932638"/>
                <a:gd name="connsiteX10" fmla="*/ 414563 w 1404258"/>
                <a:gd name="connsiteY10" fmla="*/ 815606 h 932638"/>
                <a:gd name="connsiteX11" fmla="*/ 414563 w 1404258"/>
                <a:gd name="connsiteY11" fmla="*/ 809256 h 932638"/>
                <a:gd name="connsiteX12" fmla="*/ 416379 w 1404258"/>
                <a:gd name="connsiteY12" fmla="*/ 786576 h 932638"/>
                <a:gd name="connsiteX13" fmla="*/ 362928 w 1404258"/>
                <a:gd name="connsiteY13" fmla="*/ 632203 h 932638"/>
                <a:gd name="connsiteX14" fmla="*/ 324627 w 1404258"/>
                <a:gd name="connsiteY14" fmla="*/ 600782 h 932638"/>
                <a:gd name="connsiteX15" fmla="*/ 309749 w 1404258"/>
                <a:gd name="connsiteY15" fmla="*/ 597192 h 932638"/>
                <a:gd name="connsiteX16" fmla="*/ 0 w 1404258"/>
                <a:gd name="connsiteY16" fmla="*/ 338398 h 932638"/>
                <a:gd name="connsiteX17" fmla="*/ 0 w 1404258"/>
                <a:gd name="connsiteY17" fmla="*/ 312088 h 932638"/>
                <a:gd name="connsiteX18" fmla="*/ 702128 w 1404258"/>
                <a:gd name="connsiteY18" fmla="*/ 0 h 93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04258" h="932638">
                  <a:moveTo>
                    <a:pt x="702128" y="0"/>
                  </a:moveTo>
                  <a:cubicBezTo>
                    <a:pt x="1089479" y="0"/>
                    <a:pt x="1404258" y="139715"/>
                    <a:pt x="1404258" y="312088"/>
                  </a:cubicBezTo>
                  <a:lnTo>
                    <a:pt x="1404258" y="338398"/>
                  </a:lnTo>
                  <a:cubicBezTo>
                    <a:pt x="1404258" y="446133"/>
                    <a:pt x="1281298" y="541110"/>
                    <a:pt x="1094509" y="597192"/>
                  </a:cubicBezTo>
                  <a:lnTo>
                    <a:pt x="1082186" y="600166"/>
                  </a:lnTo>
                  <a:lnTo>
                    <a:pt x="1043272" y="632076"/>
                  </a:lnTo>
                  <a:cubicBezTo>
                    <a:pt x="996327" y="686893"/>
                    <a:pt x="989693" y="750512"/>
                    <a:pt x="989693" y="786576"/>
                  </a:cubicBezTo>
                  <a:cubicBezTo>
                    <a:pt x="989693" y="793831"/>
                    <a:pt x="990601" y="801997"/>
                    <a:pt x="991508" y="809256"/>
                  </a:cubicBezTo>
                  <a:lnTo>
                    <a:pt x="991508" y="815606"/>
                  </a:lnTo>
                  <a:cubicBezTo>
                    <a:pt x="991508" y="880021"/>
                    <a:pt x="862692" y="932638"/>
                    <a:pt x="703036" y="932638"/>
                  </a:cubicBezTo>
                  <a:cubicBezTo>
                    <a:pt x="543377" y="932638"/>
                    <a:pt x="414563" y="880021"/>
                    <a:pt x="414563" y="815606"/>
                  </a:cubicBezTo>
                  <a:cubicBezTo>
                    <a:pt x="414563" y="812883"/>
                    <a:pt x="413656" y="816514"/>
                    <a:pt x="414563" y="809256"/>
                  </a:cubicBezTo>
                  <a:cubicBezTo>
                    <a:pt x="415471" y="801997"/>
                    <a:pt x="415471" y="833751"/>
                    <a:pt x="416379" y="786576"/>
                  </a:cubicBezTo>
                  <a:cubicBezTo>
                    <a:pt x="417059" y="751193"/>
                    <a:pt x="410085" y="687233"/>
                    <a:pt x="362928" y="632203"/>
                  </a:cubicBezTo>
                  <a:lnTo>
                    <a:pt x="324627" y="600782"/>
                  </a:lnTo>
                  <a:lnTo>
                    <a:pt x="309749" y="597192"/>
                  </a:lnTo>
                  <a:cubicBezTo>
                    <a:pt x="122961" y="541110"/>
                    <a:pt x="0" y="446133"/>
                    <a:pt x="0" y="338398"/>
                  </a:cubicBezTo>
                  <a:lnTo>
                    <a:pt x="0" y="312088"/>
                  </a:lnTo>
                  <a:cubicBezTo>
                    <a:pt x="0" y="139715"/>
                    <a:pt x="313872" y="0"/>
                    <a:pt x="702128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141" name="Freeform 8">
              <a:extLst>
                <a:ext uri="{FF2B5EF4-FFF2-40B4-BE49-F238E27FC236}">
                  <a16:creationId xmlns:a16="http://schemas.microsoft.com/office/drawing/2014/main" id="{E4861005-31CD-98F7-A555-6674AFC0A479}"/>
                </a:ext>
              </a:extLst>
            </p:cNvPr>
            <p:cNvSpPr/>
            <p:nvPr/>
          </p:nvSpPr>
          <p:spPr>
            <a:xfrm>
              <a:off x="5396143" y="4373623"/>
              <a:ext cx="1404255" cy="624179"/>
            </a:xfrm>
            <a:custGeom>
              <a:avLst/>
              <a:gdLst>
                <a:gd name="connsiteX0" fmla="*/ 448651 w 448650"/>
                <a:gd name="connsiteY0" fmla="*/ 99710 h 199421"/>
                <a:gd name="connsiteX1" fmla="*/ 224325 w 448650"/>
                <a:gd name="connsiteY1" fmla="*/ 199421 h 199421"/>
                <a:gd name="connsiteX2" fmla="*/ 0 w 448650"/>
                <a:gd name="connsiteY2" fmla="*/ 99710 h 199421"/>
                <a:gd name="connsiteX3" fmla="*/ 224325 w 448650"/>
                <a:gd name="connsiteY3" fmla="*/ 0 h 199421"/>
                <a:gd name="connsiteX4" fmla="*/ 448651 w 448650"/>
                <a:gd name="connsiteY4" fmla="*/ 99710 h 199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8650" h="199421">
                  <a:moveTo>
                    <a:pt x="448651" y="99710"/>
                  </a:moveTo>
                  <a:cubicBezTo>
                    <a:pt x="448651" y="154779"/>
                    <a:pt x="348217" y="199421"/>
                    <a:pt x="224325" y="199421"/>
                  </a:cubicBezTo>
                  <a:cubicBezTo>
                    <a:pt x="100434" y="199421"/>
                    <a:pt x="0" y="154779"/>
                    <a:pt x="0" y="99710"/>
                  </a:cubicBezTo>
                  <a:cubicBezTo>
                    <a:pt x="0" y="44642"/>
                    <a:pt x="100434" y="0"/>
                    <a:pt x="224325" y="0"/>
                  </a:cubicBezTo>
                  <a:cubicBezTo>
                    <a:pt x="348217" y="0"/>
                    <a:pt x="448651" y="44642"/>
                    <a:pt x="448651" y="9971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42" name="Freeform 9">
              <a:extLst>
                <a:ext uri="{FF2B5EF4-FFF2-40B4-BE49-F238E27FC236}">
                  <a16:creationId xmlns:a16="http://schemas.microsoft.com/office/drawing/2014/main" id="{59AD4FFD-2F1C-E0C3-D608-A83A40C3FF16}"/>
                </a:ext>
              </a:extLst>
            </p:cNvPr>
            <p:cNvSpPr/>
            <p:nvPr/>
          </p:nvSpPr>
          <p:spPr>
            <a:xfrm>
              <a:off x="5709107" y="4499729"/>
              <a:ext cx="778326" cy="344749"/>
            </a:xfrm>
            <a:custGeom>
              <a:avLst/>
              <a:gdLst>
                <a:gd name="connsiteX0" fmla="*/ 248671 w 248670"/>
                <a:gd name="connsiteY0" fmla="*/ 55073 h 110145"/>
                <a:gd name="connsiteX1" fmla="*/ 124335 w 248670"/>
                <a:gd name="connsiteY1" fmla="*/ 110145 h 110145"/>
                <a:gd name="connsiteX2" fmla="*/ 0 w 248670"/>
                <a:gd name="connsiteY2" fmla="*/ 55073 h 110145"/>
                <a:gd name="connsiteX3" fmla="*/ 124335 w 248670"/>
                <a:gd name="connsiteY3" fmla="*/ 0 h 110145"/>
                <a:gd name="connsiteX4" fmla="*/ 248671 w 248670"/>
                <a:gd name="connsiteY4" fmla="*/ 55073 h 11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670" h="110145">
                  <a:moveTo>
                    <a:pt x="248671" y="55073"/>
                  </a:moveTo>
                  <a:cubicBezTo>
                    <a:pt x="248671" y="85488"/>
                    <a:pt x="193004" y="110145"/>
                    <a:pt x="124335" y="110145"/>
                  </a:cubicBezTo>
                  <a:cubicBezTo>
                    <a:pt x="55667" y="110145"/>
                    <a:pt x="0" y="85488"/>
                    <a:pt x="0" y="55073"/>
                  </a:cubicBezTo>
                  <a:cubicBezTo>
                    <a:pt x="0" y="24657"/>
                    <a:pt x="55667" y="0"/>
                    <a:pt x="124335" y="0"/>
                  </a:cubicBezTo>
                  <a:cubicBezTo>
                    <a:pt x="193004" y="0"/>
                    <a:pt x="248671" y="24657"/>
                    <a:pt x="248671" y="5507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932E80D-54DF-B8C8-353E-F0461B536356}"/>
                </a:ext>
              </a:extLst>
            </p:cNvPr>
            <p:cNvSpPr/>
            <p:nvPr/>
          </p:nvSpPr>
          <p:spPr>
            <a:xfrm>
              <a:off x="5231949" y="3667790"/>
              <a:ext cx="1732643" cy="1148563"/>
            </a:xfrm>
            <a:custGeom>
              <a:avLst/>
              <a:gdLst>
                <a:gd name="connsiteX0" fmla="*/ 866322 w 1732643"/>
                <a:gd name="connsiteY0" fmla="*/ 0 h 1148563"/>
                <a:gd name="connsiteX1" fmla="*/ 1732643 w 1732643"/>
                <a:gd name="connsiteY1" fmla="*/ 384668 h 1148563"/>
                <a:gd name="connsiteX2" fmla="*/ 1732643 w 1732643"/>
                <a:gd name="connsiteY2" fmla="*/ 416422 h 1148563"/>
                <a:gd name="connsiteX3" fmla="*/ 1350917 w 1732643"/>
                <a:gd name="connsiteY3" fmla="*/ 735354 h 1148563"/>
                <a:gd name="connsiteX4" fmla="*/ 1328576 w 1732643"/>
                <a:gd name="connsiteY4" fmla="*/ 740741 h 1148563"/>
                <a:gd name="connsiteX5" fmla="*/ 1282700 w 1732643"/>
                <a:gd name="connsiteY5" fmla="*/ 778454 h 1148563"/>
                <a:gd name="connsiteX6" fmla="*/ 1217386 w 1732643"/>
                <a:gd name="connsiteY6" fmla="*/ 968932 h 1148563"/>
                <a:gd name="connsiteX7" fmla="*/ 1220106 w 1732643"/>
                <a:gd name="connsiteY7" fmla="*/ 997055 h 1148563"/>
                <a:gd name="connsiteX8" fmla="*/ 1220106 w 1732643"/>
                <a:gd name="connsiteY8" fmla="*/ 1004313 h 1148563"/>
                <a:gd name="connsiteX9" fmla="*/ 865413 w 1732643"/>
                <a:gd name="connsiteY9" fmla="*/ 1148563 h 1148563"/>
                <a:gd name="connsiteX10" fmla="*/ 510721 w 1732643"/>
                <a:gd name="connsiteY10" fmla="*/ 1004313 h 1148563"/>
                <a:gd name="connsiteX11" fmla="*/ 510721 w 1732643"/>
                <a:gd name="connsiteY11" fmla="*/ 997055 h 1148563"/>
                <a:gd name="connsiteX12" fmla="*/ 513444 w 1732643"/>
                <a:gd name="connsiteY12" fmla="*/ 968932 h 1148563"/>
                <a:gd name="connsiteX13" fmla="*/ 448256 w 1732643"/>
                <a:gd name="connsiteY13" fmla="*/ 778454 h 1148563"/>
                <a:gd name="connsiteX14" fmla="*/ 401571 w 1732643"/>
                <a:gd name="connsiteY14" fmla="*/ 740139 h 1148563"/>
                <a:gd name="connsiteX15" fmla="*/ 381727 w 1732643"/>
                <a:gd name="connsiteY15" fmla="*/ 735354 h 1148563"/>
                <a:gd name="connsiteX16" fmla="*/ 0 w 1732643"/>
                <a:gd name="connsiteY16" fmla="*/ 416422 h 1148563"/>
                <a:gd name="connsiteX17" fmla="*/ 0 w 1732643"/>
                <a:gd name="connsiteY17" fmla="*/ 384668 h 1148563"/>
                <a:gd name="connsiteX18" fmla="*/ 866322 w 1732643"/>
                <a:gd name="connsiteY18" fmla="*/ 0 h 1148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32643" h="1148563">
                  <a:moveTo>
                    <a:pt x="866322" y="0"/>
                  </a:moveTo>
                  <a:cubicBezTo>
                    <a:pt x="1345293" y="0"/>
                    <a:pt x="1732643" y="172376"/>
                    <a:pt x="1732643" y="384668"/>
                  </a:cubicBezTo>
                  <a:lnTo>
                    <a:pt x="1732643" y="416422"/>
                  </a:lnTo>
                  <a:cubicBezTo>
                    <a:pt x="1732643" y="549105"/>
                    <a:pt x="1581334" y="666195"/>
                    <a:pt x="1350917" y="735354"/>
                  </a:cubicBezTo>
                  <a:lnTo>
                    <a:pt x="1328576" y="740741"/>
                  </a:lnTo>
                  <a:lnTo>
                    <a:pt x="1282700" y="778454"/>
                  </a:lnTo>
                  <a:cubicBezTo>
                    <a:pt x="1224699" y="846284"/>
                    <a:pt x="1216705" y="924703"/>
                    <a:pt x="1217386" y="968932"/>
                  </a:cubicBezTo>
                  <a:cubicBezTo>
                    <a:pt x="1217386" y="978910"/>
                    <a:pt x="1219198" y="987984"/>
                    <a:pt x="1220106" y="997055"/>
                  </a:cubicBezTo>
                  <a:lnTo>
                    <a:pt x="1220106" y="1004313"/>
                  </a:lnTo>
                  <a:cubicBezTo>
                    <a:pt x="1220106" y="1084152"/>
                    <a:pt x="1061358" y="1148563"/>
                    <a:pt x="865413" y="1148563"/>
                  </a:cubicBezTo>
                  <a:cubicBezTo>
                    <a:pt x="669472" y="1148563"/>
                    <a:pt x="510721" y="1084152"/>
                    <a:pt x="510721" y="1004313"/>
                  </a:cubicBezTo>
                  <a:cubicBezTo>
                    <a:pt x="510721" y="1002501"/>
                    <a:pt x="508909" y="1007036"/>
                    <a:pt x="510721" y="997055"/>
                  </a:cubicBezTo>
                  <a:cubicBezTo>
                    <a:pt x="512536" y="987076"/>
                    <a:pt x="513444" y="978006"/>
                    <a:pt x="513444" y="968932"/>
                  </a:cubicBezTo>
                  <a:cubicBezTo>
                    <a:pt x="514803" y="924703"/>
                    <a:pt x="506468" y="846284"/>
                    <a:pt x="448256" y="778454"/>
                  </a:cubicBezTo>
                  <a:lnTo>
                    <a:pt x="401571" y="740139"/>
                  </a:lnTo>
                  <a:lnTo>
                    <a:pt x="381727" y="735354"/>
                  </a:lnTo>
                  <a:cubicBezTo>
                    <a:pt x="151309" y="666195"/>
                    <a:pt x="0" y="549105"/>
                    <a:pt x="0" y="416422"/>
                  </a:cubicBezTo>
                  <a:lnTo>
                    <a:pt x="0" y="384668"/>
                  </a:lnTo>
                  <a:cubicBezTo>
                    <a:pt x="0" y="172376"/>
                    <a:pt x="388256" y="0"/>
                    <a:pt x="86632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145" name="Freeform 12">
              <a:extLst>
                <a:ext uri="{FF2B5EF4-FFF2-40B4-BE49-F238E27FC236}">
                  <a16:creationId xmlns:a16="http://schemas.microsoft.com/office/drawing/2014/main" id="{2002ABA0-56B1-3718-374B-D5810ADCD0E6}"/>
                </a:ext>
              </a:extLst>
            </p:cNvPr>
            <p:cNvSpPr/>
            <p:nvPr/>
          </p:nvSpPr>
          <p:spPr>
            <a:xfrm>
              <a:off x="5231950" y="3666886"/>
              <a:ext cx="1732640" cy="769337"/>
            </a:xfrm>
            <a:custGeom>
              <a:avLst/>
              <a:gdLst>
                <a:gd name="connsiteX0" fmla="*/ 553568 w 553567"/>
                <a:gd name="connsiteY0" fmla="*/ 122899 h 245798"/>
                <a:gd name="connsiteX1" fmla="*/ 276784 w 553567"/>
                <a:gd name="connsiteY1" fmla="*/ 245798 h 245798"/>
                <a:gd name="connsiteX2" fmla="*/ 0 w 553567"/>
                <a:gd name="connsiteY2" fmla="*/ 122899 h 245798"/>
                <a:gd name="connsiteX3" fmla="*/ 276784 w 553567"/>
                <a:gd name="connsiteY3" fmla="*/ 0 h 245798"/>
                <a:gd name="connsiteX4" fmla="*/ 553568 w 553567"/>
                <a:gd name="connsiteY4" fmla="*/ 122899 h 2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67" h="245798">
                  <a:moveTo>
                    <a:pt x="553568" y="122899"/>
                  </a:moveTo>
                  <a:cubicBezTo>
                    <a:pt x="553568" y="190774"/>
                    <a:pt x="429647" y="245798"/>
                    <a:pt x="276784" y="245798"/>
                  </a:cubicBezTo>
                  <a:cubicBezTo>
                    <a:pt x="123920" y="245798"/>
                    <a:pt x="0" y="190774"/>
                    <a:pt x="0" y="122899"/>
                  </a:cubicBezTo>
                  <a:cubicBezTo>
                    <a:pt x="0" y="55024"/>
                    <a:pt x="123920" y="0"/>
                    <a:pt x="276784" y="0"/>
                  </a:cubicBezTo>
                  <a:cubicBezTo>
                    <a:pt x="429647" y="0"/>
                    <a:pt x="553568" y="55024"/>
                    <a:pt x="553568" y="122899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46" name="Freeform 13">
              <a:extLst>
                <a:ext uri="{FF2B5EF4-FFF2-40B4-BE49-F238E27FC236}">
                  <a16:creationId xmlns:a16="http://schemas.microsoft.com/office/drawing/2014/main" id="{83101155-FC16-32B3-3F41-F1F6098DF37D}"/>
                </a:ext>
              </a:extLst>
            </p:cNvPr>
            <p:cNvSpPr/>
            <p:nvPr/>
          </p:nvSpPr>
          <p:spPr>
            <a:xfrm>
              <a:off x="5616578" y="3802970"/>
              <a:ext cx="963385" cy="428215"/>
            </a:xfrm>
            <a:custGeom>
              <a:avLst/>
              <a:gdLst>
                <a:gd name="connsiteX0" fmla="*/ 307795 w 307795"/>
                <a:gd name="connsiteY0" fmla="*/ 68406 h 136812"/>
                <a:gd name="connsiteX1" fmla="*/ 153898 w 307795"/>
                <a:gd name="connsiteY1" fmla="*/ 136812 h 136812"/>
                <a:gd name="connsiteX2" fmla="*/ 0 w 307795"/>
                <a:gd name="connsiteY2" fmla="*/ 68406 h 136812"/>
                <a:gd name="connsiteX3" fmla="*/ 153898 w 307795"/>
                <a:gd name="connsiteY3" fmla="*/ 0 h 136812"/>
                <a:gd name="connsiteX4" fmla="*/ 307795 w 307795"/>
                <a:gd name="connsiteY4" fmla="*/ 68406 h 13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795" h="136812">
                  <a:moveTo>
                    <a:pt x="307795" y="68406"/>
                  </a:moveTo>
                  <a:cubicBezTo>
                    <a:pt x="307795" y="106186"/>
                    <a:pt x="238893" y="136812"/>
                    <a:pt x="153898" y="136812"/>
                  </a:cubicBezTo>
                  <a:cubicBezTo>
                    <a:pt x="68903" y="136812"/>
                    <a:pt x="0" y="106186"/>
                    <a:pt x="0" y="68406"/>
                  </a:cubicBezTo>
                  <a:cubicBezTo>
                    <a:pt x="0" y="30626"/>
                    <a:pt x="68903" y="0"/>
                    <a:pt x="153898" y="0"/>
                  </a:cubicBezTo>
                  <a:cubicBezTo>
                    <a:pt x="238893" y="0"/>
                    <a:pt x="307795" y="30626"/>
                    <a:pt x="307795" y="6840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892E8F-1C64-9838-04FC-DC207BFBF011}"/>
                </a:ext>
              </a:extLst>
            </p:cNvPr>
            <p:cNvSpPr/>
            <p:nvPr/>
          </p:nvSpPr>
          <p:spPr>
            <a:xfrm>
              <a:off x="5034192" y="2781422"/>
              <a:ext cx="2128157" cy="1411663"/>
            </a:xfrm>
            <a:custGeom>
              <a:avLst/>
              <a:gdLst>
                <a:gd name="connsiteX0" fmla="*/ 1064079 w 2128157"/>
                <a:gd name="connsiteY0" fmla="*/ 0 h 1411663"/>
                <a:gd name="connsiteX1" fmla="*/ 2128157 w 2128157"/>
                <a:gd name="connsiteY1" fmla="*/ 472670 h 1411663"/>
                <a:gd name="connsiteX2" fmla="*/ 2128157 w 2128157"/>
                <a:gd name="connsiteY2" fmla="*/ 511682 h 1411663"/>
                <a:gd name="connsiteX3" fmla="*/ 1659082 w 2128157"/>
                <a:gd name="connsiteY3" fmla="*/ 903690 h 1411663"/>
                <a:gd name="connsiteX4" fmla="*/ 1627667 w 2128157"/>
                <a:gd name="connsiteY4" fmla="*/ 911259 h 1411663"/>
                <a:gd name="connsiteX5" fmla="*/ 1620153 w 2128157"/>
                <a:gd name="connsiteY5" fmla="*/ 916463 h 1411663"/>
                <a:gd name="connsiteX6" fmla="*/ 1498597 w 2128157"/>
                <a:gd name="connsiteY6" fmla="*/ 1191205 h 1411663"/>
                <a:gd name="connsiteX7" fmla="*/ 1501320 w 2128157"/>
                <a:gd name="connsiteY7" fmla="*/ 1225678 h 1411663"/>
                <a:gd name="connsiteX8" fmla="*/ 1501320 w 2128157"/>
                <a:gd name="connsiteY8" fmla="*/ 1234752 h 1411663"/>
                <a:gd name="connsiteX9" fmla="*/ 1064985 w 2128157"/>
                <a:gd name="connsiteY9" fmla="*/ 1411663 h 1411663"/>
                <a:gd name="connsiteX10" fmla="*/ 628648 w 2128157"/>
                <a:gd name="connsiteY10" fmla="*/ 1234752 h 1411663"/>
                <a:gd name="connsiteX11" fmla="*/ 628648 w 2128157"/>
                <a:gd name="connsiteY11" fmla="*/ 1225678 h 1411663"/>
                <a:gd name="connsiteX12" fmla="*/ 631371 w 2128157"/>
                <a:gd name="connsiteY12" fmla="*/ 1191205 h 1411663"/>
                <a:gd name="connsiteX13" fmla="*/ 509814 w 2128157"/>
                <a:gd name="connsiteY13" fmla="*/ 916723 h 1411663"/>
                <a:gd name="connsiteX14" fmla="*/ 502289 w 2128157"/>
                <a:gd name="connsiteY14" fmla="*/ 911474 h 1411663"/>
                <a:gd name="connsiteX15" fmla="*/ 469075 w 2128157"/>
                <a:gd name="connsiteY15" fmla="*/ 903451 h 1411663"/>
                <a:gd name="connsiteX16" fmla="*/ 0 w 2128157"/>
                <a:gd name="connsiteY16" fmla="*/ 511682 h 1411663"/>
                <a:gd name="connsiteX17" fmla="*/ 0 w 2128157"/>
                <a:gd name="connsiteY17" fmla="*/ 472670 h 1411663"/>
                <a:gd name="connsiteX18" fmla="*/ 1064079 w 2128157"/>
                <a:gd name="connsiteY18" fmla="*/ 0 h 141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28157" h="1411663">
                  <a:moveTo>
                    <a:pt x="1064079" y="0"/>
                  </a:moveTo>
                  <a:cubicBezTo>
                    <a:pt x="1651906" y="0"/>
                    <a:pt x="2128157" y="212292"/>
                    <a:pt x="2128157" y="472670"/>
                  </a:cubicBezTo>
                  <a:lnTo>
                    <a:pt x="2128157" y="511682"/>
                  </a:lnTo>
                  <a:cubicBezTo>
                    <a:pt x="2128157" y="674986"/>
                    <a:pt x="1942122" y="818796"/>
                    <a:pt x="1659082" y="903690"/>
                  </a:cubicBezTo>
                  <a:lnTo>
                    <a:pt x="1627667" y="911259"/>
                  </a:lnTo>
                  <a:lnTo>
                    <a:pt x="1620153" y="916463"/>
                  </a:lnTo>
                  <a:cubicBezTo>
                    <a:pt x="1511397" y="1006539"/>
                    <a:pt x="1497011" y="1127697"/>
                    <a:pt x="1498597" y="1191205"/>
                  </a:cubicBezTo>
                  <a:cubicBezTo>
                    <a:pt x="1498597" y="1202998"/>
                    <a:pt x="1499504" y="1213884"/>
                    <a:pt x="1501320" y="1225678"/>
                  </a:cubicBezTo>
                  <a:lnTo>
                    <a:pt x="1501320" y="1234752"/>
                  </a:lnTo>
                  <a:cubicBezTo>
                    <a:pt x="1501320" y="1332732"/>
                    <a:pt x="1306283" y="1411663"/>
                    <a:pt x="1064985" y="1411663"/>
                  </a:cubicBezTo>
                  <a:cubicBezTo>
                    <a:pt x="823685" y="1411663"/>
                    <a:pt x="628648" y="1332732"/>
                    <a:pt x="628648" y="1234752"/>
                  </a:cubicBezTo>
                  <a:cubicBezTo>
                    <a:pt x="628648" y="1232029"/>
                    <a:pt x="627740" y="1237472"/>
                    <a:pt x="628648" y="1225678"/>
                  </a:cubicBezTo>
                  <a:cubicBezTo>
                    <a:pt x="629555" y="1213884"/>
                    <a:pt x="629555" y="1263782"/>
                    <a:pt x="631371" y="1191205"/>
                  </a:cubicBezTo>
                  <a:cubicBezTo>
                    <a:pt x="632957" y="1127697"/>
                    <a:pt x="618571" y="1007232"/>
                    <a:pt x="509814" y="916723"/>
                  </a:cubicBezTo>
                  <a:lnTo>
                    <a:pt x="502289" y="911474"/>
                  </a:lnTo>
                  <a:lnTo>
                    <a:pt x="469075" y="903451"/>
                  </a:lnTo>
                  <a:cubicBezTo>
                    <a:pt x="186036" y="818371"/>
                    <a:pt x="0" y="674418"/>
                    <a:pt x="0" y="511682"/>
                  </a:cubicBezTo>
                  <a:lnTo>
                    <a:pt x="0" y="472670"/>
                  </a:lnTo>
                  <a:cubicBezTo>
                    <a:pt x="0" y="211385"/>
                    <a:pt x="476251" y="0"/>
                    <a:pt x="106407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149" name="Freeform 16">
              <a:extLst>
                <a:ext uri="{FF2B5EF4-FFF2-40B4-BE49-F238E27FC236}">
                  <a16:creationId xmlns:a16="http://schemas.microsoft.com/office/drawing/2014/main" id="{18BDA93D-64B2-474A-FB8D-E147B04C70F8}"/>
                </a:ext>
              </a:extLst>
            </p:cNvPr>
            <p:cNvSpPr/>
            <p:nvPr/>
          </p:nvSpPr>
          <p:spPr>
            <a:xfrm>
              <a:off x="5034193" y="2780513"/>
              <a:ext cx="2128154" cy="945340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50" name="Freeform 17">
              <a:extLst>
                <a:ext uri="{FF2B5EF4-FFF2-40B4-BE49-F238E27FC236}">
                  <a16:creationId xmlns:a16="http://schemas.microsoft.com/office/drawing/2014/main" id="{05C9BEFD-0B8A-8FC6-5868-BF35FB0CA325}"/>
                </a:ext>
              </a:extLst>
            </p:cNvPr>
            <p:cNvSpPr/>
            <p:nvPr/>
          </p:nvSpPr>
          <p:spPr>
            <a:xfrm>
              <a:off x="5535842" y="2981012"/>
              <a:ext cx="1124856" cy="498978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F65B380-F323-50F1-DB0F-EE4730EAD928}"/>
                </a:ext>
              </a:extLst>
            </p:cNvPr>
            <p:cNvSpPr/>
            <p:nvPr/>
          </p:nvSpPr>
          <p:spPr>
            <a:xfrm>
              <a:off x="4837343" y="1760781"/>
              <a:ext cx="2521855" cy="1672942"/>
            </a:xfrm>
            <a:custGeom>
              <a:avLst/>
              <a:gdLst>
                <a:gd name="connsiteX0" fmla="*/ 1260928 w 2521855"/>
                <a:gd name="connsiteY0" fmla="*/ 0 h 1672942"/>
                <a:gd name="connsiteX1" fmla="*/ 2521855 w 2521855"/>
                <a:gd name="connsiteY1" fmla="*/ 559764 h 1672942"/>
                <a:gd name="connsiteX2" fmla="*/ 2521855 w 2521855"/>
                <a:gd name="connsiteY2" fmla="*/ 606034 h 1672942"/>
                <a:gd name="connsiteX3" fmla="*/ 1966053 w 2521855"/>
                <a:gd name="connsiteY3" fmla="*/ 1070257 h 1672942"/>
                <a:gd name="connsiteX4" fmla="*/ 1930894 w 2521855"/>
                <a:gd name="connsiteY4" fmla="*/ 1078724 h 1672942"/>
                <a:gd name="connsiteX5" fmla="*/ 1919489 w 2521855"/>
                <a:gd name="connsiteY5" fmla="*/ 1086609 h 1672942"/>
                <a:gd name="connsiteX6" fmla="*/ 1775276 w 2521855"/>
                <a:gd name="connsiteY6" fmla="*/ 1411660 h 1672942"/>
                <a:gd name="connsiteX7" fmla="*/ 1778906 w 2521855"/>
                <a:gd name="connsiteY7" fmla="*/ 1452484 h 1672942"/>
                <a:gd name="connsiteX8" fmla="*/ 1778906 w 2521855"/>
                <a:gd name="connsiteY8" fmla="*/ 1463370 h 1672942"/>
                <a:gd name="connsiteX9" fmla="*/ 1261835 w 2521855"/>
                <a:gd name="connsiteY9" fmla="*/ 1672942 h 1672942"/>
                <a:gd name="connsiteX10" fmla="*/ 744763 w 2521855"/>
                <a:gd name="connsiteY10" fmla="*/ 1463370 h 1672942"/>
                <a:gd name="connsiteX11" fmla="*/ 744763 w 2521855"/>
                <a:gd name="connsiteY11" fmla="*/ 1452484 h 1672942"/>
                <a:gd name="connsiteX12" fmla="*/ 748391 w 2521855"/>
                <a:gd name="connsiteY12" fmla="*/ 1411660 h 1672942"/>
                <a:gd name="connsiteX13" fmla="*/ 603879 w 2521855"/>
                <a:gd name="connsiteY13" fmla="*/ 1086646 h 1672942"/>
                <a:gd name="connsiteX14" fmla="*/ 593293 w 2521855"/>
                <a:gd name="connsiteY14" fmla="*/ 1079285 h 1672942"/>
                <a:gd name="connsiteX15" fmla="*/ 555802 w 2521855"/>
                <a:gd name="connsiteY15" fmla="*/ 1070257 h 1672942"/>
                <a:gd name="connsiteX16" fmla="*/ 0 w 2521855"/>
                <a:gd name="connsiteY16" fmla="*/ 606034 h 1672942"/>
                <a:gd name="connsiteX17" fmla="*/ 0 w 2521855"/>
                <a:gd name="connsiteY17" fmla="*/ 559764 h 1672942"/>
                <a:gd name="connsiteX18" fmla="*/ 1260928 w 2521855"/>
                <a:gd name="connsiteY18" fmla="*/ 0 h 167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21855" h="1672942">
                  <a:moveTo>
                    <a:pt x="1260928" y="0"/>
                  </a:moveTo>
                  <a:cubicBezTo>
                    <a:pt x="1957612" y="0"/>
                    <a:pt x="2521855" y="250396"/>
                    <a:pt x="2521855" y="559764"/>
                  </a:cubicBezTo>
                  <a:lnTo>
                    <a:pt x="2521855" y="606034"/>
                  </a:lnTo>
                  <a:cubicBezTo>
                    <a:pt x="2521855" y="799389"/>
                    <a:pt x="2301448" y="969708"/>
                    <a:pt x="1966053" y="1070257"/>
                  </a:cubicBezTo>
                  <a:lnTo>
                    <a:pt x="1930894" y="1078724"/>
                  </a:lnTo>
                  <a:lnTo>
                    <a:pt x="1919489" y="1086609"/>
                  </a:lnTo>
                  <a:cubicBezTo>
                    <a:pt x="1790158" y="1193454"/>
                    <a:pt x="1773690" y="1336244"/>
                    <a:pt x="1775276" y="1411660"/>
                  </a:cubicBezTo>
                  <a:cubicBezTo>
                    <a:pt x="1775276" y="1425266"/>
                    <a:pt x="1777091" y="1438875"/>
                    <a:pt x="1778906" y="1452484"/>
                  </a:cubicBezTo>
                  <a:lnTo>
                    <a:pt x="1778906" y="1463370"/>
                  </a:lnTo>
                  <a:cubicBezTo>
                    <a:pt x="1778906" y="1579497"/>
                    <a:pt x="1547584" y="1672942"/>
                    <a:pt x="1261835" y="1672942"/>
                  </a:cubicBezTo>
                  <a:cubicBezTo>
                    <a:pt x="976086" y="1672942"/>
                    <a:pt x="744763" y="1579497"/>
                    <a:pt x="744763" y="1463370"/>
                  </a:cubicBezTo>
                  <a:cubicBezTo>
                    <a:pt x="744763" y="1459742"/>
                    <a:pt x="742948" y="1466093"/>
                    <a:pt x="744763" y="1452484"/>
                  </a:cubicBezTo>
                  <a:cubicBezTo>
                    <a:pt x="746578" y="1438875"/>
                    <a:pt x="748391" y="1425266"/>
                    <a:pt x="748391" y="1411660"/>
                  </a:cubicBezTo>
                  <a:cubicBezTo>
                    <a:pt x="749185" y="1337038"/>
                    <a:pt x="732615" y="1193652"/>
                    <a:pt x="603879" y="1086646"/>
                  </a:cubicBezTo>
                  <a:lnTo>
                    <a:pt x="593293" y="1079285"/>
                  </a:lnTo>
                  <a:lnTo>
                    <a:pt x="555802" y="1070257"/>
                  </a:lnTo>
                  <a:cubicBezTo>
                    <a:pt x="220408" y="969708"/>
                    <a:pt x="0" y="799389"/>
                    <a:pt x="0" y="606034"/>
                  </a:cubicBezTo>
                  <a:lnTo>
                    <a:pt x="0" y="559764"/>
                  </a:lnTo>
                  <a:cubicBezTo>
                    <a:pt x="0" y="250396"/>
                    <a:pt x="564244" y="0"/>
                    <a:pt x="1260928" y="0"/>
                  </a:cubicBezTo>
                  <a:close/>
                </a:path>
              </a:pathLst>
            </a:custGeom>
            <a:solidFill>
              <a:srgbClr val="6B4C9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53" name="Freeform 20">
              <a:extLst>
                <a:ext uri="{FF2B5EF4-FFF2-40B4-BE49-F238E27FC236}">
                  <a16:creationId xmlns:a16="http://schemas.microsoft.com/office/drawing/2014/main" id="{B0EDD06E-D9E6-D44B-E1D9-2966243D5FA2}"/>
                </a:ext>
              </a:extLst>
            </p:cNvPr>
            <p:cNvSpPr/>
            <p:nvPr/>
          </p:nvSpPr>
          <p:spPr>
            <a:xfrm>
              <a:off x="4837343" y="1760781"/>
              <a:ext cx="2521855" cy="1119528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54" name="Freeform 21">
              <a:extLst>
                <a:ext uri="{FF2B5EF4-FFF2-40B4-BE49-F238E27FC236}">
                  <a16:creationId xmlns:a16="http://schemas.microsoft.com/office/drawing/2014/main" id="{54A3BB63-1773-4878-9135-328CB2C3F3C0}"/>
                </a:ext>
              </a:extLst>
            </p:cNvPr>
            <p:cNvSpPr/>
            <p:nvPr/>
          </p:nvSpPr>
          <p:spPr>
            <a:xfrm>
              <a:off x="5321757" y="2022063"/>
              <a:ext cx="1553027" cy="564300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rgbClr val="805AAB"/>
                </a:gs>
                <a:gs pos="67000">
                  <a:srgbClr val="6B4C92"/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55" name="Freeform 22">
              <a:extLst>
                <a:ext uri="{FF2B5EF4-FFF2-40B4-BE49-F238E27FC236}">
                  <a16:creationId xmlns:a16="http://schemas.microsoft.com/office/drawing/2014/main" id="{648C827C-5499-16D2-CEF8-8CB543FA0192}"/>
                </a:ext>
              </a:extLst>
            </p:cNvPr>
            <p:cNvSpPr/>
            <p:nvPr/>
          </p:nvSpPr>
          <p:spPr>
            <a:xfrm>
              <a:off x="6048357" y="1448690"/>
              <a:ext cx="96200" cy="791337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56" name="Freeform 23">
              <a:extLst>
                <a:ext uri="{FF2B5EF4-FFF2-40B4-BE49-F238E27FC236}">
                  <a16:creationId xmlns:a16="http://schemas.microsoft.com/office/drawing/2014/main" id="{4D38481D-A476-A51E-E37A-CBFA87368ED1}"/>
                </a:ext>
              </a:extLst>
            </p:cNvPr>
            <p:cNvSpPr/>
            <p:nvPr/>
          </p:nvSpPr>
          <p:spPr>
            <a:xfrm>
              <a:off x="6469939" y="1815098"/>
              <a:ext cx="1104430" cy="564453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57" name="Freeform 24">
              <a:extLst>
                <a:ext uri="{FF2B5EF4-FFF2-40B4-BE49-F238E27FC236}">
                  <a16:creationId xmlns:a16="http://schemas.microsoft.com/office/drawing/2014/main" id="{8C4DE7AF-FD27-3BB4-BE4B-25773A936248}"/>
                </a:ext>
              </a:extLst>
            </p:cNvPr>
            <p:cNvSpPr/>
            <p:nvPr/>
          </p:nvSpPr>
          <p:spPr>
            <a:xfrm>
              <a:off x="4617632" y="1815098"/>
              <a:ext cx="1104430" cy="564453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E71732A-EF51-5986-4348-8F651F0C7D6E}"/>
                </a:ext>
              </a:extLst>
            </p:cNvPr>
            <p:cNvSpPr txBox="1"/>
            <p:nvPr/>
          </p:nvSpPr>
          <p:spPr>
            <a:xfrm>
              <a:off x="5816988" y="2978571"/>
              <a:ext cx="560356" cy="3343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F6D5E3EA-0271-8143-0331-67DD9488A870}"/>
                </a:ext>
              </a:extLst>
            </p:cNvPr>
            <p:cNvSpPr txBox="1"/>
            <p:nvPr/>
          </p:nvSpPr>
          <p:spPr>
            <a:xfrm>
              <a:off x="5816988" y="3769646"/>
              <a:ext cx="560356" cy="3343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96E99DD-E0BE-1363-EB72-18DA5EBD5B02}"/>
                </a:ext>
              </a:extLst>
            </p:cNvPr>
            <p:cNvSpPr txBox="1"/>
            <p:nvPr/>
          </p:nvSpPr>
          <p:spPr>
            <a:xfrm>
              <a:off x="5816988" y="4440990"/>
              <a:ext cx="560356" cy="3343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C8E2813-43E2-7EDD-6F91-6816782810C0}"/>
                </a:ext>
              </a:extLst>
            </p:cNvPr>
            <p:cNvSpPr txBox="1"/>
            <p:nvPr/>
          </p:nvSpPr>
          <p:spPr>
            <a:xfrm>
              <a:off x="5816988" y="4963559"/>
              <a:ext cx="560356" cy="3343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6A6243E-DE82-FB1A-E6EC-6E2B2EF35768}"/>
                </a:ext>
              </a:extLst>
            </p:cNvPr>
            <p:cNvSpPr txBox="1"/>
            <p:nvPr/>
          </p:nvSpPr>
          <p:spPr>
            <a:xfrm>
              <a:off x="5816988" y="5423223"/>
              <a:ext cx="560356" cy="28416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100" b="1" noProof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181EEEC-EBCE-CBD8-5DEF-43EEDFB363BA}"/>
                </a:ext>
              </a:extLst>
            </p:cNvPr>
            <p:cNvSpPr/>
            <p:nvPr/>
          </p:nvSpPr>
          <p:spPr>
            <a:xfrm>
              <a:off x="5910886" y="5781106"/>
              <a:ext cx="370229" cy="371018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56C40D5-A714-05D0-8BCA-D17FF58E99EE}"/>
              </a:ext>
            </a:extLst>
          </p:cNvPr>
          <p:cNvGrpSpPr/>
          <p:nvPr/>
        </p:nvGrpSpPr>
        <p:grpSpPr>
          <a:xfrm>
            <a:off x="6211417" y="3052998"/>
            <a:ext cx="2194560" cy="1016415"/>
            <a:chOff x="8921977" y="1461102"/>
            <a:chExt cx="2788127" cy="34469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568943E-4F48-A6A8-FB2A-D2D80829C76E}"/>
                </a:ext>
              </a:extLst>
            </p:cNvPr>
            <p:cNvSpPr txBox="1"/>
            <p:nvPr/>
          </p:nvSpPr>
          <p:spPr>
            <a:xfrm>
              <a:off x="8921977" y="1461102"/>
              <a:ext cx="2788127" cy="12525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6858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02. 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6478B14-826F-20DA-F4C3-38452C43436A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91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A2A763A-26C3-1B88-FCC9-8FF4E59F5D63}"/>
              </a:ext>
            </a:extLst>
          </p:cNvPr>
          <p:cNvGrpSpPr/>
          <p:nvPr/>
        </p:nvGrpSpPr>
        <p:grpSpPr>
          <a:xfrm>
            <a:off x="6211417" y="4333580"/>
            <a:ext cx="2194560" cy="1016415"/>
            <a:chOff x="8921977" y="1461102"/>
            <a:chExt cx="2788127" cy="34469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01C2702-D9A8-0808-A0BA-83FB634F345E}"/>
                </a:ext>
              </a:extLst>
            </p:cNvPr>
            <p:cNvSpPr txBox="1"/>
            <p:nvPr/>
          </p:nvSpPr>
          <p:spPr>
            <a:xfrm>
              <a:off x="8921977" y="1461102"/>
              <a:ext cx="2788127" cy="125250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6858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BC85406-4805-1889-5C42-FF08DAECAB06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91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CAD4B1C-9B46-E780-B809-8CF58BBBC4AE}"/>
              </a:ext>
            </a:extLst>
          </p:cNvPr>
          <p:cNvGrpSpPr/>
          <p:nvPr/>
        </p:nvGrpSpPr>
        <p:grpSpPr>
          <a:xfrm>
            <a:off x="738023" y="3762539"/>
            <a:ext cx="2194560" cy="877915"/>
            <a:chOff x="8921977" y="1461102"/>
            <a:chExt cx="2788127" cy="29772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DA48FB1-2411-933A-AD7E-B3278A9520B6}"/>
                </a:ext>
              </a:extLst>
            </p:cNvPr>
            <p:cNvSpPr txBox="1"/>
            <p:nvPr/>
          </p:nvSpPr>
          <p:spPr>
            <a:xfrm>
              <a:off x="8921977" y="1461102"/>
              <a:ext cx="2788127" cy="125250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</p:spPr>
          <p:txBody>
            <a:bodyPr wrap="square" lIns="0" rIns="6858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DC953A9-FAF3-D8EF-E572-A1596DE34F10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172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864E85F-F90B-DC00-5098-AC087562C6FC}"/>
              </a:ext>
            </a:extLst>
          </p:cNvPr>
          <p:cNvGrpSpPr/>
          <p:nvPr/>
        </p:nvGrpSpPr>
        <p:grpSpPr>
          <a:xfrm>
            <a:off x="738023" y="5043120"/>
            <a:ext cx="2194560" cy="877915"/>
            <a:chOff x="8921977" y="1461102"/>
            <a:chExt cx="2788127" cy="29772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213FA88-E3E4-DCA4-333A-46CA6E0E76D6}"/>
                </a:ext>
              </a:extLst>
            </p:cNvPr>
            <p:cNvSpPr txBox="1"/>
            <p:nvPr/>
          </p:nvSpPr>
          <p:spPr>
            <a:xfrm>
              <a:off x="8921977" y="1461102"/>
              <a:ext cx="2788127" cy="125250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0" rIns="6858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05.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8735B4F-AB1F-A465-19AC-BE804FE242D3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172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0EA9000-3EC0-F8F7-5E55-F85EA3F18B3A}"/>
              </a:ext>
            </a:extLst>
          </p:cNvPr>
          <p:cNvGrpSpPr/>
          <p:nvPr/>
        </p:nvGrpSpPr>
        <p:grpSpPr>
          <a:xfrm>
            <a:off x="738023" y="2481957"/>
            <a:ext cx="2194560" cy="877915"/>
            <a:chOff x="8921977" y="1461102"/>
            <a:chExt cx="2788127" cy="29772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F6DB333-A7B5-2FA2-0D41-08B973CA97F2}"/>
                </a:ext>
              </a:extLst>
            </p:cNvPr>
            <p:cNvSpPr txBox="1"/>
            <p:nvPr/>
          </p:nvSpPr>
          <p:spPr>
            <a:xfrm>
              <a:off x="8921977" y="1461102"/>
              <a:ext cx="2788127" cy="125250"/>
            </a:xfrm>
            <a:prstGeom prst="rect">
              <a:avLst/>
            </a:prstGeom>
            <a:solidFill>
              <a:srgbClr val="805AAB">
                <a:alpha val="20000"/>
              </a:srgbClr>
            </a:solidFill>
          </p:spPr>
          <p:txBody>
            <a:bodyPr wrap="square" lIns="0" rIns="6858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805AAB"/>
                  </a:solidFill>
                </a:rPr>
                <a:t>01.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2FAF2E1-3B5F-E2CC-01D1-16CF3D6A95F2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172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5191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Decision Funnel – Slide Template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0B7362F-49C3-A88D-8B7E-13712DCF0476}"/>
              </a:ext>
            </a:extLst>
          </p:cNvPr>
          <p:cNvSpPr txBox="1"/>
          <p:nvPr/>
        </p:nvSpPr>
        <p:spPr>
          <a:xfrm>
            <a:off x="1889138" y="1709704"/>
            <a:ext cx="1107547" cy="338554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16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B0C990C-6C00-A9CE-9465-AACF466890B1}"/>
              </a:ext>
            </a:extLst>
          </p:cNvPr>
          <p:cNvSpPr txBox="1"/>
          <p:nvPr/>
        </p:nvSpPr>
        <p:spPr>
          <a:xfrm>
            <a:off x="3879182" y="1155687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7CE6DC0-9813-8CA4-A3BE-57AA96512323}"/>
              </a:ext>
            </a:extLst>
          </p:cNvPr>
          <p:cNvSpPr txBox="1"/>
          <p:nvPr/>
        </p:nvSpPr>
        <p:spPr>
          <a:xfrm>
            <a:off x="6147315" y="1709704"/>
            <a:ext cx="1107547" cy="338554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16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99538C-EE6A-5561-2321-7D2BBF66D63E}"/>
              </a:ext>
            </a:extLst>
          </p:cNvPr>
          <p:cNvGrpSpPr/>
          <p:nvPr/>
        </p:nvGrpSpPr>
        <p:grpSpPr>
          <a:xfrm>
            <a:off x="3145501" y="1596557"/>
            <a:ext cx="2852998" cy="4538411"/>
            <a:chOff x="4617632" y="1448690"/>
            <a:chExt cx="2956737" cy="4703434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0E895D7-50E3-F34A-3CD9-FDD4C2DD6DF3}"/>
                </a:ext>
              </a:extLst>
            </p:cNvPr>
            <p:cNvSpPr/>
            <p:nvPr/>
          </p:nvSpPr>
          <p:spPr>
            <a:xfrm>
              <a:off x="5538564" y="4959698"/>
              <a:ext cx="1119413" cy="743029"/>
            </a:xfrm>
            <a:custGeom>
              <a:avLst/>
              <a:gdLst>
                <a:gd name="connsiteX0" fmla="*/ 559708 w 1119413"/>
                <a:gd name="connsiteY0" fmla="*/ 0 h 743029"/>
                <a:gd name="connsiteX1" fmla="*/ 1119413 w 1119413"/>
                <a:gd name="connsiteY1" fmla="*/ 248584 h 743029"/>
                <a:gd name="connsiteX2" fmla="*/ 1119413 w 1119413"/>
                <a:gd name="connsiteY2" fmla="*/ 269448 h 743029"/>
                <a:gd name="connsiteX3" fmla="*/ 872740 w 1119413"/>
                <a:gd name="connsiteY3" fmla="*/ 475500 h 743029"/>
                <a:gd name="connsiteX4" fmla="*/ 859633 w 1119413"/>
                <a:gd name="connsiteY4" fmla="*/ 478665 h 743029"/>
                <a:gd name="connsiteX5" fmla="*/ 828972 w 1119413"/>
                <a:gd name="connsiteY5" fmla="*/ 503659 h 743029"/>
                <a:gd name="connsiteX6" fmla="*/ 786492 w 1119413"/>
                <a:gd name="connsiteY6" fmla="*/ 626902 h 743029"/>
                <a:gd name="connsiteX7" fmla="*/ 788307 w 1119413"/>
                <a:gd name="connsiteY7" fmla="*/ 645046 h 743029"/>
                <a:gd name="connsiteX8" fmla="*/ 788307 w 1119413"/>
                <a:gd name="connsiteY8" fmla="*/ 649584 h 743029"/>
                <a:gd name="connsiteX9" fmla="*/ 558800 w 1119413"/>
                <a:gd name="connsiteY9" fmla="*/ 743029 h 743029"/>
                <a:gd name="connsiteX10" fmla="*/ 329293 w 1119413"/>
                <a:gd name="connsiteY10" fmla="*/ 649584 h 743029"/>
                <a:gd name="connsiteX11" fmla="*/ 329293 w 1119413"/>
                <a:gd name="connsiteY11" fmla="*/ 645046 h 743029"/>
                <a:gd name="connsiteX12" fmla="*/ 331105 w 1119413"/>
                <a:gd name="connsiteY12" fmla="*/ 626902 h 743029"/>
                <a:gd name="connsiteX13" fmla="*/ 288754 w 1119413"/>
                <a:gd name="connsiteY13" fmla="*/ 504042 h 743029"/>
                <a:gd name="connsiteX14" fmla="*/ 257030 w 1119413"/>
                <a:gd name="connsiteY14" fmla="*/ 478001 h 743029"/>
                <a:gd name="connsiteX15" fmla="*/ 246674 w 1119413"/>
                <a:gd name="connsiteY15" fmla="*/ 475500 h 743029"/>
                <a:gd name="connsiteX16" fmla="*/ 0 w 1119413"/>
                <a:gd name="connsiteY16" fmla="*/ 269448 h 743029"/>
                <a:gd name="connsiteX17" fmla="*/ 0 w 1119413"/>
                <a:gd name="connsiteY17" fmla="*/ 248584 h 743029"/>
                <a:gd name="connsiteX18" fmla="*/ 559708 w 1119413"/>
                <a:gd name="connsiteY18" fmla="*/ 0 h 74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19413" h="743029">
                  <a:moveTo>
                    <a:pt x="559708" y="0"/>
                  </a:moveTo>
                  <a:cubicBezTo>
                    <a:pt x="869042" y="0"/>
                    <a:pt x="1119413" y="111589"/>
                    <a:pt x="1119413" y="248584"/>
                  </a:cubicBezTo>
                  <a:lnTo>
                    <a:pt x="1119413" y="269448"/>
                  </a:lnTo>
                  <a:cubicBezTo>
                    <a:pt x="1119413" y="355070"/>
                    <a:pt x="1021612" y="430768"/>
                    <a:pt x="872740" y="475500"/>
                  </a:cubicBezTo>
                  <a:lnTo>
                    <a:pt x="859633" y="478665"/>
                  </a:lnTo>
                  <a:lnTo>
                    <a:pt x="828972" y="503659"/>
                  </a:lnTo>
                  <a:cubicBezTo>
                    <a:pt x="791594" y="547291"/>
                    <a:pt x="786492" y="598324"/>
                    <a:pt x="786492" y="626902"/>
                  </a:cubicBezTo>
                  <a:cubicBezTo>
                    <a:pt x="786492" y="633252"/>
                    <a:pt x="788307" y="638695"/>
                    <a:pt x="788307" y="645046"/>
                  </a:cubicBezTo>
                  <a:lnTo>
                    <a:pt x="788307" y="649584"/>
                  </a:lnTo>
                  <a:cubicBezTo>
                    <a:pt x="788307" y="701295"/>
                    <a:pt x="685798" y="743029"/>
                    <a:pt x="558800" y="743029"/>
                  </a:cubicBezTo>
                  <a:cubicBezTo>
                    <a:pt x="431799" y="743029"/>
                    <a:pt x="329293" y="701295"/>
                    <a:pt x="329293" y="649584"/>
                  </a:cubicBezTo>
                  <a:cubicBezTo>
                    <a:pt x="329293" y="648677"/>
                    <a:pt x="327478" y="651397"/>
                    <a:pt x="329293" y="645046"/>
                  </a:cubicBezTo>
                  <a:cubicBezTo>
                    <a:pt x="331105" y="638695"/>
                    <a:pt x="330201" y="665006"/>
                    <a:pt x="331105" y="626902"/>
                  </a:cubicBezTo>
                  <a:cubicBezTo>
                    <a:pt x="331786" y="598324"/>
                    <a:pt x="326344" y="547802"/>
                    <a:pt x="288754" y="504042"/>
                  </a:cubicBezTo>
                  <a:lnTo>
                    <a:pt x="257030" y="478001"/>
                  </a:lnTo>
                  <a:lnTo>
                    <a:pt x="246674" y="475500"/>
                  </a:lnTo>
                  <a:cubicBezTo>
                    <a:pt x="97802" y="430768"/>
                    <a:pt x="0" y="355070"/>
                    <a:pt x="0" y="269448"/>
                  </a:cubicBezTo>
                  <a:lnTo>
                    <a:pt x="0" y="248584"/>
                  </a:lnTo>
                  <a:cubicBezTo>
                    <a:pt x="0" y="111589"/>
                    <a:pt x="250372" y="0"/>
                    <a:pt x="559708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137" name="Freeform 4">
              <a:extLst>
                <a:ext uri="{FF2B5EF4-FFF2-40B4-BE49-F238E27FC236}">
                  <a16:creationId xmlns:a16="http://schemas.microsoft.com/office/drawing/2014/main" id="{C0EC2FD3-B109-4778-A801-D5A6A1E22927}"/>
                </a:ext>
              </a:extLst>
            </p:cNvPr>
            <p:cNvSpPr/>
            <p:nvPr/>
          </p:nvSpPr>
          <p:spPr>
            <a:xfrm>
              <a:off x="5538564" y="4959698"/>
              <a:ext cx="1119413" cy="497165"/>
            </a:xfrm>
            <a:custGeom>
              <a:avLst/>
              <a:gdLst>
                <a:gd name="connsiteX0" fmla="*/ 357645 w 357645"/>
                <a:gd name="connsiteY0" fmla="*/ 79421 h 158841"/>
                <a:gd name="connsiteX1" fmla="*/ 178823 w 357645"/>
                <a:gd name="connsiteY1" fmla="*/ 158841 h 158841"/>
                <a:gd name="connsiteX2" fmla="*/ 0 w 357645"/>
                <a:gd name="connsiteY2" fmla="*/ 79421 h 158841"/>
                <a:gd name="connsiteX3" fmla="*/ 178823 w 357645"/>
                <a:gd name="connsiteY3" fmla="*/ 0 h 158841"/>
                <a:gd name="connsiteX4" fmla="*/ 357645 w 357645"/>
                <a:gd name="connsiteY4" fmla="*/ 79421 h 158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645" h="158841">
                  <a:moveTo>
                    <a:pt x="357645" y="79421"/>
                  </a:moveTo>
                  <a:cubicBezTo>
                    <a:pt x="357645" y="123284"/>
                    <a:pt x="277584" y="158841"/>
                    <a:pt x="178823" y="158841"/>
                  </a:cubicBezTo>
                  <a:cubicBezTo>
                    <a:pt x="80062" y="158841"/>
                    <a:pt x="0" y="123284"/>
                    <a:pt x="0" y="79421"/>
                  </a:cubicBezTo>
                  <a:cubicBezTo>
                    <a:pt x="0" y="35558"/>
                    <a:pt x="80062" y="0"/>
                    <a:pt x="178823" y="0"/>
                  </a:cubicBezTo>
                  <a:cubicBezTo>
                    <a:pt x="277584" y="0"/>
                    <a:pt x="357645" y="35558"/>
                    <a:pt x="357645" y="79421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38" name="Freeform 5">
              <a:extLst>
                <a:ext uri="{FF2B5EF4-FFF2-40B4-BE49-F238E27FC236}">
                  <a16:creationId xmlns:a16="http://schemas.microsoft.com/office/drawing/2014/main" id="{EBCC9D7F-5B8A-D414-93CE-BABCBF869C37}"/>
                </a:ext>
              </a:extLst>
            </p:cNvPr>
            <p:cNvSpPr/>
            <p:nvPr/>
          </p:nvSpPr>
          <p:spPr>
            <a:xfrm>
              <a:off x="5788029" y="5060401"/>
              <a:ext cx="620482" cy="275799"/>
            </a:xfrm>
            <a:custGeom>
              <a:avLst/>
              <a:gdLst>
                <a:gd name="connsiteX0" fmla="*/ 198241 w 198240"/>
                <a:gd name="connsiteY0" fmla="*/ 44058 h 88116"/>
                <a:gd name="connsiteX1" fmla="*/ 99121 w 198240"/>
                <a:gd name="connsiteY1" fmla="*/ 88116 h 88116"/>
                <a:gd name="connsiteX2" fmla="*/ 0 w 198240"/>
                <a:gd name="connsiteY2" fmla="*/ 44058 h 88116"/>
                <a:gd name="connsiteX3" fmla="*/ 99121 w 198240"/>
                <a:gd name="connsiteY3" fmla="*/ 0 h 88116"/>
                <a:gd name="connsiteX4" fmla="*/ 198241 w 198240"/>
                <a:gd name="connsiteY4" fmla="*/ 44058 h 88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240" h="88116">
                  <a:moveTo>
                    <a:pt x="198241" y="44058"/>
                  </a:moveTo>
                  <a:cubicBezTo>
                    <a:pt x="198241" y="68391"/>
                    <a:pt x="153863" y="88116"/>
                    <a:pt x="99121" y="88116"/>
                  </a:cubicBezTo>
                  <a:cubicBezTo>
                    <a:pt x="44378" y="88116"/>
                    <a:pt x="0" y="68391"/>
                    <a:pt x="0" y="44058"/>
                  </a:cubicBezTo>
                  <a:cubicBezTo>
                    <a:pt x="0" y="19725"/>
                    <a:pt x="44378" y="0"/>
                    <a:pt x="99121" y="0"/>
                  </a:cubicBezTo>
                  <a:cubicBezTo>
                    <a:pt x="153864" y="0"/>
                    <a:pt x="198241" y="19725"/>
                    <a:pt x="198241" y="4405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4C11743-CED9-8701-4D54-0E08F264AAEA}"/>
                </a:ext>
              </a:extLst>
            </p:cNvPr>
            <p:cNvSpPr/>
            <p:nvPr/>
          </p:nvSpPr>
          <p:spPr>
            <a:xfrm>
              <a:off x="5396141" y="4373622"/>
              <a:ext cx="1404258" cy="932638"/>
            </a:xfrm>
            <a:custGeom>
              <a:avLst/>
              <a:gdLst>
                <a:gd name="connsiteX0" fmla="*/ 702128 w 1404258"/>
                <a:gd name="connsiteY0" fmla="*/ 0 h 932638"/>
                <a:gd name="connsiteX1" fmla="*/ 1404258 w 1404258"/>
                <a:gd name="connsiteY1" fmla="*/ 312088 h 932638"/>
                <a:gd name="connsiteX2" fmla="*/ 1404258 w 1404258"/>
                <a:gd name="connsiteY2" fmla="*/ 338398 h 932638"/>
                <a:gd name="connsiteX3" fmla="*/ 1094509 w 1404258"/>
                <a:gd name="connsiteY3" fmla="*/ 597192 h 932638"/>
                <a:gd name="connsiteX4" fmla="*/ 1082186 w 1404258"/>
                <a:gd name="connsiteY4" fmla="*/ 600166 h 932638"/>
                <a:gd name="connsiteX5" fmla="*/ 1043272 w 1404258"/>
                <a:gd name="connsiteY5" fmla="*/ 632076 h 932638"/>
                <a:gd name="connsiteX6" fmla="*/ 989693 w 1404258"/>
                <a:gd name="connsiteY6" fmla="*/ 786576 h 932638"/>
                <a:gd name="connsiteX7" fmla="*/ 991508 w 1404258"/>
                <a:gd name="connsiteY7" fmla="*/ 809256 h 932638"/>
                <a:gd name="connsiteX8" fmla="*/ 991508 w 1404258"/>
                <a:gd name="connsiteY8" fmla="*/ 815606 h 932638"/>
                <a:gd name="connsiteX9" fmla="*/ 703036 w 1404258"/>
                <a:gd name="connsiteY9" fmla="*/ 932638 h 932638"/>
                <a:gd name="connsiteX10" fmla="*/ 414563 w 1404258"/>
                <a:gd name="connsiteY10" fmla="*/ 815606 h 932638"/>
                <a:gd name="connsiteX11" fmla="*/ 414563 w 1404258"/>
                <a:gd name="connsiteY11" fmla="*/ 809256 h 932638"/>
                <a:gd name="connsiteX12" fmla="*/ 416379 w 1404258"/>
                <a:gd name="connsiteY12" fmla="*/ 786576 h 932638"/>
                <a:gd name="connsiteX13" fmla="*/ 362928 w 1404258"/>
                <a:gd name="connsiteY13" fmla="*/ 632203 h 932638"/>
                <a:gd name="connsiteX14" fmla="*/ 324627 w 1404258"/>
                <a:gd name="connsiteY14" fmla="*/ 600782 h 932638"/>
                <a:gd name="connsiteX15" fmla="*/ 309749 w 1404258"/>
                <a:gd name="connsiteY15" fmla="*/ 597192 h 932638"/>
                <a:gd name="connsiteX16" fmla="*/ 0 w 1404258"/>
                <a:gd name="connsiteY16" fmla="*/ 338398 h 932638"/>
                <a:gd name="connsiteX17" fmla="*/ 0 w 1404258"/>
                <a:gd name="connsiteY17" fmla="*/ 312088 h 932638"/>
                <a:gd name="connsiteX18" fmla="*/ 702128 w 1404258"/>
                <a:gd name="connsiteY18" fmla="*/ 0 h 93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04258" h="932638">
                  <a:moveTo>
                    <a:pt x="702128" y="0"/>
                  </a:moveTo>
                  <a:cubicBezTo>
                    <a:pt x="1089479" y="0"/>
                    <a:pt x="1404258" y="139715"/>
                    <a:pt x="1404258" y="312088"/>
                  </a:cubicBezTo>
                  <a:lnTo>
                    <a:pt x="1404258" y="338398"/>
                  </a:lnTo>
                  <a:cubicBezTo>
                    <a:pt x="1404258" y="446133"/>
                    <a:pt x="1281298" y="541110"/>
                    <a:pt x="1094509" y="597192"/>
                  </a:cubicBezTo>
                  <a:lnTo>
                    <a:pt x="1082186" y="600166"/>
                  </a:lnTo>
                  <a:lnTo>
                    <a:pt x="1043272" y="632076"/>
                  </a:lnTo>
                  <a:cubicBezTo>
                    <a:pt x="996327" y="686893"/>
                    <a:pt x="989693" y="750512"/>
                    <a:pt x="989693" y="786576"/>
                  </a:cubicBezTo>
                  <a:cubicBezTo>
                    <a:pt x="989693" y="793831"/>
                    <a:pt x="990601" y="801997"/>
                    <a:pt x="991508" y="809256"/>
                  </a:cubicBezTo>
                  <a:lnTo>
                    <a:pt x="991508" y="815606"/>
                  </a:lnTo>
                  <a:cubicBezTo>
                    <a:pt x="991508" y="880021"/>
                    <a:pt x="862692" y="932638"/>
                    <a:pt x="703036" y="932638"/>
                  </a:cubicBezTo>
                  <a:cubicBezTo>
                    <a:pt x="543377" y="932638"/>
                    <a:pt x="414563" y="880021"/>
                    <a:pt x="414563" y="815606"/>
                  </a:cubicBezTo>
                  <a:cubicBezTo>
                    <a:pt x="414563" y="812883"/>
                    <a:pt x="413656" y="816514"/>
                    <a:pt x="414563" y="809256"/>
                  </a:cubicBezTo>
                  <a:cubicBezTo>
                    <a:pt x="415471" y="801997"/>
                    <a:pt x="415471" y="833751"/>
                    <a:pt x="416379" y="786576"/>
                  </a:cubicBezTo>
                  <a:cubicBezTo>
                    <a:pt x="417059" y="751193"/>
                    <a:pt x="410085" y="687233"/>
                    <a:pt x="362928" y="632203"/>
                  </a:cubicBezTo>
                  <a:lnTo>
                    <a:pt x="324627" y="600782"/>
                  </a:lnTo>
                  <a:lnTo>
                    <a:pt x="309749" y="597192"/>
                  </a:lnTo>
                  <a:cubicBezTo>
                    <a:pt x="122961" y="541110"/>
                    <a:pt x="0" y="446133"/>
                    <a:pt x="0" y="338398"/>
                  </a:cubicBezTo>
                  <a:lnTo>
                    <a:pt x="0" y="312088"/>
                  </a:lnTo>
                  <a:cubicBezTo>
                    <a:pt x="0" y="139715"/>
                    <a:pt x="313872" y="0"/>
                    <a:pt x="702128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141" name="Freeform 8">
              <a:extLst>
                <a:ext uri="{FF2B5EF4-FFF2-40B4-BE49-F238E27FC236}">
                  <a16:creationId xmlns:a16="http://schemas.microsoft.com/office/drawing/2014/main" id="{E4861005-31CD-98F7-A555-6674AFC0A479}"/>
                </a:ext>
              </a:extLst>
            </p:cNvPr>
            <p:cNvSpPr/>
            <p:nvPr/>
          </p:nvSpPr>
          <p:spPr>
            <a:xfrm>
              <a:off x="5396143" y="4373623"/>
              <a:ext cx="1404255" cy="624179"/>
            </a:xfrm>
            <a:custGeom>
              <a:avLst/>
              <a:gdLst>
                <a:gd name="connsiteX0" fmla="*/ 448651 w 448650"/>
                <a:gd name="connsiteY0" fmla="*/ 99710 h 199421"/>
                <a:gd name="connsiteX1" fmla="*/ 224325 w 448650"/>
                <a:gd name="connsiteY1" fmla="*/ 199421 h 199421"/>
                <a:gd name="connsiteX2" fmla="*/ 0 w 448650"/>
                <a:gd name="connsiteY2" fmla="*/ 99710 h 199421"/>
                <a:gd name="connsiteX3" fmla="*/ 224325 w 448650"/>
                <a:gd name="connsiteY3" fmla="*/ 0 h 199421"/>
                <a:gd name="connsiteX4" fmla="*/ 448651 w 448650"/>
                <a:gd name="connsiteY4" fmla="*/ 99710 h 199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8650" h="199421">
                  <a:moveTo>
                    <a:pt x="448651" y="99710"/>
                  </a:moveTo>
                  <a:cubicBezTo>
                    <a:pt x="448651" y="154779"/>
                    <a:pt x="348217" y="199421"/>
                    <a:pt x="224325" y="199421"/>
                  </a:cubicBezTo>
                  <a:cubicBezTo>
                    <a:pt x="100434" y="199421"/>
                    <a:pt x="0" y="154779"/>
                    <a:pt x="0" y="99710"/>
                  </a:cubicBezTo>
                  <a:cubicBezTo>
                    <a:pt x="0" y="44642"/>
                    <a:pt x="100434" y="0"/>
                    <a:pt x="224325" y="0"/>
                  </a:cubicBezTo>
                  <a:cubicBezTo>
                    <a:pt x="348217" y="0"/>
                    <a:pt x="448651" y="44642"/>
                    <a:pt x="448651" y="9971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42" name="Freeform 9">
              <a:extLst>
                <a:ext uri="{FF2B5EF4-FFF2-40B4-BE49-F238E27FC236}">
                  <a16:creationId xmlns:a16="http://schemas.microsoft.com/office/drawing/2014/main" id="{59AD4FFD-2F1C-E0C3-D608-A83A40C3FF16}"/>
                </a:ext>
              </a:extLst>
            </p:cNvPr>
            <p:cNvSpPr/>
            <p:nvPr/>
          </p:nvSpPr>
          <p:spPr>
            <a:xfrm>
              <a:off x="5709107" y="4499729"/>
              <a:ext cx="778326" cy="344749"/>
            </a:xfrm>
            <a:custGeom>
              <a:avLst/>
              <a:gdLst>
                <a:gd name="connsiteX0" fmla="*/ 248671 w 248670"/>
                <a:gd name="connsiteY0" fmla="*/ 55073 h 110145"/>
                <a:gd name="connsiteX1" fmla="*/ 124335 w 248670"/>
                <a:gd name="connsiteY1" fmla="*/ 110145 h 110145"/>
                <a:gd name="connsiteX2" fmla="*/ 0 w 248670"/>
                <a:gd name="connsiteY2" fmla="*/ 55073 h 110145"/>
                <a:gd name="connsiteX3" fmla="*/ 124335 w 248670"/>
                <a:gd name="connsiteY3" fmla="*/ 0 h 110145"/>
                <a:gd name="connsiteX4" fmla="*/ 248671 w 248670"/>
                <a:gd name="connsiteY4" fmla="*/ 55073 h 11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670" h="110145">
                  <a:moveTo>
                    <a:pt x="248671" y="55073"/>
                  </a:moveTo>
                  <a:cubicBezTo>
                    <a:pt x="248671" y="85488"/>
                    <a:pt x="193004" y="110145"/>
                    <a:pt x="124335" y="110145"/>
                  </a:cubicBezTo>
                  <a:cubicBezTo>
                    <a:pt x="55667" y="110145"/>
                    <a:pt x="0" y="85488"/>
                    <a:pt x="0" y="55073"/>
                  </a:cubicBezTo>
                  <a:cubicBezTo>
                    <a:pt x="0" y="24657"/>
                    <a:pt x="55667" y="0"/>
                    <a:pt x="124335" y="0"/>
                  </a:cubicBezTo>
                  <a:cubicBezTo>
                    <a:pt x="193004" y="0"/>
                    <a:pt x="248671" y="24657"/>
                    <a:pt x="248671" y="5507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932E80D-54DF-B8C8-353E-F0461B536356}"/>
                </a:ext>
              </a:extLst>
            </p:cNvPr>
            <p:cNvSpPr/>
            <p:nvPr/>
          </p:nvSpPr>
          <p:spPr>
            <a:xfrm>
              <a:off x="5231949" y="3667790"/>
              <a:ext cx="1732643" cy="1148563"/>
            </a:xfrm>
            <a:custGeom>
              <a:avLst/>
              <a:gdLst>
                <a:gd name="connsiteX0" fmla="*/ 866322 w 1732643"/>
                <a:gd name="connsiteY0" fmla="*/ 0 h 1148563"/>
                <a:gd name="connsiteX1" fmla="*/ 1732643 w 1732643"/>
                <a:gd name="connsiteY1" fmla="*/ 384668 h 1148563"/>
                <a:gd name="connsiteX2" fmla="*/ 1732643 w 1732643"/>
                <a:gd name="connsiteY2" fmla="*/ 416422 h 1148563"/>
                <a:gd name="connsiteX3" fmla="*/ 1350917 w 1732643"/>
                <a:gd name="connsiteY3" fmla="*/ 735354 h 1148563"/>
                <a:gd name="connsiteX4" fmla="*/ 1328576 w 1732643"/>
                <a:gd name="connsiteY4" fmla="*/ 740741 h 1148563"/>
                <a:gd name="connsiteX5" fmla="*/ 1282700 w 1732643"/>
                <a:gd name="connsiteY5" fmla="*/ 778454 h 1148563"/>
                <a:gd name="connsiteX6" fmla="*/ 1217386 w 1732643"/>
                <a:gd name="connsiteY6" fmla="*/ 968932 h 1148563"/>
                <a:gd name="connsiteX7" fmla="*/ 1220106 w 1732643"/>
                <a:gd name="connsiteY7" fmla="*/ 997055 h 1148563"/>
                <a:gd name="connsiteX8" fmla="*/ 1220106 w 1732643"/>
                <a:gd name="connsiteY8" fmla="*/ 1004313 h 1148563"/>
                <a:gd name="connsiteX9" fmla="*/ 865413 w 1732643"/>
                <a:gd name="connsiteY9" fmla="*/ 1148563 h 1148563"/>
                <a:gd name="connsiteX10" fmla="*/ 510721 w 1732643"/>
                <a:gd name="connsiteY10" fmla="*/ 1004313 h 1148563"/>
                <a:gd name="connsiteX11" fmla="*/ 510721 w 1732643"/>
                <a:gd name="connsiteY11" fmla="*/ 997055 h 1148563"/>
                <a:gd name="connsiteX12" fmla="*/ 513444 w 1732643"/>
                <a:gd name="connsiteY12" fmla="*/ 968932 h 1148563"/>
                <a:gd name="connsiteX13" fmla="*/ 448256 w 1732643"/>
                <a:gd name="connsiteY13" fmla="*/ 778454 h 1148563"/>
                <a:gd name="connsiteX14" fmla="*/ 401571 w 1732643"/>
                <a:gd name="connsiteY14" fmla="*/ 740139 h 1148563"/>
                <a:gd name="connsiteX15" fmla="*/ 381727 w 1732643"/>
                <a:gd name="connsiteY15" fmla="*/ 735354 h 1148563"/>
                <a:gd name="connsiteX16" fmla="*/ 0 w 1732643"/>
                <a:gd name="connsiteY16" fmla="*/ 416422 h 1148563"/>
                <a:gd name="connsiteX17" fmla="*/ 0 w 1732643"/>
                <a:gd name="connsiteY17" fmla="*/ 384668 h 1148563"/>
                <a:gd name="connsiteX18" fmla="*/ 866322 w 1732643"/>
                <a:gd name="connsiteY18" fmla="*/ 0 h 1148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32643" h="1148563">
                  <a:moveTo>
                    <a:pt x="866322" y="0"/>
                  </a:moveTo>
                  <a:cubicBezTo>
                    <a:pt x="1345293" y="0"/>
                    <a:pt x="1732643" y="172376"/>
                    <a:pt x="1732643" y="384668"/>
                  </a:cubicBezTo>
                  <a:lnTo>
                    <a:pt x="1732643" y="416422"/>
                  </a:lnTo>
                  <a:cubicBezTo>
                    <a:pt x="1732643" y="549105"/>
                    <a:pt x="1581334" y="666195"/>
                    <a:pt x="1350917" y="735354"/>
                  </a:cubicBezTo>
                  <a:lnTo>
                    <a:pt x="1328576" y="740741"/>
                  </a:lnTo>
                  <a:lnTo>
                    <a:pt x="1282700" y="778454"/>
                  </a:lnTo>
                  <a:cubicBezTo>
                    <a:pt x="1224699" y="846284"/>
                    <a:pt x="1216705" y="924703"/>
                    <a:pt x="1217386" y="968932"/>
                  </a:cubicBezTo>
                  <a:cubicBezTo>
                    <a:pt x="1217386" y="978910"/>
                    <a:pt x="1219198" y="987984"/>
                    <a:pt x="1220106" y="997055"/>
                  </a:cubicBezTo>
                  <a:lnTo>
                    <a:pt x="1220106" y="1004313"/>
                  </a:lnTo>
                  <a:cubicBezTo>
                    <a:pt x="1220106" y="1084152"/>
                    <a:pt x="1061358" y="1148563"/>
                    <a:pt x="865413" y="1148563"/>
                  </a:cubicBezTo>
                  <a:cubicBezTo>
                    <a:pt x="669472" y="1148563"/>
                    <a:pt x="510721" y="1084152"/>
                    <a:pt x="510721" y="1004313"/>
                  </a:cubicBezTo>
                  <a:cubicBezTo>
                    <a:pt x="510721" y="1002501"/>
                    <a:pt x="508909" y="1007036"/>
                    <a:pt x="510721" y="997055"/>
                  </a:cubicBezTo>
                  <a:cubicBezTo>
                    <a:pt x="512536" y="987076"/>
                    <a:pt x="513444" y="978006"/>
                    <a:pt x="513444" y="968932"/>
                  </a:cubicBezTo>
                  <a:cubicBezTo>
                    <a:pt x="514803" y="924703"/>
                    <a:pt x="506468" y="846284"/>
                    <a:pt x="448256" y="778454"/>
                  </a:cubicBezTo>
                  <a:lnTo>
                    <a:pt x="401571" y="740139"/>
                  </a:lnTo>
                  <a:lnTo>
                    <a:pt x="381727" y="735354"/>
                  </a:lnTo>
                  <a:cubicBezTo>
                    <a:pt x="151309" y="666195"/>
                    <a:pt x="0" y="549105"/>
                    <a:pt x="0" y="416422"/>
                  </a:cubicBezTo>
                  <a:lnTo>
                    <a:pt x="0" y="384668"/>
                  </a:lnTo>
                  <a:cubicBezTo>
                    <a:pt x="0" y="172376"/>
                    <a:pt x="388256" y="0"/>
                    <a:pt x="86632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145" name="Freeform 12">
              <a:extLst>
                <a:ext uri="{FF2B5EF4-FFF2-40B4-BE49-F238E27FC236}">
                  <a16:creationId xmlns:a16="http://schemas.microsoft.com/office/drawing/2014/main" id="{2002ABA0-56B1-3718-374B-D5810ADCD0E6}"/>
                </a:ext>
              </a:extLst>
            </p:cNvPr>
            <p:cNvSpPr/>
            <p:nvPr/>
          </p:nvSpPr>
          <p:spPr>
            <a:xfrm>
              <a:off x="5231950" y="3666886"/>
              <a:ext cx="1732640" cy="769337"/>
            </a:xfrm>
            <a:custGeom>
              <a:avLst/>
              <a:gdLst>
                <a:gd name="connsiteX0" fmla="*/ 553568 w 553567"/>
                <a:gd name="connsiteY0" fmla="*/ 122899 h 245798"/>
                <a:gd name="connsiteX1" fmla="*/ 276784 w 553567"/>
                <a:gd name="connsiteY1" fmla="*/ 245798 h 245798"/>
                <a:gd name="connsiteX2" fmla="*/ 0 w 553567"/>
                <a:gd name="connsiteY2" fmla="*/ 122899 h 245798"/>
                <a:gd name="connsiteX3" fmla="*/ 276784 w 553567"/>
                <a:gd name="connsiteY3" fmla="*/ 0 h 245798"/>
                <a:gd name="connsiteX4" fmla="*/ 553568 w 553567"/>
                <a:gd name="connsiteY4" fmla="*/ 122899 h 2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67" h="245798">
                  <a:moveTo>
                    <a:pt x="553568" y="122899"/>
                  </a:moveTo>
                  <a:cubicBezTo>
                    <a:pt x="553568" y="190774"/>
                    <a:pt x="429647" y="245798"/>
                    <a:pt x="276784" y="245798"/>
                  </a:cubicBezTo>
                  <a:cubicBezTo>
                    <a:pt x="123920" y="245798"/>
                    <a:pt x="0" y="190774"/>
                    <a:pt x="0" y="122899"/>
                  </a:cubicBezTo>
                  <a:cubicBezTo>
                    <a:pt x="0" y="55024"/>
                    <a:pt x="123920" y="0"/>
                    <a:pt x="276784" y="0"/>
                  </a:cubicBezTo>
                  <a:cubicBezTo>
                    <a:pt x="429647" y="0"/>
                    <a:pt x="553568" y="55024"/>
                    <a:pt x="553568" y="122899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46" name="Freeform 13">
              <a:extLst>
                <a:ext uri="{FF2B5EF4-FFF2-40B4-BE49-F238E27FC236}">
                  <a16:creationId xmlns:a16="http://schemas.microsoft.com/office/drawing/2014/main" id="{83101155-FC16-32B3-3F41-F1F6098DF37D}"/>
                </a:ext>
              </a:extLst>
            </p:cNvPr>
            <p:cNvSpPr/>
            <p:nvPr/>
          </p:nvSpPr>
          <p:spPr>
            <a:xfrm>
              <a:off x="5616578" y="3802970"/>
              <a:ext cx="963385" cy="428215"/>
            </a:xfrm>
            <a:custGeom>
              <a:avLst/>
              <a:gdLst>
                <a:gd name="connsiteX0" fmla="*/ 307795 w 307795"/>
                <a:gd name="connsiteY0" fmla="*/ 68406 h 136812"/>
                <a:gd name="connsiteX1" fmla="*/ 153898 w 307795"/>
                <a:gd name="connsiteY1" fmla="*/ 136812 h 136812"/>
                <a:gd name="connsiteX2" fmla="*/ 0 w 307795"/>
                <a:gd name="connsiteY2" fmla="*/ 68406 h 136812"/>
                <a:gd name="connsiteX3" fmla="*/ 153898 w 307795"/>
                <a:gd name="connsiteY3" fmla="*/ 0 h 136812"/>
                <a:gd name="connsiteX4" fmla="*/ 307795 w 307795"/>
                <a:gd name="connsiteY4" fmla="*/ 68406 h 13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795" h="136812">
                  <a:moveTo>
                    <a:pt x="307795" y="68406"/>
                  </a:moveTo>
                  <a:cubicBezTo>
                    <a:pt x="307795" y="106186"/>
                    <a:pt x="238893" y="136812"/>
                    <a:pt x="153898" y="136812"/>
                  </a:cubicBezTo>
                  <a:cubicBezTo>
                    <a:pt x="68903" y="136812"/>
                    <a:pt x="0" y="106186"/>
                    <a:pt x="0" y="68406"/>
                  </a:cubicBezTo>
                  <a:cubicBezTo>
                    <a:pt x="0" y="30626"/>
                    <a:pt x="68903" y="0"/>
                    <a:pt x="153898" y="0"/>
                  </a:cubicBezTo>
                  <a:cubicBezTo>
                    <a:pt x="238893" y="0"/>
                    <a:pt x="307795" y="30626"/>
                    <a:pt x="307795" y="6840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892E8F-1C64-9838-04FC-DC207BFBF011}"/>
                </a:ext>
              </a:extLst>
            </p:cNvPr>
            <p:cNvSpPr/>
            <p:nvPr/>
          </p:nvSpPr>
          <p:spPr>
            <a:xfrm>
              <a:off x="5034192" y="2781422"/>
              <a:ext cx="2128157" cy="1411663"/>
            </a:xfrm>
            <a:custGeom>
              <a:avLst/>
              <a:gdLst>
                <a:gd name="connsiteX0" fmla="*/ 1064079 w 2128157"/>
                <a:gd name="connsiteY0" fmla="*/ 0 h 1411663"/>
                <a:gd name="connsiteX1" fmla="*/ 2128157 w 2128157"/>
                <a:gd name="connsiteY1" fmla="*/ 472670 h 1411663"/>
                <a:gd name="connsiteX2" fmla="*/ 2128157 w 2128157"/>
                <a:gd name="connsiteY2" fmla="*/ 511682 h 1411663"/>
                <a:gd name="connsiteX3" fmla="*/ 1659082 w 2128157"/>
                <a:gd name="connsiteY3" fmla="*/ 903690 h 1411663"/>
                <a:gd name="connsiteX4" fmla="*/ 1627667 w 2128157"/>
                <a:gd name="connsiteY4" fmla="*/ 911259 h 1411663"/>
                <a:gd name="connsiteX5" fmla="*/ 1620153 w 2128157"/>
                <a:gd name="connsiteY5" fmla="*/ 916463 h 1411663"/>
                <a:gd name="connsiteX6" fmla="*/ 1498597 w 2128157"/>
                <a:gd name="connsiteY6" fmla="*/ 1191205 h 1411663"/>
                <a:gd name="connsiteX7" fmla="*/ 1501320 w 2128157"/>
                <a:gd name="connsiteY7" fmla="*/ 1225678 h 1411663"/>
                <a:gd name="connsiteX8" fmla="*/ 1501320 w 2128157"/>
                <a:gd name="connsiteY8" fmla="*/ 1234752 h 1411663"/>
                <a:gd name="connsiteX9" fmla="*/ 1064985 w 2128157"/>
                <a:gd name="connsiteY9" fmla="*/ 1411663 h 1411663"/>
                <a:gd name="connsiteX10" fmla="*/ 628648 w 2128157"/>
                <a:gd name="connsiteY10" fmla="*/ 1234752 h 1411663"/>
                <a:gd name="connsiteX11" fmla="*/ 628648 w 2128157"/>
                <a:gd name="connsiteY11" fmla="*/ 1225678 h 1411663"/>
                <a:gd name="connsiteX12" fmla="*/ 631371 w 2128157"/>
                <a:gd name="connsiteY12" fmla="*/ 1191205 h 1411663"/>
                <a:gd name="connsiteX13" fmla="*/ 509814 w 2128157"/>
                <a:gd name="connsiteY13" fmla="*/ 916723 h 1411663"/>
                <a:gd name="connsiteX14" fmla="*/ 502289 w 2128157"/>
                <a:gd name="connsiteY14" fmla="*/ 911474 h 1411663"/>
                <a:gd name="connsiteX15" fmla="*/ 469075 w 2128157"/>
                <a:gd name="connsiteY15" fmla="*/ 903451 h 1411663"/>
                <a:gd name="connsiteX16" fmla="*/ 0 w 2128157"/>
                <a:gd name="connsiteY16" fmla="*/ 511682 h 1411663"/>
                <a:gd name="connsiteX17" fmla="*/ 0 w 2128157"/>
                <a:gd name="connsiteY17" fmla="*/ 472670 h 1411663"/>
                <a:gd name="connsiteX18" fmla="*/ 1064079 w 2128157"/>
                <a:gd name="connsiteY18" fmla="*/ 0 h 141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28157" h="1411663">
                  <a:moveTo>
                    <a:pt x="1064079" y="0"/>
                  </a:moveTo>
                  <a:cubicBezTo>
                    <a:pt x="1651906" y="0"/>
                    <a:pt x="2128157" y="212292"/>
                    <a:pt x="2128157" y="472670"/>
                  </a:cubicBezTo>
                  <a:lnTo>
                    <a:pt x="2128157" y="511682"/>
                  </a:lnTo>
                  <a:cubicBezTo>
                    <a:pt x="2128157" y="674986"/>
                    <a:pt x="1942122" y="818796"/>
                    <a:pt x="1659082" y="903690"/>
                  </a:cubicBezTo>
                  <a:lnTo>
                    <a:pt x="1627667" y="911259"/>
                  </a:lnTo>
                  <a:lnTo>
                    <a:pt x="1620153" y="916463"/>
                  </a:lnTo>
                  <a:cubicBezTo>
                    <a:pt x="1511397" y="1006539"/>
                    <a:pt x="1497011" y="1127697"/>
                    <a:pt x="1498597" y="1191205"/>
                  </a:cubicBezTo>
                  <a:cubicBezTo>
                    <a:pt x="1498597" y="1202998"/>
                    <a:pt x="1499504" y="1213884"/>
                    <a:pt x="1501320" y="1225678"/>
                  </a:cubicBezTo>
                  <a:lnTo>
                    <a:pt x="1501320" y="1234752"/>
                  </a:lnTo>
                  <a:cubicBezTo>
                    <a:pt x="1501320" y="1332732"/>
                    <a:pt x="1306283" y="1411663"/>
                    <a:pt x="1064985" y="1411663"/>
                  </a:cubicBezTo>
                  <a:cubicBezTo>
                    <a:pt x="823685" y="1411663"/>
                    <a:pt x="628648" y="1332732"/>
                    <a:pt x="628648" y="1234752"/>
                  </a:cubicBezTo>
                  <a:cubicBezTo>
                    <a:pt x="628648" y="1232029"/>
                    <a:pt x="627740" y="1237472"/>
                    <a:pt x="628648" y="1225678"/>
                  </a:cubicBezTo>
                  <a:cubicBezTo>
                    <a:pt x="629555" y="1213884"/>
                    <a:pt x="629555" y="1263782"/>
                    <a:pt x="631371" y="1191205"/>
                  </a:cubicBezTo>
                  <a:cubicBezTo>
                    <a:pt x="632957" y="1127697"/>
                    <a:pt x="618571" y="1007232"/>
                    <a:pt x="509814" y="916723"/>
                  </a:cubicBezTo>
                  <a:lnTo>
                    <a:pt x="502289" y="911474"/>
                  </a:lnTo>
                  <a:lnTo>
                    <a:pt x="469075" y="903451"/>
                  </a:lnTo>
                  <a:cubicBezTo>
                    <a:pt x="186036" y="818371"/>
                    <a:pt x="0" y="674418"/>
                    <a:pt x="0" y="511682"/>
                  </a:cubicBezTo>
                  <a:lnTo>
                    <a:pt x="0" y="472670"/>
                  </a:lnTo>
                  <a:cubicBezTo>
                    <a:pt x="0" y="211385"/>
                    <a:pt x="476251" y="0"/>
                    <a:pt x="106407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149" name="Freeform 16">
              <a:extLst>
                <a:ext uri="{FF2B5EF4-FFF2-40B4-BE49-F238E27FC236}">
                  <a16:creationId xmlns:a16="http://schemas.microsoft.com/office/drawing/2014/main" id="{18BDA93D-64B2-474A-FB8D-E147B04C70F8}"/>
                </a:ext>
              </a:extLst>
            </p:cNvPr>
            <p:cNvSpPr/>
            <p:nvPr/>
          </p:nvSpPr>
          <p:spPr>
            <a:xfrm>
              <a:off x="5034193" y="2780513"/>
              <a:ext cx="2128154" cy="945340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50" name="Freeform 17">
              <a:extLst>
                <a:ext uri="{FF2B5EF4-FFF2-40B4-BE49-F238E27FC236}">
                  <a16:creationId xmlns:a16="http://schemas.microsoft.com/office/drawing/2014/main" id="{05C9BEFD-0B8A-8FC6-5868-BF35FB0CA325}"/>
                </a:ext>
              </a:extLst>
            </p:cNvPr>
            <p:cNvSpPr/>
            <p:nvPr/>
          </p:nvSpPr>
          <p:spPr>
            <a:xfrm>
              <a:off x="5535842" y="2981012"/>
              <a:ext cx="1124856" cy="498978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F65B380-F323-50F1-DB0F-EE4730EAD928}"/>
                </a:ext>
              </a:extLst>
            </p:cNvPr>
            <p:cNvSpPr/>
            <p:nvPr/>
          </p:nvSpPr>
          <p:spPr>
            <a:xfrm>
              <a:off x="4837343" y="1760781"/>
              <a:ext cx="2521855" cy="1672942"/>
            </a:xfrm>
            <a:custGeom>
              <a:avLst/>
              <a:gdLst>
                <a:gd name="connsiteX0" fmla="*/ 1260928 w 2521855"/>
                <a:gd name="connsiteY0" fmla="*/ 0 h 1672942"/>
                <a:gd name="connsiteX1" fmla="*/ 2521855 w 2521855"/>
                <a:gd name="connsiteY1" fmla="*/ 559764 h 1672942"/>
                <a:gd name="connsiteX2" fmla="*/ 2521855 w 2521855"/>
                <a:gd name="connsiteY2" fmla="*/ 606034 h 1672942"/>
                <a:gd name="connsiteX3" fmla="*/ 1966053 w 2521855"/>
                <a:gd name="connsiteY3" fmla="*/ 1070257 h 1672942"/>
                <a:gd name="connsiteX4" fmla="*/ 1930894 w 2521855"/>
                <a:gd name="connsiteY4" fmla="*/ 1078724 h 1672942"/>
                <a:gd name="connsiteX5" fmla="*/ 1919489 w 2521855"/>
                <a:gd name="connsiteY5" fmla="*/ 1086609 h 1672942"/>
                <a:gd name="connsiteX6" fmla="*/ 1775276 w 2521855"/>
                <a:gd name="connsiteY6" fmla="*/ 1411660 h 1672942"/>
                <a:gd name="connsiteX7" fmla="*/ 1778906 w 2521855"/>
                <a:gd name="connsiteY7" fmla="*/ 1452484 h 1672942"/>
                <a:gd name="connsiteX8" fmla="*/ 1778906 w 2521855"/>
                <a:gd name="connsiteY8" fmla="*/ 1463370 h 1672942"/>
                <a:gd name="connsiteX9" fmla="*/ 1261835 w 2521855"/>
                <a:gd name="connsiteY9" fmla="*/ 1672942 h 1672942"/>
                <a:gd name="connsiteX10" fmla="*/ 744763 w 2521855"/>
                <a:gd name="connsiteY10" fmla="*/ 1463370 h 1672942"/>
                <a:gd name="connsiteX11" fmla="*/ 744763 w 2521855"/>
                <a:gd name="connsiteY11" fmla="*/ 1452484 h 1672942"/>
                <a:gd name="connsiteX12" fmla="*/ 748391 w 2521855"/>
                <a:gd name="connsiteY12" fmla="*/ 1411660 h 1672942"/>
                <a:gd name="connsiteX13" fmla="*/ 603879 w 2521855"/>
                <a:gd name="connsiteY13" fmla="*/ 1086646 h 1672942"/>
                <a:gd name="connsiteX14" fmla="*/ 593293 w 2521855"/>
                <a:gd name="connsiteY14" fmla="*/ 1079285 h 1672942"/>
                <a:gd name="connsiteX15" fmla="*/ 555802 w 2521855"/>
                <a:gd name="connsiteY15" fmla="*/ 1070257 h 1672942"/>
                <a:gd name="connsiteX16" fmla="*/ 0 w 2521855"/>
                <a:gd name="connsiteY16" fmla="*/ 606034 h 1672942"/>
                <a:gd name="connsiteX17" fmla="*/ 0 w 2521855"/>
                <a:gd name="connsiteY17" fmla="*/ 559764 h 1672942"/>
                <a:gd name="connsiteX18" fmla="*/ 1260928 w 2521855"/>
                <a:gd name="connsiteY18" fmla="*/ 0 h 167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21855" h="1672942">
                  <a:moveTo>
                    <a:pt x="1260928" y="0"/>
                  </a:moveTo>
                  <a:cubicBezTo>
                    <a:pt x="1957612" y="0"/>
                    <a:pt x="2521855" y="250396"/>
                    <a:pt x="2521855" y="559764"/>
                  </a:cubicBezTo>
                  <a:lnTo>
                    <a:pt x="2521855" y="606034"/>
                  </a:lnTo>
                  <a:cubicBezTo>
                    <a:pt x="2521855" y="799389"/>
                    <a:pt x="2301448" y="969708"/>
                    <a:pt x="1966053" y="1070257"/>
                  </a:cubicBezTo>
                  <a:lnTo>
                    <a:pt x="1930894" y="1078724"/>
                  </a:lnTo>
                  <a:lnTo>
                    <a:pt x="1919489" y="1086609"/>
                  </a:lnTo>
                  <a:cubicBezTo>
                    <a:pt x="1790158" y="1193454"/>
                    <a:pt x="1773690" y="1336244"/>
                    <a:pt x="1775276" y="1411660"/>
                  </a:cubicBezTo>
                  <a:cubicBezTo>
                    <a:pt x="1775276" y="1425266"/>
                    <a:pt x="1777091" y="1438875"/>
                    <a:pt x="1778906" y="1452484"/>
                  </a:cubicBezTo>
                  <a:lnTo>
                    <a:pt x="1778906" y="1463370"/>
                  </a:lnTo>
                  <a:cubicBezTo>
                    <a:pt x="1778906" y="1579497"/>
                    <a:pt x="1547584" y="1672942"/>
                    <a:pt x="1261835" y="1672942"/>
                  </a:cubicBezTo>
                  <a:cubicBezTo>
                    <a:pt x="976086" y="1672942"/>
                    <a:pt x="744763" y="1579497"/>
                    <a:pt x="744763" y="1463370"/>
                  </a:cubicBezTo>
                  <a:cubicBezTo>
                    <a:pt x="744763" y="1459742"/>
                    <a:pt x="742948" y="1466093"/>
                    <a:pt x="744763" y="1452484"/>
                  </a:cubicBezTo>
                  <a:cubicBezTo>
                    <a:pt x="746578" y="1438875"/>
                    <a:pt x="748391" y="1425266"/>
                    <a:pt x="748391" y="1411660"/>
                  </a:cubicBezTo>
                  <a:cubicBezTo>
                    <a:pt x="749185" y="1337038"/>
                    <a:pt x="732615" y="1193652"/>
                    <a:pt x="603879" y="1086646"/>
                  </a:cubicBezTo>
                  <a:lnTo>
                    <a:pt x="593293" y="1079285"/>
                  </a:lnTo>
                  <a:lnTo>
                    <a:pt x="555802" y="1070257"/>
                  </a:lnTo>
                  <a:cubicBezTo>
                    <a:pt x="220408" y="969708"/>
                    <a:pt x="0" y="799389"/>
                    <a:pt x="0" y="606034"/>
                  </a:cubicBezTo>
                  <a:lnTo>
                    <a:pt x="0" y="559764"/>
                  </a:lnTo>
                  <a:cubicBezTo>
                    <a:pt x="0" y="250396"/>
                    <a:pt x="564244" y="0"/>
                    <a:pt x="1260928" y="0"/>
                  </a:cubicBezTo>
                  <a:close/>
                </a:path>
              </a:pathLst>
            </a:custGeom>
            <a:solidFill>
              <a:srgbClr val="6B4C9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53" name="Freeform 20">
              <a:extLst>
                <a:ext uri="{FF2B5EF4-FFF2-40B4-BE49-F238E27FC236}">
                  <a16:creationId xmlns:a16="http://schemas.microsoft.com/office/drawing/2014/main" id="{B0EDD06E-D9E6-D44B-E1D9-2966243D5FA2}"/>
                </a:ext>
              </a:extLst>
            </p:cNvPr>
            <p:cNvSpPr/>
            <p:nvPr/>
          </p:nvSpPr>
          <p:spPr>
            <a:xfrm>
              <a:off x="4837343" y="1760781"/>
              <a:ext cx="2521855" cy="1119528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54" name="Freeform 21">
              <a:extLst>
                <a:ext uri="{FF2B5EF4-FFF2-40B4-BE49-F238E27FC236}">
                  <a16:creationId xmlns:a16="http://schemas.microsoft.com/office/drawing/2014/main" id="{54A3BB63-1773-4878-9135-328CB2C3F3C0}"/>
                </a:ext>
              </a:extLst>
            </p:cNvPr>
            <p:cNvSpPr/>
            <p:nvPr/>
          </p:nvSpPr>
          <p:spPr>
            <a:xfrm>
              <a:off x="5321757" y="2022063"/>
              <a:ext cx="1553027" cy="564300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rgbClr val="805AAB"/>
                </a:gs>
                <a:gs pos="67000">
                  <a:srgbClr val="6B4C92"/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55" name="Freeform 22">
              <a:extLst>
                <a:ext uri="{FF2B5EF4-FFF2-40B4-BE49-F238E27FC236}">
                  <a16:creationId xmlns:a16="http://schemas.microsoft.com/office/drawing/2014/main" id="{648C827C-5499-16D2-CEF8-8CB543FA0192}"/>
                </a:ext>
              </a:extLst>
            </p:cNvPr>
            <p:cNvSpPr/>
            <p:nvPr/>
          </p:nvSpPr>
          <p:spPr>
            <a:xfrm>
              <a:off x="6048357" y="1448690"/>
              <a:ext cx="96200" cy="791337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56" name="Freeform 23">
              <a:extLst>
                <a:ext uri="{FF2B5EF4-FFF2-40B4-BE49-F238E27FC236}">
                  <a16:creationId xmlns:a16="http://schemas.microsoft.com/office/drawing/2014/main" id="{4D38481D-A476-A51E-E37A-CBFA87368ED1}"/>
                </a:ext>
              </a:extLst>
            </p:cNvPr>
            <p:cNvSpPr/>
            <p:nvPr/>
          </p:nvSpPr>
          <p:spPr>
            <a:xfrm>
              <a:off x="6469939" y="1815098"/>
              <a:ext cx="1104430" cy="564453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57" name="Freeform 24">
              <a:extLst>
                <a:ext uri="{FF2B5EF4-FFF2-40B4-BE49-F238E27FC236}">
                  <a16:creationId xmlns:a16="http://schemas.microsoft.com/office/drawing/2014/main" id="{8C4DE7AF-FD27-3BB4-BE4B-25773A936248}"/>
                </a:ext>
              </a:extLst>
            </p:cNvPr>
            <p:cNvSpPr/>
            <p:nvPr/>
          </p:nvSpPr>
          <p:spPr>
            <a:xfrm>
              <a:off x="4617632" y="1815098"/>
              <a:ext cx="1104430" cy="564453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E71732A-EF51-5986-4348-8F651F0C7D6E}"/>
                </a:ext>
              </a:extLst>
            </p:cNvPr>
            <p:cNvSpPr txBox="1"/>
            <p:nvPr/>
          </p:nvSpPr>
          <p:spPr>
            <a:xfrm>
              <a:off x="5816988" y="2978571"/>
              <a:ext cx="560356" cy="3343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F6D5E3EA-0271-8143-0331-67DD9488A870}"/>
                </a:ext>
              </a:extLst>
            </p:cNvPr>
            <p:cNvSpPr txBox="1"/>
            <p:nvPr/>
          </p:nvSpPr>
          <p:spPr>
            <a:xfrm>
              <a:off x="5816988" y="3769646"/>
              <a:ext cx="560356" cy="3343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96E99DD-E0BE-1363-EB72-18DA5EBD5B02}"/>
                </a:ext>
              </a:extLst>
            </p:cNvPr>
            <p:cNvSpPr txBox="1"/>
            <p:nvPr/>
          </p:nvSpPr>
          <p:spPr>
            <a:xfrm>
              <a:off x="5816988" y="4440990"/>
              <a:ext cx="560356" cy="3343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C8E2813-43E2-7EDD-6F91-6816782810C0}"/>
                </a:ext>
              </a:extLst>
            </p:cNvPr>
            <p:cNvSpPr txBox="1"/>
            <p:nvPr/>
          </p:nvSpPr>
          <p:spPr>
            <a:xfrm>
              <a:off x="5816988" y="4963559"/>
              <a:ext cx="560356" cy="3343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6A6243E-DE82-FB1A-E6EC-6E2B2EF35768}"/>
                </a:ext>
              </a:extLst>
            </p:cNvPr>
            <p:cNvSpPr txBox="1"/>
            <p:nvPr/>
          </p:nvSpPr>
          <p:spPr>
            <a:xfrm>
              <a:off x="5816988" y="5423223"/>
              <a:ext cx="560356" cy="28416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100" b="1" noProof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181EEEC-EBCE-CBD8-5DEF-43EEDFB363BA}"/>
                </a:ext>
              </a:extLst>
            </p:cNvPr>
            <p:cNvSpPr/>
            <p:nvPr/>
          </p:nvSpPr>
          <p:spPr>
            <a:xfrm>
              <a:off x="5910886" y="5781106"/>
              <a:ext cx="370229" cy="371018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56C40D5-A714-05D0-8BCA-D17FF58E99EE}"/>
              </a:ext>
            </a:extLst>
          </p:cNvPr>
          <p:cNvGrpSpPr/>
          <p:nvPr/>
        </p:nvGrpSpPr>
        <p:grpSpPr>
          <a:xfrm>
            <a:off x="6211417" y="3052998"/>
            <a:ext cx="2194560" cy="1016415"/>
            <a:chOff x="8921977" y="1461102"/>
            <a:chExt cx="2788127" cy="34469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568943E-4F48-A6A8-FB2A-D2D80829C76E}"/>
                </a:ext>
              </a:extLst>
            </p:cNvPr>
            <p:cNvSpPr txBox="1"/>
            <p:nvPr/>
          </p:nvSpPr>
          <p:spPr>
            <a:xfrm>
              <a:off x="8921977" y="1461102"/>
              <a:ext cx="2788127" cy="12525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6858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6478B14-826F-20DA-F4C3-38452C43436A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91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A2A763A-26C3-1B88-FCC9-8FF4E59F5D63}"/>
              </a:ext>
            </a:extLst>
          </p:cNvPr>
          <p:cNvGrpSpPr/>
          <p:nvPr/>
        </p:nvGrpSpPr>
        <p:grpSpPr>
          <a:xfrm>
            <a:off x="6211417" y="4333580"/>
            <a:ext cx="2194560" cy="1016415"/>
            <a:chOff x="8921977" y="1461102"/>
            <a:chExt cx="2788127" cy="34469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01C2702-D9A8-0808-A0BA-83FB634F345E}"/>
                </a:ext>
              </a:extLst>
            </p:cNvPr>
            <p:cNvSpPr txBox="1"/>
            <p:nvPr/>
          </p:nvSpPr>
          <p:spPr>
            <a:xfrm>
              <a:off x="8921977" y="1461102"/>
              <a:ext cx="2788127" cy="125250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6858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BC85406-4805-1889-5C42-FF08DAECAB06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91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CAD4B1C-9B46-E780-B809-8CF58BBBC4AE}"/>
              </a:ext>
            </a:extLst>
          </p:cNvPr>
          <p:cNvGrpSpPr/>
          <p:nvPr/>
        </p:nvGrpSpPr>
        <p:grpSpPr>
          <a:xfrm>
            <a:off x="738023" y="3762539"/>
            <a:ext cx="2194560" cy="877915"/>
            <a:chOff x="8921977" y="1461102"/>
            <a:chExt cx="2788127" cy="29772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DA48FB1-2411-933A-AD7E-B3278A9520B6}"/>
                </a:ext>
              </a:extLst>
            </p:cNvPr>
            <p:cNvSpPr txBox="1"/>
            <p:nvPr/>
          </p:nvSpPr>
          <p:spPr>
            <a:xfrm>
              <a:off x="8921977" y="1461102"/>
              <a:ext cx="2788127" cy="125250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</p:spPr>
          <p:txBody>
            <a:bodyPr wrap="square" lIns="0" rIns="6858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DC953A9-FAF3-D8EF-E572-A1596DE34F10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172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864E85F-F90B-DC00-5098-AC087562C6FC}"/>
              </a:ext>
            </a:extLst>
          </p:cNvPr>
          <p:cNvGrpSpPr/>
          <p:nvPr/>
        </p:nvGrpSpPr>
        <p:grpSpPr>
          <a:xfrm>
            <a:off x="738023" y="5043120"/>
            <a:ext cx="2194560" cy="877915"/>
            <a:chOff x="8921977" y="1461102"/>
            <a:chExt cx="2788127" cy="29772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213FA88-E3E4-DCA4-333A-46CA6E0E76D6}"/>
                </a:ext>
              </a:extLst>
            </p:cNvPr>
            <p:cNvSpPr txBox="1"/>
            <p:nvPr/>
          </p:nvSpPr>
          <p:spPr>
            <a:xfrm>
              <a:off x="8921977" y="1461102"/>
              <a:ext cx="2788127" cy="125250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0" rIns="6858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05.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8735B4F-AB1F-A465-19AC-BE804FE242D3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172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0EA9000-3EC0-F8F7-5E55-F85EA3F18B3A}"/>
              </a:ext>
            </a:extLst>
          </p:cNvPr>
          <p:cNvGrpSpPr/>
          <p:nvPr/>
        </p:nvGrpSpPr>
        <p:grpSpPr>
          <a:xfrm>
            <a:off x="738023" y="2481957"/>
            <a:ext cx="2194560" cy="877915"/>
            <a:chOff x="8921977" y="1461102"/>
            <a:chExt cx="2788127" cy="29772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F6DB333-A7B5-2FA2-0D41-08B973CA97F2}"/>
                </a:ext>
              </a:extLst>
            </p:cNvPr>
            <p:cNvSpPr txBox="1"/>
            <p:nvPr/>
          </p:nvSpPr>
          <p:spPr>
            <a:xfrm>
              <a:off x="8921977" y="1461102"/>
              <a:ext cx="2788127" cy="125250"/>
            </a:xfrm>
            <a:prstGeom prst="rect">
              <a:avLst/>
            </a:prstGeom>
            <a:solidFill>
              <a:srgbClr val="805AAB">
                <a:alpha val="20000"/>
              </a:srgbClr>
            </a:solidFill>
          </p:spPr>
          <p:txBody>
            <a:bodyPr wrap="square" lIns="0" rIns="6858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B39CCC"/>
                  </a:solidFill>
                </a:rPr>
                <a:t>01.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2FAF2E1-3B5F-E2CC-01D1-16CF3D6A95F2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172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7333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Decision Funnel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0B7362F-49C3-A88D-8B7E-13712DCF0476}"/>
              </a:ext>
            </a:extLst>
          </p:cNvPr>
          <p:cNvSpPr txBox="1"/>
          <p:nvPr/>
        </p:nvSpPr>
        <p:spPr>
          <a:xfrm>
            <a:off x="4678680" y="1085787"/>
            <a:ext cx="1191497" cy="370664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15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B0C990C-6C00-A9CE-9465-AACF466890B1}"/>
              </a:ext>
            </a:extLst>
          </p:cNvPr>
          <p:cNvSpPr txBox="1"/>
          <p:nvPr/>
        </p:nvSpPr>
        <p:spPr>
          <a:xfrm>
            <a:off x="6157095" y="649936"/>
            <a:ext cx="1424338" cy="423617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7CE6DC0-9813-8CA4-A3BE-57AA96512323}"/>
              </a:ext>
            </a:extLst>
          </p:cNvPr>
          <p:cNvSpPr txBox="1"/>
          <p:nvPr/>
        </p:nvSpPr>
        <p:spPr>
          <a:xfrm>
            <a:off x="7870728" y="1085787"/>
            <a:ext cx="1191497" cy="370664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accent6"/>
                </a:solidFill>
              </a:rPr>
              <a:t>Lorem Ipsum</a:t>
            </a:r>
          </a:p>
        </p:txBody>
      </p: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3774AA63-652D-5B54-AD7D-BC81E4506AFA}"/>
              </a:ext>
            </a:extLst>
          </p:cNvPr>
          <p:cNvGrpSpPr/>
          <p:nvPr/>
        </p:nvGrpSpPr>
        <p:grpSpPr>
          <a:xfrm>
            <a:off x="5227530" y="1120499"/>
            <a:ext cx="3285845" cy="5226960"/>
            <a:chOff x="7625239" y="552382"/>
            <a:chExt cx="3819703" cy="6076195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0E895D7-50E3-F34A-3CD9-FDD4C2DD6DF3}"/>
                </a:ext>
              </a:extLst>
            </p:cNvPr>
            <p:cNvSpPr/>
            <p:nvPr/>
          </p:nvSpPr>
          <p:spPr>
            <a:xfrm>
              <a:off x="8814958" y="5088125"/>
              <a:ext cx="1446130" cy="959892"/>
            </a:xfrm>
            <a:custGeom>
              <a:avLst/>
              <a:gdLst>
                <a:gd name="connsiteX0" fmla="*/ 559708 w 1119413"/>
                <a:gd name="connsiteY0" fmla="*/ 0 h 743029"/>
                <a:gd name="connsiteX1" fmla="*/ 1119413 w 1119413"/>
                <a:gd name="connsiteY1" fmla="*/ 248584 h 743029"/>
                <a:gd name="connsiteX2" fmla="*/ 1119413 w 1119413"/>
                <a:gd name="connsiteY2" fmla="*/ 269448 h 743029"/>
                <a:gd name="connsiteX3" fmla="*/ 872740 w 1119413"/>
                <a:gd name="connsiteY3" fmla="*/ 475500 h 743029"/>
                <a:gd name="connsiteX4" fmla="*/ 859633 w 1119413"/>
                <a:gd name="connsiteY4" fmla="*/ 478665 h 743029"/>
                <a:gd name="connsiteX5" fmla="*/ 828972 w 1119413"/>
                <a:gd name="connsiteY5" fmla="*/ 503659 h 743029"/>
                <a:gd name="connsiteX6" fmla="*/ 786492 w 1119413"/>
                <a:gd name="connsiteY6" fmla="*/ 626902 h 743029"/>
                <a:gd name="connsiteX7" fmla="*/ 788307 w 1119413"/>
                <a:gd name="connsiteY7" fmla="*/ 645046 h 743029"/>
                <a:gd name="connsiteX8" fmla="*/ 788307 w 1119413"/>
                <a:gd name="connsiteY8" fmla="*/ 649584 h 743029"/>
                <a:gd name="connsiteX9" fmla="*/ 558800 w 1119413"/>
                <a:gd name="connsiteY9" fmla="*/ 743029 h 743029"/>
                <a:gd name="connsiteX10" fmla="*/ 329293 w 1119413"/>
                <a:gd name="connsiteY10" fmla="*/ 649584 h 743029"/>
                <a:gd name="connsiteX11" fmla="*/ 329293 w 1119413"/>
                <a:gd name="connsiteY11" fmla="*/ 645046 h 743029"/>
                <a:gd name="connsiteX12" fmla="*/ 331105 w 1119413"/>
                <a:gd name="connsiteY12" fmla="*/ 626902 h 743029"/>
                <a:gd name="connsiteX13" fmla="*/ 288754 w 1119413"/>
                <a:gd name="connsiteY13" fmla="*/ 504042 h 743029"/>
                <a:gd name="connsiteX14" fmla="*/ 257030 w 1119413"/>
                <a:gd name="connsiteY14" fmla="*/ 478001 h 743029"/>
                <a:gd name="connsiteX15" fmla="*/ 246674 w 1119413"/>
                <a:gd name="connsiteY15" fmla="*/ 475500 h 743029"/>
                <a:gd name="connsiteX16" fmla="*/ 0 w 1119413"/>
                <a:gd name="connsiteY16" fmla="*/ 269448 h 743029"/>
                <a:gd name="connsiteX17" fmla="*/ 0 w 1119413"/>
                <a:gd name="connsiteY17" fmla="*/ 248584 h 743029"/>
                <a:gd name="connsiteX18" fmla="*/ 559708 w 1119413"/>
                <a:gd name="connsiteY18" fmla="*/ 0 h 74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19413" h="743029">
                  <a:moveTo>
                    <a:pt x="559708" y="0"/>
                  </a:moveTo>
                  <a:cubicBezTo>
                    <a:pt x="869042" y="0"/>
                    <a:pt x="1119413" y="111589"/>
                    <a:pt x="1119413" y="248584"/>
                  </a:cubicBezTo>
                  <a:lnTo>
                    <a:pt x="1119413" y="269448"/>
                  </a:lnTo>
                  <a:cubicBezTo>
                    <a:pt x="1119413" y="355070"/>
                    <a:pt x="1021612" y="430768"/>
                    <a:pt x="872740" y="475500"/>
                  </a:cubicBezTo>
                  <a:lnTo>
                    <a:pt x="859633" y="478665"/>
                  </a:lnTo>
                  <a:lnTo>
                    <a:pt x="828972" y="503659"/>
                  </a:lnTo>
                  <a:cubicBezTo>
                    <a:pt x="791594" y="547291"/>
                    <a:pt x="786492" y="598324"/>
                    <a:pt x="786492" y="626902"/>
                  </a:cubicBezTo>
                  <a:cubicBezTo>
                    <a:pt x="786492" y="633252"/>
                    <a:pt x="788307" y="638695"/>
                    <a:pt x="788307" y="645046"/>
                  </a:cubicBezTo>
                  <a:lnTo>
                    <a:pt x="788307" y="649584"/>
                  </a:lnTo>
                  <a:cubicBezTo>
                    <a:pt x="788307" y="701295"/>
                    <a:pt x="685798" y="743029"/>
                    <a:pt x="558800" y="743029"/>
                  </a:cubicBezTo>
                  <a:cubicBezTo>
                    <a:pt x="431799" y="743029"/>
                    <a:pt x="329293" y="701295"/>
                    <a:pt x="329293" y="649584"/>
                  </a:cubicBezTo>
                  <a:cubicBezTo>
                    <a:pt x="329293" y="648677"/>
                    <a:pt x="327478" y="651397"/>
                    <a:pt x="329293" y="645046"/>
                  </a:cubicBezTo>
                  <a:cubicBezTo>
                    <a:pt x="331105" y="638695"/>
                    <a:pt x="330201" y="665006"/>
                    <a:pt x="331105" y="626902"/>
                  </a:cubicBezTo>
                  <a:cubicBezTo>
                    <a:pt x="331786" y="598324"/>
                    <a:pt x="326344" y="547802"/>
                    <a:pt x="288754" y="504042"/>
                  </a:cubicBezTo>
                  <a:lnTo>
                    <a:pt x="257030" y="478001"/>
                  </a:lnTo>
                  <a:lnTo>
                    <a:pt x="246674" y="475500"/>
                  </a:lnTo>
                  <a:cubicBezTo>
                    <a:pt x="97802" y="430768"/>
                    <a:pt x="0" y="355070"/>
                    <a:pt x="0" y="269448"/>
                  </a:cubicBezTo>
                  <a:lnTo>
                    <a:pt x="0" y="248584"/>
                  </a:lnTo>
                  <a:cubicBezTo>
                    <a:pt x="0" y="111589"/>
                    <a:pt x="250372" y="0"/>
                    <a:pt x="559708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37" name="Freeform 4">
              <a:extLst>
                <a:ext uri="{FF2B5EF4-FFF2-40B4-BE49-F238E27FC236}">
                  <a16:creationId xmlns:a16="http://schemas.microsoft.com/office/drawing/2014/main" id="{C0EC2FD3-B109-4778-A801-D5A6A1E22927}"/>
                </a:ext>
              </a:extLst>
            </p:cNvPr>
            <p:cNvSpPr/>
            <p:nvPr/>
          </p:nvSpPr>
          <p:spPr>
            <a:xfrm>
              <a:off x="8814958" y="5088125"/>
              <a:ext cx="1446130" cy="642269"/>
            </a:xfrm>
            <a:custGeom>
              <a:avLst/>
              <a:gdLst>
                <a:gd name="connsiteX0" fmla="*/ 357645 w 357645"/>
                <a:gd name="connsiteY0" fmla="*/ 79421 h 158841"/>
                <a:gd name="connsiteX1" fmla="*/ 178823 w 357645"/>
                <a:gd name="connsiteY1" fmla="*/ 158841 h 158841"/>
                <a:gd name="connsiteX2" fmla="*/ 0 w 357645"/>
                <a:gd name="connsiteY2" fmla="*/ 79421 h 158841"/>
                <a:gd name="connsiteX3" fmla="*/ 178823 w 357645"/>
                <a:gd name="connsiteY3" fmla="*/ 0 h 158841"/>
                <a:gd name="connsiteX4" fmla="*/ 357645 w 357645"/>
                <a:gd name="connsiteY4" fmla="*/ 79421 h 158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645" h="158841">
                  <a:moveTo>
                    <a:pt x="357645" y="79421"/>
                  </a:moveTo>
                  <a:cubicBezTo>
                    <a:pt x="357645" y="123284"/>
                    <a:pt x="277584" y="158841"/>
                    <a:pt x="178823" y="158841"/>
                  </a:cubicBezTo>
                  <a:cubicBezTo>
                    <a:pt x="80062" y="158841"/>
                    <a:pt x="0" y="123284"/>
                    <a:pt x="0" y="79421"/>
                  </a:cubicBezTo>
                  <a:cubicBezTo>
                    <a:pt x="0" y="35558"/>
                    <a:pt x="80062" y="0"/>
                    <a:pt x="178823" y="0"/>
                  </a:cubicBezTo>
                  <a:cubicBezTo>
                    <a:pt x="277584" y="0"/>
                    <a:pt x="357645" y="35558"/>
                    <a:pt x="357645" y="79421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8" name="Freeform 5">
              <a:extLst>
                <a:ext uri="{FF2B5EF4-FFF2-40B4-BE49-F238E27FC236}">
                  <a16:creationId xmlns:a16="http://schemas.microsoft.com/office/drawing/2014/main" id="{EBCC9D7F-5B8A-D414-93CE-BABCBF869C37}"/>
                </a:ext>
              </a:extLst>
            </p:cNvPr>
            <p:cNvSpPr/>
            <p:nvPr/>
          </p:nvSpPr>
          <p:spPr>
            <a:xfrm>
              <a:off x="9137233" y="5218220"/>
              <a:ext cx="801578" cy="356295"/>
            </a:xfrm>
            <a:custGeom>
              <a:avLst/>
              <a:gdLst>
                <a:gd name="connsiteX0" fmla="*/ 198241 w 198240"/>
                <a:gd name="connsiteY0" fmla="*/ 44058 h 88116"/>
                <a:gd name="connsiteX1" fmla="*/ 99121 w 198240"/>
                <a:gd name="connsiteY1" fmla="*/ 88116 h 88116"/>
                <a:gd name="connsiteX2" fmla="*/ 0 w 198240"/>
                <a:gd name="connsiteY2" fmla="*/ 44058 h 88116"/>
                <a:gd name="connsiteX3" fmla="*/ 99121 w 198240"/>
                <a:gd name="connsiteY3" fmla="*/ 0 h 88116"/>
                <a:gd name="connsiteX4" fmla="*/ 198241 w 198240"/>
                <a:gd name="connsiteY4" fmla="*/ 44058 h 88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240" h="88116">
                  <a:moveTo>
                    <a:pt x="198241" y="44058"/>
                  </a:moveTo>
                  <a:cubicBezTo>
                    <a:pt x="198241" y="68391"/>
                    <a:pt x="153863" y="88116"/>
                    <a:pt x="99121" y="88116"/>
                  </a:cubicBezTo>
                  <a:cubicBezTo>
                    <a:pt x="44378" y="88116"/>
                    <a:pt x="0" y="68391"/>
                    <a:pt x="0" y="44058"/>
                  </a:cubicBezTo>
                  <a:cubicBezTo>
                    <a:pt x="0" y="19725"/>
                    <a:pt x="44378" y="0"/>
                    <a:pt x="99121" y="0"/>
                  </a:cubicBezTo>
                  <a:cubicBezTo>
                    <a:pt x="153864" y="0"/>
                    <a:pt x="198241" y="19725"/>
                    <a:pt x="198241" y="4405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4C11743-CED9-8701-4D54-0E08F264AAEA}"/>
                </a:ext>
              </a:extLst>
            </p:cNvPr>
            <p:cNvSpPr/>
            <p:nvPr/>
          </p:nvSpPr>
          <p:spPr>
            <a:xfrm>
              <a:off x="8630967" y="4330995"/>
              <a:ext cx="1814110" cy="1204841"/>
            </a:xfrm>
            <a:custGeom>
              <a:avLst/>
              <a:gdLst>
                <a:gd name="connsiteX0" fmla="*/ 702128 w 1404258"/>
                <a:gd name="connsiteY0" fmla="*/ 0 h 932638"/>
                <a:gd name="connsiteX1" fmla="*/ 1404258 w 1404258"/>
                <a:gd name="connsiteY1" fmla="*/ 312088 h 932638"/>
                <a:gd name="connsiteX2" fmla="*/ 1404258 w 1404258"/>
                <a:gd name="connsiteY2" fmla="*/ 338398 h 932638"/>
                <a:gd name="connsiteX3" fmla="*/ 1094509 w 1404258"/>
                <a:gd name="connsiteY3" fmla="*/ 597192 h 932638"/>
                <a:gd name="connsiteX4" fmla="*/ 1082186 w 1404258"/>
                <a:gd name="connsiteY4" fmla="*/ 600166 h 932638"/>
                <a:gd name="connsiteX5" fmla="*/ 1043272 w 1404258"/>
                <a:gd name="connsiteY5" fmla="*/ 632076 h 932638"/>
                <a:gd name="connsiteX6" fmla="*/ 989693 w 1404258"/>
                <a:gd name="connsiteY6" fmla="*/ 786576 h 932638"/>
                <a:gd name="connsiteX7" fmla="*/ 991508 w 1404258"/>
                <a:gd name="connsiteY7" fmla="*/ 809256 h 932638"/>
                <a:gd name="connsiteX8" fmla="*/ 991508 w 1404258"/>
                <a:gd name="connsiteY8" fmla="*/ 815606 h 932638"/>
                <a:gd name="connsiteX9" fmla="*/ 703036 w 1404258"/>
                <a:gd name="connsiteY9" fmla="*/ 932638 h 932638"/>
                <a:gd name="connsiteX10" fmla="*/ 414563 w 1404258"/>
                <a:gd name="connsiteY10" fmla="*/ 815606 h 932638"/>
                <a:gd name="connsiteX11" fmla="*/ 414563 w 1404258"/>
                <a:gd name="connsiteY11" fmla="*/ 809256 h 932638"/>
                <a:gd name="connsiteX12" fmla="*/ 416379 w 1404258"/>
                <a:gd name="connsiteY12" fmla="*/ 786576 h 932638"/>
                <a:gd name="connsiteX13" fmla="*/ 362928 w 1404258"/>
                <a:gd name="connsiteY13" fmla="*/ 632203 h 932638"/>
                <a:gd name="connsiteX14" fmla="*/ 324627 w 1404258"/>
                <a:gd name="connsiteY14" fmla="*/ 600782 h 932638"/>
                <a:gd name="connsiteX15" fmla="*/ 309749 w 1404258"/>
                <a:gd name="connsiteY15" fmla="*/ 597192 h 932638"/>
                <a:gd name="connsiteX16" fmla="*/ 0 w 1404258"/>
                <a:gd name="connsiteY16" fmla="*/ 338398 h 932638"/>
                <a:gd name="connsiteX17" fmla="*/ 0 w 1404258"/>
                <a:gd name="connsiteY17" fmla="*/ 312088 h 932638"/>
                <a:gd name="connsiteX18" fmla="*/ 702128 w 1404258"/>
                <a:gd name="connsiteY18" fmla="*/ 0 h 93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04258" h="932638">
                  <a:moveTo>
                    <a:pt x="702128" y="0"/>
                  </a:moveTo>
                  <a:cubicBezTo>
                    <a:pt x="1089479" y="0"/>
                    <a:pt x="1404258" y="139715"/>
                    <a:pt x="1404258" y="312088"/>
                  </a:cubicBezTo>
                  <a:lnTo>
                    <a:pt x="1404258" y="338398"/>
                  </a:lnTo>
                  <a:cubicBezTo>
                    <a:pt x="1404258" y="446133"/>
                    <a:pt x="1281298" y="541110"/>
                    <a:pt x="1094509" y="597192"/>
                  </a:cubicBezTo>
                  <a:lnTo>
                    <a:pt x="1082186" y="600166"/>
                  </a:lnTo>
                  <a:lnTo>
                    <a:pt x="1043272" y="632076"/>
                  </a:lnTo>
                  <a:cubicBezTo>
                    <a:pt x="996327" y="686893"/>
                    <a:pt x="989693" y="750512"/>
                    <a:pt x="989693" y="786576"/>
                  </a:cubicBezTo>
                  <a:cubicBezTo>
                    <a:pt x="989693" y="793831"/>
                    <a:pt x="990601" y="801997"/>
                    <a:pt x="991508" y="809256"/>
                  </a:cubicBezTo>
                  <a:lnTo>
                    <a:pt x="991508" y="815606"/>
                  </a:lnTo>
                  <a:cubicBezTo>
                    <a:pt x="991508" y="880021"/>
                    <a:pt x="862692" y="932638"/>
                    <a:pt x="703036" y="932638"/>
                  </a:cubicBezTo>
                  <a:cubicBezTo>
                    <a:pt x="543377" y="932638"/>
                    <a:pt x="414563" y="880021"/>
                    <a:pt x="414563" y="815606"/>
                  </a:cubicBezTo>
                  <a:cubicBezTo>
                    <a:pt x="414563" y="812883"/>
                    <a:pt x="413656" y="816514"/>
                    <a:pt x="414563" y="809256"/>
                  </a:cubicBezTo>
                  <a:cubicBezTo>
                    <a:pt x="415471" y="801997"/>
                    <a:pt x="415471" y="833751"/>
                    <a:pt x="416379" y="786576"/>
                  </a:cubicBezTo>
                  <a:cubicBezTo>
                    <a:pt x="417059" y="751193"/>
                    <a:pt x="410085" y="687233"/>
                    <a:pt x="362928" y="632203"/>
                  </a:cubicBezTo>
                  <a:lnTo>
                    <a:pt x="324627" y="600782"/>
                  </a:lnTo>
                  <a:lnTo>
                    <a:pt x="309749" y="597192"/>
                  </a:lnTo>
                  <a:cubicBezTo>
                    <a:pt x="122961" y="541110"/>
                    <a:pt x="0" y="446133"/>
                    <a:pt x="0" y="338398"/>
                  </a:cubicBezTo>
                  <a:lnTo>
                    <a:pt x="0" y="312088"/>
                  </a:lnTo>
                  <a:cubicBezTo>
                    <a:pt x="0" y="139715"/>
                    <a:pt x="313872" y="0"/>
                    <a:pt x="702128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41" name="Freeform 8">
              <a:extLst>
                <a:ext uri="{FF2B5EF4-FFF2-40B4-BE49-F238E27FC236}">
                  <a16:creationId xmlns:a16="http://schemas.microsoft.com/office/drawing/2014/main" id="{E4861005-31CD-98F7-A555-6674AFC0A479}"/>
                </a:ext>
              </a:extLst>
            </p:cNvPr>
            <p:cNvSpPr/>
            <p:nvPr/>
          </p:nvSpPr>
          <p:spPr>
            <a:xfrm>
              <a:off x="8630969" y="4330996"/>
              <a:ext cx="1814107" cy="806355"/>
            </a:xfrm>
            <a:custGeom>
              <a:avLst/>
              <a:gdLst>
                <a:gd name="connsiteX0" fmla="*/ 448651 w 448650"/>
                <a:gd name="connsiteY0" fmla="*/ 99710 h 199421"/>
                <a:gd name="connsiteX1" fmla="*/ 224325 w 448650"/>
                <a:gd name="connsiteY1" fmla="*/ 199421 h 199421"/>
                <a:gd name="connsiteX2" fmla="*/ 0 w 448650"/>
                <a:gd name="connsiteY2" fmla="*/ 99710 h 199421"/>
                <a:gd name="connsiteX3" fmla="*/ 224325 w 448650"/>
                <a:gd name="connsiteY3" fmla="*/ 0 h 199421"/>
                <a:gd name="connsiteX4" fmla="*/ 448651 w 448650"/>
                <a:gd name="connsiteY4" fmla="*/ 99710 h 199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8650" h="199421">
                  <a:moveTo>
                    <a:pt x="448651" y="99710"/>
                  </a:moveTo>
                  <a:cubicBezTo>
                    <a:pt x="448651" y="154779"/>
                    <a:pt x="348217" y="199421"/>
                    <a:pt x="224325" y="199421"/>
                  </a:cubicBezTo>
                  <a:cubicBezTo>
                    <a:pt x="100434" y="199421"/>
                    <a:pt x="0" y="154779"/>
                    <a:pt x="0" y="99710"/>
                  </a:cubicBezTo>
                  <a:cubicBezTo>
                    <a:pt x="0" y="44642"/>
                    <a:pt x="100434" y="0"/>
                    <a:pt x="224325" y="0"/>
                  </a:cubicBezTo>
                  <a:cubicBezTo>
                    <a:pt x="348217" y="0"/>
                    <a:pt x="448651" y="44642"/>
                    <a:pt x="448651" y="9971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2" name="Freeform 9">
              <a:extLst>
                <a:ext uri="{FF2B5EF4-FFF2-40B4-BE49-F238E27FC236}">
                  <a16:creationId xmlns:a16="http://schemas.microsoft.com/office/drawing/2014/main" id="{59AD4FFD-2F1C-E0C3-D608-A83A40C3FF16}"/>
                </a:ext>
              </a:extLst>
            </p:cNvPr>
            <p:cNvSpPr/>
            <p:nvPr/>
          </p:nvSpPr>
          <p:spPr>
            <a:xfrm>
              <a:off x="9035276" y="4493908"/>
              <a:ext cx="1005491" cy="445369"/>
            </a:xfrm>
            <a:custGeom>
              <a:avLst/>
              <a:gdLst>
                <a:gd name="connsiteX0" fmla="*/ 248671 w 248670"/>
                <a:gd name="connsiteY0" fmla="*/ 55073 h 110145"/>
                <a:gd name="connsiteX1" fmla="*/ 124335 w 248670"/>
                <a:gd name="connsiteY1" fmla="*/ 110145 h 110145"/>
                <a:gd name="connsiteX2" fmla="*/ 0 w 248670"/>
                <a:gd name="connsiteY2" fmla="*/ 55073 h 110145"/>
                <a:gd name="connsiteX3" fmla="*/ 124335 w 248670"/>
                <a:gd name="connsiteY3" fmla="*/ 0 h 110145"/>
                <a:gd name="connsiteX4" fmla="*/ 248671 w 248670"/>
                <a:gd name="connsiteY4" fmla="*/ 55073 h 11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670" h="110145">
                  <a:moveTo>
                    <a:pt x="248671" y="55073"/>
                  </a:moveTo>
                  <a:cubicBezTo>
                    <a:pt x="248671" y="85488"/>
                    <a:pt x="193004" y="110145"/>
                    <a:pt x="124335" y="110145"/>
                  </a:cubicBezTo>
                  <a:cubicBezTo>
                    <a:pt x="55667" y="110145"/>
                    <a:pt x="0" y="85488"/>
                    <a:pt x="0" y="55073"/>
                  </a:cubicBezTo>
                  <a:cubicBezTo>
                    <a:pt x="0" y="24657"/>
                    <a:pt x="55667" y="0"/>
                    <a:pt x="124335" y="0"/>
                  </a:cubicBezTo>
                  <a:cubicBezTo>
                    <a:pt x="193004" y="0"/>
                    <a:pt x="248671" y="24657"/>
                    <a:pt x="248671" y="5507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932E80D-54DF-B8C8-353E-F0461B536356}"/>
                </a:ext>
              </a:extLst>
            </p:cNvPr>
            <p:cNvSpPr/>
            <p:nvPr/>
          </p:nvSpPr>
          <p:spPr>
            <a:xfrm>
              <a:off x="8418854" y="3419156"/>
              <a:ext cx="2238339" cy="1483787"/>
            </a:xfrm>
            <a:custGeom>
              <a:avLst/>
              <a:gdLst>
                <a:gd name="connsiteX0" fmla="*/ 866322 w 1732643"/>
                <a:gd name="connsiteY0" fmla="*/ 0 h 1148563"/>
                <a:gd name="connsiteX1" fmla="*/ 1732643 w 1732643"/>
                <a:gd name="connsiteY1" fmla="*/ 384668 h 1148563"/>
                <a:gd name="connsiteX2" fmla="*/ 1732643 w 1732643"/>
                <a:gd name="connsiteY2" fmla="*/ 416422 h 1148563"/>
                <a:gd name="connsiteX3" fmla="*/ 1350917 w 1732643"/>
                <a:gd name="connsiteY3" fmla="*/ 735354 h 1148563"/>
                <a:gd name="connsiteX4" fmla="*/ 1328576 w 1732643"/>
                <a:gd name="connsiteY4" fmla="*/ 740741 h 1148563"/>
                <a:gd name="connsiteX5" fmla="*/ 1282700 w 1732643"/>
                <a:gd name="connsiteY5" fmla="*/ 778454 h 1148563"/>
                <a:gd name="connsiteX6" fmla="*/ 1217386 w 1732643"/>
                <a:gd name="connsiteY6" fmla="*/ 968932 h 1148563"/>
                <a:gd name="connsiteX7" fmla="*/ 1220106 w 1732643"/>
                <a:gd name="connsiteY7" fmla="*/ 997055 h 1148563"/>
                <a:gd name="connsiteX8" fmla="*/ 1220106 w 1732643"/>
                <a:gd name="connsiteY8" fmla="*/ 1004313 h 1148563"/>
                <a:gd name="connsiteX9" fmla="*/ 865413 w 1732643"/>
                <a:gd name="connsiteY9" fmla="*/ 1148563 h 1148563"/>
                <a:gd name="connsiteX10" fmla="*/ 510721 w 1732643"/>
                <a:gd name="connsiteY10" fmla="*/ 1004313 h 1148563"/>
                <a:gd name="connsiteX11" fmla="*/ 510721 w 1732643"/>
                <a:gd name="connsiteY11" fmla="*/ 997055 h 1148563"/>
                <a:gd name="connsiteX12" fmla="*/ 513444 w 1732643"/>
                <a:gd name="connsiteY12" fmla="*/ 968932 h 1148563"/>
                <a:gd name="connsiteX13" fmla="*/ 448256 w 1732643"/>
                <a:gd name="connsiteY13" fmla="*/ 778454 h 1148563"/>
                <a:gd name="connsiteX14" fmla="*/ 401571 w 1732643"/>
                <a:gd name="connsiteY14" fmla="*/ 740139 h 1148563"/>
                <a:gd name="connsiteX15" fmla="*/ 381727 w 1732643"/>
                <a:gd name="connsiteY15" fmla="*/ 735354 h 1148563"/>
                <a:gd name="connsiteX16" fmla="*/ 0 w 1732643"/>
                <a:gd name="connsiteY16" fmla="*/ 416422 h 1148563"/>
                <a:gd name="connsiteX17" fmla="*/ 0 w 1732643"/>
                <a:gd name="connsiteY17" fmla="*/ 384668 h 1148563"/>
                <a:gd name="connsiteX18" fmla="*/ 866322 w 1732643"/>
                <a:gd name="connsiteY18" fmla="*/ 0 h 1148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32643" h="1148563">
                  <a:moveTo>
                    <a:pt x="866322" y="0"/>
                  </a:moveTo>
                  <a:cubicBezTo>
                    <a:pt x="1345293" y="0"/>
                    <a:pt x="1732643" y="172376"/>
                    <a:pt x="1732643" y="384668"/>
                  </a:cubicBezTo>
                  <a:lnTo>
                    <a:pt x="1732643" y="416422"/>
                  </a:lnTo>
                  <a:cubicBezTo>
                    <a:pt x="1732643" y="549105"/>
                    <a:pt x="1581334" y="666195"/>
                    <a:pt x="1350917" y="735354"/>
                  </a:cubicBezTo>
                  <a:lnTo>
                    <a:pt x="1328576" y="740741"/>
                  </a:lnTo>
                  <a:lnTo>
                    <a:pt x="1282700" y="778454"/>
                  </a:lnTo>
                  <a:cubicBezTo>
                    <a:pt x="1224699" y="846284"/>
                    <a:pt x="1216705" y="924703"/>
                    <a:pt x="1217386" y="968932"/>
                  </a:cubicBezTo>
                  <a:cubicBezTo>
                    <a:pt x="1217386" y="978910"/>
                    <a:pt x="1219198" y="987984"/>
                    <a:pt x="1220106" y="997055"/>
                  </a:cubicBezTo>
                  <a:lnTo>
                    <a:pt x="1220106" y="1004313"/>
                  </a:lnTo>
                  <a:cubicBezTo>
                    <a:pt x="1220106" y="1084152"/>
                    <a:pt x="1061358" y="1148563"/>
                    <a:pt x="865413" y="1148563"/>
                  </a:cubicBezTo>
                  <a:cubicBezTo>
                    <a:pt x="669472" y="1148563"/>
                    <a:pt x="510721" y="1084152"/>
                    <a:pt x="510721" y="1004313"/>
                  </a:cubicBezTo>
                  <a:cubicBezTo>
                    <a:pt x="510721" y="1002501"/>
                    <a:pt x="508909" y="1007036"/>
                    <a:pt x="510721" y="997055"/>
                  </a:cubicBezTo>
                  <a:cubicBezTo>
                    <a:pt x="512536" y="987076"/>
                    <a:pt x="513444" y="978006"/>
                    <a:pt x="513444" y="968932"/>
                  </a:cubicBezTo>
                  <a:cubicBezTo>
                    <a:pt x="514803" y="924703"/>
                    <a:pt x="506468" y="846284"/>
                    <a:pt x="448256" y="778454"/>
                  </a:cubicBezTo>
                  <a:lnTo>
                    <a:pt x="401571" y="740139"/>
                  </a:lnTo>
                  <a:lnTo>
                    <a:pt x="381727" y="735354"/>
                  </a:lnTo>
                  <a:cubicBezTo>
                    <a:pt x="151309" y="666195"/>
                    <a:pt x="0" y="549105"/>
                    <a:pt x="0" y="416422"/>
                  </a:cubicBezTo>
                  <a:lnTo>
                    <a:pt x="0" y="384668"/>
                  </a:lnTo>
                  <a:cubicBezTo>
                    <a:pt x="0" y="172376"/>
                    <a:pt x="388256" y="0"/>
                    <a:pt x="86632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45" name="Freeform 12">
              <a:extLst>
                <a:ext uri="{FF2B5EF4-FFF2-40B4-BE49-F238E27FC236}">
                  <a16:creationId xmlns:a16="http://schemas.microsoft.com/office/drawing/2014/main" id="{2002ABA0-56B1-3718-374B-D5810ADCD0E6}"/>
                </a:ext>
              </a:extLst>
            </p:cNvPr>
            <p:cNvSpPr/>
            <p:nvPr/>
          </p:nvSpPr>
          <p:spPr>
            <a:xfrm>
              <a:off x="8418855" y="3417989"/>
              <a:ext cx="2238335" cy="993879"/>
            </a:xfrm>
            <a:custGeom>
              <a:avLst/>
              <a:gdLst>
                <a:gd name="connsiteX0" fmla="*/ 553568 w 553567"/>
                <a:gd name="connsiteY0" fmla="*/ 122899 h 245798"/>
                <a:gd name="connsiteX1" fmla="*/ 276784 w 553567"/>
                <a:gd name="connsiteY1" fmla="*/ 245798 h 245798"/>
                <a:gd name="connsiteX2" fmla="*/ 0 w 553567"/>
                <a:gd name="connsiteY2" fmla="*/ 122899 h 245798"/>
                <a:gd name="connsiteX3" fmla="*/ 276784 w 553567"/>
                <a:gd name="connsiteY3" fmla="*/ 0 h 245798"/>
                <a:gd name="connsiteX4" fmla="*/ 553568 w 553567"/>
                <a:gd name="connsiteY4" fmla="*/ 122899 h 2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67" h="245798">
                  <a:moveTo>
                    <a:pt x="553568" y="122899"/>
                  </a:moveTo>
                  <a:cubicBezTo>
                    <a:pt x="553568" y="190774"/>
                    <a:pt x="429647" y="245798"/>
                    <a:pt x="276784" y="245798"/>
                  </a:cubicBezTo>
                  <a:cubicBezTo>
                    <a:pt x="123920" y="245798"/>
                    <a:pt x="0" y="190774"/>
                    <a:pt x="0" y="122899"/>
                  </a:cubicBezTo>
                  <a:cubicBezTo>
                    <a:pt x="0" y="55024"/>
                    <a:pt x="123920" y="0"/>
                    <a:pt x="276784" y="0"/>
                  </a:cubicBezTo>
                  <a:cubicBezTo>
                    <a:pt x="429647" y="0"/>
                    <a:pt x="553568" y="55024"/>
                    <a:pt x="553568" y="122899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6" name="Freeform 13">
              <a:extLst>
                <a:ext uri="{FF2B5EF4-FFF2-40B4-BE49-F238E27FC236}">
                  <a16:creationId xmlns:a16="http://schemas.microsoft.com/office/drawing/2014/main" id="{83101155-FC16-32B3-3F41-F1F6098DF37D}"/>
                </a:ext>
              </a:extLst>
            </p:cNvPr>
            <p:cNvSpPr/>
            <p:nvPr/>
          </p:nvSpPr>
          <p:spPr>
            <a:xfrm>
              <a:off x="8915741" y="3593791"/>
              <a:ext cx="1244563" cy="553196"/>
            </a:xfrm>
            <a:custGeom>
              <a:avLst/>
              <a:gdLst>
                <a:gd name="connsiteX0" fmla="*/ 307795 w 307795"/>
                <a:gd name="connsiteY0" fmla="*/ 68406 h 136812"/>
                <a:gd name="connsiteX1" fmla="*/ 153898 w 307795"/>
                <a:gd name="connsiteY1" fmla="*/ 136812 h 136812"/>
                <a:gd name="connsiteX2" fmla="*/ 0 w 307795"/>
                <a:gd name="connsiteY2" fmla="*/ 68406 h 136812"/>
                <a:gd name="connsiteX3" fmla="*/ 153898 w 307795"/>
                <a:gd name="connsiteY3" fmla="*/ 0 h 136812"/>
                <a:gd name="connsiteX4" fmla="*/ 307795 w 307795"/>
                <a:gd name="connsiteY4" fmla="*/ 68406 h 13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795" h="136812">
                  <a:moveTo>
                    <a:pt x="307795" y="68406"/>
                  </a:moveTo>
                  <a:cubicBezTo>
                    <a:pt x="307795" y="106186"/>
                    <a:pt x="238893" y="136812"/>
                    <a:pt x="153898" y="136812"/>
                  </a:cubicBezTo>
                  <a:cubicBezTo>
                    <a:pt x="68903" y="136812"/>
                    <a:pt x="0" y="106186"/>
                    <a:pt x="0" y="68406"/>
                  </a:cubicBezTo>
                  <a:cubicBezTo>
                    <a:pt x="0" y="30626"/>
                    <a:pt x="68903" y="0"/>
                    <a:pt x="153898" y="0"/>
                  </a:cubicBezTo>
                  <a:cubicBezTo>
                    <a:pt x="238893" y="0"/>
                    <a:pt x="307795" y="30626"/>
                    <a:pt x="307795" y="6840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892E8F-1C64-9838-04FC-DC207BFBF011}"/>
                </a:ext>
              </a:extLst>
            </p:cNvPr>
            <p:cNvSpPr/>
            <p:nvPr/>
          </p:nvSpPr>
          <p:spPr>
            <a:xfrm>
              <a:off x="8163379" y="2274090"/>
              <a:ext cx="2749289" cy="1823676"/>
            </a:xfrm>
            <a:custGeom>
              <a:avLst/>
              <a:gdLst>
                <a:gd name="connsiteX0" fmla="*/ 1064079 w 2128157"/>
                <a:gd name="connsiteY0" fmla="*/ 0 h 1411663"/>
                <a:gd name="connsiteX1" fmla="*/ 2128157 w 2128157"/>
                <a:gd name="connsiteY1" fmla="*/ 472670 h 1411663"/>
                <a:gd name="connsiteX2" fmla="*/ 2128157 w 2128157"/>
                <a:gd name="connsiteY2" fmla="*/ 511682 h 1411663"/>
                <a:gd name="connsiteX3" fmla="*/ 1659082 w 2128157"/>
                <a:gd name="connsiteY3" fmla="*/ 903690 h 1411663"/>
                <a:gd name="connsiteX4" fmla="*/ 1627667 w 2128157"/>
                <a:gd name="connsiteY4" fmla="*/ 911259 h 1411663"/>
                <a:gd name="connsiteX5" fmla="*/ 1620153 w 2128157"/>
                <a:gd name="connsiteY5" fmla="*/ 916463 h 1411663"/>
                <a:gd name="connsiteX6" fmla="*/ 1498597 w 2128157"/>
                <a:gd name="connsiteY6" fmla="*/ 1191205 h 1411663"/>
                <a:gd name="connsiteX7" fmla="*/ 1501320 w 2128157"/>
                <a:gd name="connsiteY7" fmla="*/ 1225678 h 1411663"/>
                <a:gd name="connsiteX8" fmla="*/ 1501320 w 2128157"/>
                <a:gd name="connsiteY8" fmla="*/ 1234752 h 1411663"/>
                <a:gd name="connsiteX9" fmla="*/ 1064985 w 2128157"/>
                <a:gd name="connsiteY9" fmla="*/ 1411663 h 1411663"/>
                <a:gd name="connsiteX10" fmla="*/ 628648 w 2128157"/>
                <a:gd name="connsiteY10" fmla="*/ 1234752 h 1411663"/>
                <a:gd name="connsiteX11" fmla="*/ 628648 w 2128157"/>
                <a:gd name="connsiteY11" fmla="*/ 1225678 h 1411663"/>
                <a:gd name="connsiteX12" fmla="*/ 631371 w 2128157"/>
                <a:gd name="connsiteY12" fmla="*/ 1191205 h 1411663"/>
                <a:gd name="connsiteX13" fmla="*/ 509814 w 2128157"/>
                <a:gd name="connsiteY13" fmla="*/ 916723 h 1411663"/>
                <a:gd name="connsiteX14" fmla="*/ 502289 w 2128157"/>
                <a:gd name="connsiteY14" fmla="*/ 911474 h 1411663"/>
                <a:gd name="connsiteX15" fmla="*/ 469075 w 2128157"/>
                <a:gd name="connsiteY15" fmla="*/ 903451 h 1411663"/>
                <a:gd name="connsiteX16" fmla="*/ 0 w 2128157"/>
                <a:gd name="connsiteY16" fmla="*/ 511682 h 1411663"/>
                <a:gd name="connsiteX17" fmla="*/ 0 w 2128157"/>
                <a:gd name="connsiteY17" fmla="*/ 472670 h 1411663"/>
                <a:gd name="connsiteX18" fmla="*/ 1064079 w 2128157"/>
                <a:gd name="connsiteY18" fmla="*/ 0 h 141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28157" h="1411663">
                  <a:moveTo>
                    <a:pt x="1064079" y="0"/>
                  </a:moveTo>
                  <a:cubicBezTo>
                    <a:pt x="1651906" y="0"/>
                    <a:pt x="2128157" y="212292"/>
                    <a:pt x="2128157" y="472670"/>
                  </a:cubicBezTo>
                  <a:lnTo>
                    <a:pt x="2128157" y="511682"/>
                  </a:lnTo>
                  <a:cubicBezTo>
                    <a:pt x="2128157" y="674986"/>
                    <a:pt x="1942122" y="818796"/>
                    <a:pt x="1659082" y="903690"/>
                  </a:cubicBezTo>
                  <a:lnTo>
                    <a:pt x="1627667" y="911259"/>
                  </a:lnTo>
                  <a:lnTo>
                    <a:pt x="1620153" y="916463"/>
                  </a:lnTo>
                  <a:cubicBezTo>
                    <a:pt x="1511397" y="1006539"/>
                    <a:pt x="1497011" y="1127697"/>
                    <a:pt x="1498597" y="1191205"/>
                  </a:cubicBezTo>
                  <a:cubicBezTo>
                    <a:pt x="1498597" y="1202998"/>
                    <a:pt x="1499504" y="1213884"/>
                    <a:pt x="1501320" y="1225678"/>
                  </a:cubicBezTo>
                  <a:lnTo>
                    <a:pt x="1501320" y="1234752"/>
                  </a:lnTo>
                  <a:cubicBezTo>
                    <a:pt x="1501320" y="1332732"/>
                    <a:pt x="1306283" y="1411663"/>
                    <a:pt x="1064985" y="1411663"/>
                  </a:cubicBezTo>
                  <a:cubicBezTo>
                    <a:pt x="823685" y="1411663"/>
                    <a:pt x="628648" y="1332732"/>
                    <a:pt x="628648" y="1234752"/>
                  </a:cubicBezTo>
                  <a:cubicBezTo>
                    <a:pt x="628648" y="1232029"/>
                    <a:pt x="627740" y="1237472"/>
                    <a:pt x="628648" y="1225678"/>
                  </a:cubicBezTo>
                  <a:cubicBezTo>
                    <a:pt x="629555" y="1213884"/>
                    <a:pt x="629555" y="1263782"/>
                    <a:pt x="631371" y="1191205"/>
                  </a:cubicBezTo>
                  <a:cubicBezTo>
                    <a:pt x="632957" y="1127697"/>
                    <a:pt x="618571" y="1007232"/>
                    <a:pt x="509814" y="916723"/>
                  </a:cubicBezTo>
                  <a:lnTo>
                    <a:pt x="502289" y="911474"/>
                  </a:lnTo>
                  <a:lnTo>
                    <a:pt x="469075" y="903451"/>
                  </a:lnTo>
                  <a:cubicBezTo>
                    <a:pt x="186036" y="818371"/>
                    <a:pt x="0" y="674418"/>
                    <a:pt x="0" y="511682"/>
                  </a:cubicBezTo>
                  <a:lnTo>
                    <a:pt x="0" y="472670"/>
                  </a:lnTo>
                  <a:cubicBezTo>
                    <a:pt x="0" y="211385"/>
                    <a:pt x="476251" y="0"/>
                    <a:pt x="106407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49" name="Freeform 16">
              <a:extLst>
                <a:ext uri="{FF2B5EF4-FFF2-40B4-BE49-F238E27FC236}">
                  <a16:creationId xmlns:a16="http://schemas.microsoft.com/office/drawing/2014/main" id="{18BDA93D-64B2-474A-FB8D-E147B04C70F8}"/>
                </a:ext>
              </a:extLst>
            </p:cNvPr>
            <p:cNvSpPr/>
            <p:nvPr/>
          </p:nvSpPr>
          <p:spPr>
            <a:xfrm>
              <a:off x="8163380" y="2272915"/>
              <a:ext cx="2749286" cy="1221250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0" name="Freeform 17">
              <a:extLst>
                <a:ext uri="{FF2B5EF4-FFF2-40B4-BE49-F238E27FC236}">
                  <a16:creationId xmlns:a16="http://schemas.microsoft.com/office/drawing/2014/main" id="{05C9BEFD-0B8A-8FC6-5868-BF35FB0CA325}"/>
                </a:ext>
              </a:extLst>
            </p:cNvPr>
            <p:cNvSpPr/>
            <p:nvPr/>
          </p:nvSpPr>
          <p:spPr>
            <a:xfrm>
              <a:off x="8811442" y="2531932"/>
              <a:ext cx="1453161" cy="644611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F65B380-F323-50F1-DB0F-EE4730EAD928}"/>
                </a:ext>
              </a:extLst>
            </p:cNvPr>
            <p:cNvSpPr/>
            <p:nvPr/>
          </p:nvSpPr>
          <p:spPr>
            <a:xfrm>
              <a:off x="7909076" y="955560"/>
              <a:ext cx="3257893" cy="2161213"/>
            </a:xfrm>
            <a:custGeom>
              <a:avLst/>
              <a:gdLst>
                <a:gd name="connsiteX0" fmla="*/ 1260928 w 2521855"/>
                <a:gd name="connsiteY0" fmla="*/ 0 h 1672942"/>
                <a:gd name="connsiteX1" fmla="*/ 2521855 w 2521855"/>
                <a:gd name="connsiteY1" fmla="*/ 559764 h 1672942"/>
                <a:gd name="connsiteX2" fmla="*/ 2521855 w 2521855"/>
                <a:gd name="connsiteY2" fmla="*/ 606034 h 1672942"/>
                <a:gd name="connsiteX3" fmla="*/ 1966053 w 2521855"/>
                <a:gd name="connsiteY3" fmla="*/ 1070257 h 1672942"/>
                <a:gd name="connsiteX4" fmla="*/ 1930894 w 2521855"/>
                <a:gd name="connsiteY4" fmla="*/ 1078724 h 1672942"/>
                <a:gd name="connsiteX5" fmla="*/ 1919489 w 2521855"/>
                <a:gd name="connsiteY5" fmla="*/ 1086609 h 1672942"/>
                <a:gd name="connsiteX6" fmla="*/ 1775276 w 2521855"/>
                <a:gd name="connsiteY6" fmla="*/ 1411660 h 1672942"/>
                <a:gd name="connsiteX7" fmla="*/ 1778906 w 2521855"/>
                <a:gd name="connsiteY7" fmla="*/ 1452484 h 1672942"/>
                <a:gd name="connsiteX8" fmla="*/ 1778906 w 2521855"/>
                <a:gd name="connsiteY8" fmla="*/ 1463370 h 1672942"/>
                <a:gd name="connsiteX9" fmla="*/ 1261835 w 2521855"/>
                <a:gd name="connsiteY9" fmla="*/ 1672942 h 1672942"/>
                <a:gd name="connsiteX10" fmla="*/ 744763 w 2521855"/>
                <a:gd name="connsiteY10" fmla="*/ 1463370 h 1672942"/>
                <a:gd name="connsiteX11" fmla="*/ 744763 w 2521855"/>
                <a:gd name="connsiteY11" fmla="*/ 1452484 h 1672942"/>
                <a:gd name="connsiteX12" fmla="*/ 748391 w 2521855"/>
                <a:gd name="connsiteY12" fmla="*/ 1411660 h 1672942"/>
                <a:gd name="connsiteX13" fmla="*/ 603879 w 2521855"/>
                <a:gd name="connsiteY13" fmla="*/ 1086646 h 1672942"/>
                <a:gd name="connsiteX14" fmla="*/ 593293 w 2521855"/>
                <a:gd name="connsiteY14" fmla="*/ 1079285 h 1672942"/>
                <a:gd name="connsiteX15" fmla="*/ 555802 w 2521855"/>
                <a:gd name="connsiteY15" fmla="*/ 1070257 h 1672942"/>
                <a:gd name="connsiteX16" fmla="*/ 0 w 2521855"/>
                <a:gd name="connsiteY16" fmla="*/ 606034 h 1672942"/>
                <a:gd name="connsiteX17" fmla="*/ 0 w 2521855"/>
                <a:gd name="connsiteY17" fmla="*/ 559764 h 1672942"/>
                <a:gd name="connsiteX18" fmla="*/ 1260928 w 2521855"/>
                <a:gd name="connsiteY18" fmla="*/ 0 h 167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21855" h="1672942">
                  <a:moveTo>
                    <a:pt x="1260928" y="0"/>
                  </a:moveTo>
                  <a:cubicBezTo>
                    <a:pt x="1957612" y="0"/>
                    <a:pt x="2521855" y="250396"/>
                    <a:pt x="2521855" y="559764"/>
                  </a:cubicBezTo>
                  <a:lnTo>
                    <a:pt x="2521855" y="606034"/>
                  </a:lnTo>
                  <a:cubicBezTo>
                    <a:pt x="2521855" y="799389"/>
                    <a:pt x="2301448" y="969708"/>
                    <a:pt x="1966053" y="1070257"/>
                  </a:cubicBezTo>
                  <a:lnTo>
                    <a:pt x="1930894" y="1078724"/>
                  </a:lnTo>
                  <a:lnTo>
                    <a:pt x="1919489" y="1086609"/>
                  </a:lnTo>
                  <a:cubicBezTo>
                    <a:pt x="1790158" y="1193454"/>
                    <a:pt x="1773690" y="1336244"/>
                    <a:pt x="1775276" y="1411660"/>
                  </a:cubicBezTo>
                  <a:cubicBezTo>
                    <a:pt x="1775276" y="1425266"/>
                    <a:pt x="1777091" y="1438875"/>
                    <a:pt x="1778906" y="1452484"/>
                  </a:cubicBezTo>
                  <a:lnTo>
                    <a:pt x="1778906" y="1463370"/>
                  </a:lnTo>
                  <a:cubicBezTo>
                    <a:pt x="1778906" y="1579497"/>
                    <a:pt x="1547584" y="1672942"/>
                    <a:pt x="1261835" y="1672942"/>
                  </a:cubicBezTo>
                  <a:cubicBezTo>
                    <a:pt x="976086" y="1672942"/>
                    <a:pt x="744763" y="1579497"/>
                    <a:pt x="744763" y="1463370"/>
                  </a:cubicBezTo>
                  <a:cubicBezTo>
                    <a:pt x="744763" y="1459742"/>
                    <a:pt x="742948" y="1466093"/>
                    <a:pt x="744763" y="1452484"/>
                  </a:cubicBezTo>
                  <a:cubicBezTo>
                    <a:pt x="746578" y="1438875"/>
                    <a:pt x="748391" y="1425266"/>
                    <a:pt x="748391" y="1411660"/>
                  </a:cubicBezTo>
                  <a:cubicBezTo>
                    <a:pt x="749185" y="1337038"/>
                    <a:pt x="732615" y="1193652"/>
                    <a:pt x="603879" y="1086646"/>
                  </a:cubicBezTo>
                  <a:lnTo>
                    <a:pt x="593293" y="1079285"/>
                  </a:lnTo>
                  <a:lnTo>
                    <a:pt x="555802" y="1070257"/>
                  </a:lnTo>
                  <a:cubicBezTo>
                    <a:pt x="220408" y="969708"/>
                    <a:pt x="0" y="799389"/>
                    <a:pt x="0" y="606034"/>
                  </a:cubicBezTo>
                  <a:lnTo>
                    <a:pt x="0" y="559764"/>
                  </a:lnTo>
                  <a:cubicBezTo>
                    <a:pt x="0" y="250396"/>
                    <a:pt x="564244" y="0"/>
                    <a:pt x="1260928" y="0"/>
                  </a:cubicBezTo>
                  <a:close/>
                </a:path>
              </a:pathLst>
            </a:custGeom>
            <a:solidFill>
              <a:srgbClr val="6B4C9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3" name="Freeform 20">
              <a:extLst>
                <a:ext uri="{FF2B5EF4-FFF2-40B4-BE49-F238E27FC236}">
                  <a16:creationId xmlns:a16="http://schemas.microsoft.com/office/drawing/2014/main" id="{B0EDD06E-D9E6-D44B-E1D9-2966243D5FA2}"/>
                </a:ext>
              </a:extLst>
            </p:cNvPr>
            <p:cNvSpPr/>
            <p:nvPr/>
          </p:nvSpPr>
          <p:spPr>
            <a:xfrm>
              <a:off x="7909076" y="955560"/>
              <a:ext cx="3257893" cy="1446277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4" name="Freeform 21">
              <a:extLst>
                <a:ext uri="{FF2B5EF4-FFF2-40B4-BE49-F238E27FC236}">
                  <a16:creationId xmlns:a16="http://schemas.microsoft.com/office/drawing/2014/main" id="{54A3BB63-1773-4878-9135-328CB2C3F3C0}"/>
                </a:ext>
              </a:extLst>
            </p:cNvPr>
            <p:cNvSpPr/>
            <p:nvPr/>
          </p:nvSpPr>
          <p:spPr>
            <a:xfrm>
              <a:off x="8534873" y="1293101"/>
              <a:ext cx="2006300" cy="728999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rgbClr val="805AAB"/>
                </a:gs>
                <a:gs pos="67000">
                  <a:srgbClr val="6B4C92"/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5" name="Freeform 22">
              <a:extLst>
                <a:ext uri="{FF2B5EF4-FFF2-40B4-BE49-F238E27FC236}">
                  <a16:creationId xmlns:a16="http://schemas.microsoft.com/office/drawing/2014/main" id="{648C827C-5499-16D2-CEF8-8CB543FA0192}"/>
                </a:ext>
              </a:extLst>
            </p:cNvPr>
            <p:cNvSpPr/>
            <p:nvPr/>
          </p:nvSpPr>
          <p:spPr>
            <a:xfrm>
              <a:off x="9473542" y="552382"/>
              <a:ext cx="124277" cy="1022299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6" name="Freeform 23">
              <a:extLst>
                <a:ext uri="{FF2B5EF4-FFF2-40B4-BE49-F238E27FC236}">
                  <a16:creationId xmlns:a16="http://schemas.microsoft.com/office/drawing/2014/main" id="{4D38481D-A476-A51E-E37A-CBFA87368ED1}"/>
                </a:ext>
              </a:extLst>
            </p:cNvPr>
            <p:cNvSpPr/>
            <p:nvPr/>
          </p:nvSpPr>
          <p:spPr>
            <a:xfrm>
              <a:off x="10018169" y="1025730"/>
              <a:ext cx="1426773" cy="729196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7" name="Freeform 24">
              <a:extLst>
                <a:ext uri="{FF2B5EF4-FFF2-40B4-BE49-F238E27FC236}">
                  <a16:creationId xmlns:a16="http://schemas.microsoft.com/office/drawing/2014/main" id="{8C4DE7AF-FD27-3BB4-BE4B-25773A936248}"/>
                </a:ext>
              </a:extLst>
            </p:cNvPr>
            <p:cNvSpPr/>
            <p:nvPr/>
          </p:nvSpPr>
          <p:spPr>
            <a:xfrm>
              <a:off x="7625239" y="1025730"/>
              <a:ext cx="1426773" cy="729196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E71732A-EF51-5986-4348-8F651F0C7D6E}"/>
                </a:ext>
              </a:extLst>
            </p:cNvPr>
            <p:cNvSpPr txBox="1"/>
            <p:nvPr/>
          </p:nvSpPr>
          <p:spPr>
            <a:xfrm>
              <a:off x="9174644" y="2544663"/>
              <a:ext cx="723903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F6D5E3EA-0271-8143-0331-67DD9488A870}"/>
                </a:ext>
              </a:extLst>
            </p:cNvPr>
            <p:cNvSpPr txBox="1"/>
            <p:nvPr/>
          </p:nvSpPr>
          <p:spPr>
            <a:xfrm>
              <a:off x="9174644" y="3566625"/>
              <a:ext cx="723903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96E99DD-E0BE-1363-EB72-18DA5EBD5B02}"/>
                </a:ext>
              </a:extLst>
            </p:cNvPr>
            <p:cNvSpPr txBox="1"/>
            <p:nvPr/>
          </p:nvSpPr>
          <p:spPr>
            <a:xfrm>
              <a:off x="9174644" y="4433910"/>
              <a:ext cx="723903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C8E2813-43E2-7EDD-6F91-6816782810C0}"/>
                </a:ext>
              </a:extLst>
            </p:cNvPr>
            <p:cNvSpPr txBox="1"/>
            <p:nvPr/>
          </p:nvSpPr>
          <p:spPr>
            <a:xfrm>
              <a:off x="9174644" y="5124388"/>
              <a:ext cx="723903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6A6243E-DE82-FB1A-E6EC-6E2B2EF35768}"/>
                </a:ext>
              </a:extLst>
            </p:cNvPr>
            <p:cNvSpPr txBox="1"/>
            <p:nvPr/>
          </p:nvSpPr>
          <p:spPr>
            <a:xfrm>
              <a:off x="9174644" y="5701209"/>
              <a:ext cx="723903" cy="33855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050" b="1" noProof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181EEEC-EBCE-CBD8-5DEF-43EEDFB363BA}"/>
                </a:ext>
              </a:extLst>
            </p:cNvPr>
            <p:cNvSpPr/>
            <p:nvPr/>
          </p:nvSpPr>
          <p:spPr>
            <a:xfrm>
              <a:off x="9295947" y="6149272"/>
              <a:ext cx="478285" cy="479305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A99512AB-C7EA-E362-793D-0C93459BC891}"/>
              </a:ext>
            </a:extLst>
          </p:cNvPr>
          <p:cNvGrpSpPr/>
          <p:nvPr/>
        </p:nvGrpSpPr>
        <p:grpSpPr>
          <a:xfrm>
            <a:off x="829243" y="2635406"/>
            <a:ext cx="3849437" cy="700190"/>
            <a:chOff x="1105657" y="2154907"/>
            <a:chExt cx="5596128" cy="933587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838100D-441B-CE4F-E7DC-E4D7583F45B6}"/>
                </a:ext>
              </a:extLst>
            </p:cNvPr>
            <p:cNvSpPr txBox="1"/>
            <p:nvPr/>
          </p:nvSpPr>
          <p:spPr>
            <a:xfrm>
              <a:off x="1105657" y="2154907"/>
              <a:ext cx="5596128" cy="451405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68580" rIns="6858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1"/>
                  </a:solidFill>
                </a:rPr>
                <a:t>02. 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85B93B8-EB51-7644-F861-DECE86F105FE}"/>
                </a:ext>
              </a:extLst>
            </p:cNvPr>
            <p:cNvSpPr txBox="1"/>
            <p:nvPr/>
          </p:nvSpPr>
          <p:spPr>
            <a:xfrm>
              <a:off x="1105657" y="2596051"/>
              <a:ext cx="5596128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ultrices.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AD30059-232D-71DE-9423-DF6EE29FBE53}"/>
              </a:ext>
            </a:extLst>
          </p:cNvPr>
          <p:cNvGrpSpPr/>
          <p:nvPr/>
        </p:nvGrpSpPr>
        <p:grpSpPr>
          <a:xfrm>
            <a:off x="829243" y="4429310"/>
            <a:ext cx="3849437" cy="700190"/>
            <a:chOff x="1105657" y="4191406"/>
            <a:chExt cx="5596128" cy="933587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43378D1-B26D-5B07-084F-C7494EABE354}"/>
                </a:ext>
              </a:extLst>
            </p:cNvPr>
            <p:cNvSpPr txBox="1"/>
            <p:nvPr/>
          </p:nvSpPr>
          <p:spPr>
            <a:xfrm>
              <a:off x="1105657" y="4191406"/>
              <a:ext cx="5596128" cy="451405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68580" rIns="6858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2">
                      <a:lumMod val="75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6BEF6B04-CCC5-1517-58D6-6CEB329FC7F4}"/>
                </a:ext>
              </a:extLst>
            </p:cNvPr>
            <p:cNvSpPr txBox="1"/>
            <p:nvPr/>
          </p:nvSpPr>
          <p:spPr>
            <a:xfrm>
              <a:off x="1105657" y="4632550"/>
              <a:ext cx="5596128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ultrices.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00431930-1613-E480-1A11-E62F39766800}"/>
              </a:ext>
            </a:extLst>
          </p:cNvPr>
          <p:cNvGrpSpPr/>
          <p:nvPr/>
        </p:nvGrpSpPr>
        <p:grpSpPr>
          <a:xfrm>
            <a:off x="829243" y="3532358"/>
            <a:ext cx="3849437" cy="700190"/>
            <a:chOff x="1105657" y="3173152"/>
            <a:chExt cx="5596128" cy="933587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28FFE67-6CA6-DEEC-E1F7-A0EE8453D52C}"/>
                </a:ext>
              </a:extLst>
            </p:cNvPr>
            <p:cNvSpPr txBox="1"/>
            <p:nvPr/>
          </p:nvSpPr>
          <p:spPr>
            <a:xfrm>
              <a:off x="1105657" y="3173152"/>
              <a:ext cx="5596128" cy="451405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</p:spPr>
          <p:txBody>
            <a:bodyPr wrap="square" lIns="0" rIns="6858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4">
                      <a:lumMod val="75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D98E1608-8ADF-3F81-8EB7-2D8A537FCA9D}"/>
                </a:ext>
              </a:extLst>
            </p:cNvPr>
            <p:cNvSpPr txBox="1"/>
            <p:nvPr/>
          </p:nvSpPr>
          <p:spPr>
            <a:xfrm>
              <a:off x="1105657" y="3614296"/>
              <a:ext cx="5596128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ultrices.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3C0CC7BB-A939-A6A6-8120-29065A9CD4F2}"/>
              </a:ext>
            </a:extLst>
          </p:cNvPr>
          <p:cNvGrpSpPr/>
          <p:nvPr/>
        </p:nvGrpSpPr>
        <p:grpSpPr>
          <a:xfrm>
            <a:off x="832104" y="5326263"/>
            <a:ext cx="3849437" cy="700190"/>
            <a:chOff x="1109472" y="5145122"/>
            <a:chExt cx="5596128" cy="933587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FD87BE2F-2E21-5AE1-A52D-0C6197FB071E}"/>
                </a:ext>
              </a:extLst>
            </p:cNvPr>
            <p:cNvSpPr txBox="1"/>
            <p:nvPr/>
          </p:nvSpPr>
          <p:spPr>
            <a:xfrm>
              <a:off x="1109472" y="5145122"/>
              <a:ext cx="5596128" cy="451405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0" rIns="6858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5">
                      <a:lumMod val="75000"/>
                    </a:schemeClr>
                  </a:solidFill>
                </a:rPr>
                <a:t>05. 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CCDA0F6C-F0AF-E3E6-B06E-69C20280044E}"/>
                </a:ext>
              </a:extLst>
            </p:cNvPr>
            <p:cNvSpPr txBox="1"/>
            <p:nvPr/>
          </p:nvSpPr>
          <p:spPr>
            <a:xfrm>
              <a:off x="1109472" y="5586266"/>
              <a:ext cx="5596128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ultrices.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1E80068E-E459-8D47-A27F-F41B2EB28C77}"/>
              </a:ext>
            </a:extLst>
          </p:cNvPr>
          <p:cNvGrpSpPr/>
          <p:nvPr/>
        </p:nvGrpSpPr>
        <p:grpSpPr>
          <a:xfrm>
            <a:off x="829243" y="1738454"/>
            <a:ext cx="3849437" cy="700190"/>
            <a:chOff x="1105657" y="1174939"/>
            <a:chExt cx="5596128" cy="933587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BFB8A5A4-F933-935A-E729-A36653F4F6F5}"/>
                </a:ext>
              </a:extLst>
            </p:cNvPr>
            <p:cNvSpPr txBox="1"/>
            <p:nvPr/>
          </p:nvSpPr>
          <p:spPr>
            <a:xfrm>
              <a:off x="1105657" y="1174939"/>
              <a:ext cx="5596128" cy="451405"/>
            </a:xfrm>
            <a:prstGeom prst="rect">
              <a:avLst/>
            </a:prstGeom>
            <a:solidFill>
              <a:srgbClr val="805AAB">
                <a:alpha val="20000"/>
              </a:srgbClr>
            </a:solidFill>
          </p:spPr>
          <p:txBody>
            <a:bodyPr wrap="square" lIns="0" rIns="6858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rgbClr val="805AAB"/>
                  </a:solidFill>
                </a:rPr>
                <a:t>01. 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C0D71A94-F210-9F2E-E602-4DAC8CB0C6D9}"/>
                </a:ext>
              </a:extLst>
            </p:cNvPr>
            <p:cNvSpPr txBox="1"/>
            <p:nvPr/>
          </p:nvSpPr>
          <p:spPr>
            <a:xfrm>
              <a:off x="1105657" y="1616083"/>
              <a:ext cx="5596128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6348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Decision Funnel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0B7362F-49C3-A88D-8B7E-13712DCF0476}"/>
              </a:ext>
            </a:extLst>
          </p:cNvPr>
          <p:cNvSpPr txBox="1"/>
          <p:nvPr/>
        </p:nvSpPr>
        <p:spPr>
          <a:xfrm>
            <a:off x="4831368" y="1133287"/>
            <a:ext cx="1038811" cy="3231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15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B0C990C-6C00-A9CE-9465-AACF466890B1}"/>
              </a:ext>
            </a:extLst>
          </p:cNvPr>
          <p:cNvSpPr txBox="1"/>
          <p:nvPr/>
        </p:nvSpPr>
        <p:spPr>
          <a:xfrm>
            <a:off x="6248358" y="704222"/>
            <a:ext cx="1241814" cy="369333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7CE6DC0-9813-8CA4-A3BE-57AA96512323}"/>
              </a:ext>
            </a:extLst>
          </p:cNvPr>
          <p:cNvSpPr txBox="1"/>
          <p:nvPr/>
        </p:nvSpPr>
        <p:spPr>
          <a:xfrm>
            <a:off x="7870729" y="1133286"/>
            <a:ext cx="1038811" cy="3231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CC17485-F8D3-8D3A-90D2-3642D0621836}"/>
              </a:ext>
            </a:extLst>
          </p:cNvPr>
          <p:cNvGrpSpPr/>
          <p:nvPr/>
        </p:nvGrpSpPr>
        <p:grpSpPr>
          <a:xfrm>
            <a:off x="5227531" y="1120499"/>
            <a:ext cx="3285845" cy="5226961"/>
            <a:chOff x="5227531" y="1120499"/>
            <a:chExt cx="3285845" cy="5226961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0E895D7-50E3-F34A-3CD9-FDD4C2DD6DF3}"/>
                </a:ext>
              </a:extLst>
            </p:cNvPr>
            <p:cNvSpPr/>
            <p:nvPr/>
          </p:nvSpPr>
          <p:spPr>
            <a:xfrm>
              <a:off x="6250970" y="5022308"/>
              <a:ext cx="1244013" cy="825734"/>
            </a:xfrm>
            <a:custGeom>
              <a:avLst/>
              <a:gdLst>
                <a:gd name="connsiteX0" fmla="*/ 559708 w 1119413"/>
                <a:gd name="connsiteY0" fmla="*/ 0 h 743029"/>
                <a:gd name="connsiteX1" fmla="*/ 1119413 w 1119413"/>
                <a:gd name="connsiteY1" fmla="*/ 248584 h 743029"/>
                <a:gd name="connsiteX2" fmla="*/ 1119413 w 1119413"/>
                <a:gd name="connsiteY2" fmla="*/ 269448 h 743029"/>
                <a:gd name="connsiteX3" fmla="*/ 872740 w 1119413"/>
                <a:gd name="connsiteY3" fmla="*/ 475500 h 743029"/>
                <a:gd name="connsiteX4" fmla="*/ 859633 w 1119413"/>
                <a:gd name="connsiteY4" fmla="*/ 478665 h 743029"/>
                <a:gd name="connsiteX5" fmla="*/ 828972 w 1119413"/>
                <a:gd name="connsiteY5" fmla="*/ 503659 h 743029"/>
                <a:gd name="connsiteX6" fmla="*/ 786492 w 1119413"/>
                <a:gd name="connsiteY6" fmla="*/ 626902 h 743029"/>
                <a:gd name="connsiteX7" fmla="*/ 788307 w 1119413"/>
                <a:gd name="connsiteY7" fmla="*/ 645046 h 743029"/>
                <a:gd name="connsiteX8" fmla="*/ 788307 w 1119413"/>
                <a:gd name="connsiteY8" fmla="*/ 649584 h 743029"/>
                <a:gd name="connsiteX9" fmla="*/ 558800 w 1119413"/>
                <a:gd name="connsiteY9" fmla="*/ 743029 h 743029"/>
                <a:gd name="connsiteX10" fmla="*/ 329293 w 1119413"/>
                <a:gd name="connsiteY10" fmla="*/ 649584 h 743029"/>
                <a:gd name="connsiteX11" fmla="*/ 329293 w 1119413"/>
                <a:gd name="connsiteY11" fmla="*/ 645046 h 743029"/>
                <a:gd name="connsiteX12" fmla="*/ 331105 w 1119413"/>
                <a:gd name="connsiteY12" fmla="*/ 626902 h 743029"/>
                <a:gd name="connsiteX13" fmla="*/ 288754 w 1119413"/>
                <a:gd name="connsiteY13" fmla="*/ 504042 h 743029"/>
                <a:gd name="connsiteX14" fmla="*/ 257030 w 1119413"/>
                <a:gd name="connsiteY14" fmla="*/ 478001 h 743029"/>
                <a:gd name="connsiteX15" fmla="*/ 246674 w 1119413"/>
                <a:gd name="connsiteY15" fmla="*/ 475500 h 743029"/>
                <a:gd name="connsiteX16" fmla="*/ 0 w 1119413"/>
                <a:gd name="connsiteY16" fmla="*/ 269448 h 743029"/>
                <a:gd name="connsiteX17" fmla="*/ 0 w 1119413"/>
                <a:gd name="connsiteY17" fmla="*/ 248584 h 743029"/>
                <a:gd name="connsiteX18" fmla="*/ 559708 w 1119413"/>
                <a:gd name="connsiteY18" fmla="*/ 0 h 74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19413" h="743029">
                  <a:moveTo>
                    <a:pt x="559708" y="0"/>
                  </a:moveTo>
                  <a:cubicBezTo>
                    <a:pt x="869042" y="0"/>
                    <a:pt x="1119413" y="111589"/>
                    <a:pt x="1119413" y="248584"/>
                  </a:cubicBezTo>
                  <a:lnTo>
                    <a:pt x="1119413" y="269448"/>
                  </a:lnTo>
                  <a:cubicBezTo>
                    <a:pt x="1119413" y="355070"/>
                    <a:pt x="1021612" y="430768"/>
                    <a:pt x="872740" y="475500"/>
                  </a:cubicBezTo>
                  <a:lnTo>
                    <a:pt x="859633" y="478665"/>
                  </a:lnTo>
                  <a:lnTo>
                    <a:pt x="828972" y="503659"/>
                  </a:lnTo>
                  <a:cubicBezTo>
                    <a:pt x="791594" y="547291"/>
                    <a:pt x="786492" y="598324"/>
                    <a:pt x="786492" y="626902"/>
                  </a:cubicBezTo>
                  <a:cubicBezTo>
                    <a:pt x="786492" y="633252"/>
                    <a:pt x="788307" y="638695"/>
                    <a:pt x="788307" y="645046"/>
                  </a:cubicBezTo>
                  <a:lnTo>
                    <a:pt x="788307" y="649584"/>
                  </a:lnTo>
                  <a:cubicBezTo>
                    <a:pt x="788307" y="701295"/>
                    <a:pt x="685798" y="743029"/>
                    <a:pt x="558800" y="743029"/>
                  </a:cubicBezTo>
                  <a:cubicBezTo>
                    <a:pt x="431799" y="743029"/>
                    <a:pt x="329293" y="701295"/>
                    <a:pt x="329293" y="649584"/>
                  </a:cubicBezTo>
                  <a:cubicBezTo>
                    <a:pt x="329293" y="648677"/>
                    <a:pt x="327478" y="651397"/>
                    <a:pt x="329293" y="645046"/>
                  </a:cubicBezTo>
                  <a:cubicBezTo>
                    <a:pt x="331105" y="638695"/>
                    <a:pt x="330201" y="665006"/>
                    <a:pt x="331105" y="626902"/>
                  </a:cubicBezTo>
                  <a:cubicBezTo>
                    <a:pt x="331786" y="598324"/>
                    <a:pt x="326344" y="547802"/>
                    <a:pt x="288754" y="504042"/>
                  </a:cubicBezTo>
                  <a:lnTo>
                    <a:pt x="257030" y="478001"/>
                  </a:lnTo>
                  <a:lnTo>
                    <a:pt x="246674" y="475500"/>
                  </a:lnTo>
                  <a:cubicBezTo>
                    <a:pt x="97802" y="430768"/>
                    <a:pt x="0" y="355070"/>
                    <a:pt x="0" y="269448"/>
                  </a:cubicBezTo>
                  <a:lnTo>
                    <a:pt x="0" y="248584"/>
                  </a:lnTo>
                  <a:cubicBezTo>
                    <a:pt x="0" y="111589"/>
                    <a:pt x="250372" y="0"/>
                    <a:pt x="559708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37" name="Freeform 4">
              <a:extLst>
                <a:ext uri="{FF2B5EF4-FFF2-40B4-BE49-F238E27FC236}">
                  <a16:creationId xmlns:a16="http://schemas.microsoft.com/office/drawing/2014/main" id="{C0EC2FD3-B109-4778-A801-D5A6A1E22927}"/>
                </a:ext>
              </a:extLst>
            </p:cNvPr>
            <p:cNvSpPr/>
            <p:nvPr/>
          </p:nvSpPr>
          <p:spPr>
            <a:xfrm>
              <a:off x="6250970" y="5022308"/>
              <a:ext cx="1244013" cy="552503"/>
            </a:xfrm>
            <a:custGeom>
              <a:avLst/>
              <a:gdLst>
                <a:gd name="connsiteX0" fmla="*/ 357645 w 357645"/>
                <a:gd name="connsiteY0" fmla="*/ 79421 h 158841"/>
                <a:gd name="connsiteX1" fmla="*/ 178823 w 357645"/>
                <a:gd name="connsiteY1" fmla="*/ 158841 h 158841"/>
                <a:gd name="connsiteX2" fmla="*/ 0 w 357645"/>
                <a:gd name="connsiteY2" fmla="*/ 79421 h 158841"/>
                <a:gd name="connsiteX3" fmla="*/ 178823 w 357645"/>
                <a:gd name="connsiteY3" fmla="*/ 0 h 158841"/>
                <a:gd name="connsiteX4" fmla="*/ 357645 w 357645"/>
                <a:gd name="connsiteY4" fmla="*/ 79421 h 158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645" h="158841">
                  <a:moveTo>
                    <a:pt x="357645" y="79421"/>
                  </a:moveTo>
                  <a:cubicBezTo>
                    <a:pt x="357645" y="123284"/>
                    <a:pt x="277584" y="158841"/>
                    <a:pt x="178823" y="158841"/>
                  </a:cubicBezTo>
                  <a:cubicBezTo>
                    <a:pt x="80062" y="158841"/>
                    <a:pt x="0" y="123284"/>
                    <a:pt x="0" y="79421"/>
                  </a:cubicBezTo>
                  <a:cubicBezTo>
                    <a:pt x="0" y="35558"/>
                    <a:pt x="80062" y="0"/>
                    <a:pt x="178823" y="0"/>
                  </a:cubicBezTo>
                  <a:cubicBezTo>
                    <a:pt x="277584" y="0"/>
                    <a:pt x="357645" y="35558"/>
                    <a:pt x="357645" y="79421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8" name="Freeform 5">
              <a:extLst>
                <a:ext uri="{FF2B5EF4-FFF2-40B4-BE49-F238E27FC236}">
                  <a16:creationId xmlns:a16="http://schemas.microsoft.com/office/drawing/2014/main" id="{EBCC9D7F-5B8A-D414-93CE-BABCBF869C37}"/>
                </a:ext>
              </a:extLst>
            </p:cNvPr>
            <p:cNvSpPr/>
            <p:nvPr/>
          </p:nvSpPr>
          <p:spPr>
            <a:xfrm>
              <a:off x="6528202" y="5134220"/>
              <a:ext cx="689546" cy="306498"/>
            </a:xfrm>
            <a:custGeom>
              <a:avLst/>
              <a:gdLst>
                <a:gd name="connsiteX0" fmla="*/ 198241 w 198240"/>
                <a:gd name="connsiteY0" fmla="*/ 44058 h 88116"/>
                <a:gd name="connsiteX1" fmla="*/ 99121 w 198240"/>
                <a:gd name="connsiteY1" fmla="*/ 88116 h 88116"/>
                <a:gd name="connsiteX2" fmla="*/ 0 w 198240"/>
                <a:gd name="connsiteY2" fmla="*/ 44058 h 88116"/>
                <a:gd name="connsiteX3" fmla="*/ 99121 w 198240"/>
                <a:gd name="connsiteY3" fmla="*/ 0 h 88116"/>
                <a:gd name="connsiteX4" fmla="*/ 198241 w 198240"/>
                <a:gd name="connsiteY4" fmla="*/ 44058 h 88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240" h="88116">
                  <a:moveTo>
                    <a:pt x="198241" y="44058"/>
                  </a:moveTo>
                  <a:cubicBezTo>
                    <a:pt x="198241" y="68391"/>
                    <a:pt x="153863" y="88116"/>
                    <a:pt x="99121" y="88116"/>
                  </a:cubicBezTo>
                  <a:cubicBezTo>
                    <a:pt x="44378" y="88116"/>
                    <a:pt x="0" y="68391"/>
                    <a:pt x="0" y="44058"/>
                  </a:cubicBezTo>
                  <a:cubicBezTo>
                    <a:pt x="0" y="19725"/>
                    <a:pt x="44378" y="0"/>
                    <a:pt x="99121" y="0"/>
                  </a:cubicBezTo>
                  <a:cubicBezTo>
                    <a:pt x="153864" y="0"/>
                    <a:pt x="198241" y="19725"/>
                    <a:pt x="198241" y="4405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4C11743-CED9-8701-4D54-0E08F264AAEA}"/>
                </a:ext>
              </a:extLst>
            </p:cNvPr>
            <p:cNvSpPr/>
            <p:nvPr/>
          </p:nvSpPr>
          <p:spPr>
            <a:xfrm>
              <a:off x="6092694" y="4370998"/>
              <a:ext cx="1560562" cy="1036447"/>
            </a:xfrm>
            <a:custGeom>
              <a:avLst/>
              <a:gdLst>
                <a:gd name="connsiteX0" fmla="*/ 702128 w 1404258"/>
                <a:gd name="connsiteY0" fmla="*/ 0 h 932638"/>
                <a:gd name="connsiteX1" fmla="*/ 1404258 w 1404258"/>
                <a:gd name="connsiteY1" fmla="*/ 312088 h 932638"/>
                <a:gd name="connsiteX2" fmla="*/ 1404258 w 1404258"/>
                <a:gd name="connsiteY2" fmla="*/ 338398 h 932638"/>
                <a:gd name="connsiteX3" fmla="*/ 1094509 w 1404258"/>
                <a:gd name="connsiteY3" fmla="*/ 597192 h 932638"/>
                <a:gd name="connsiteX4" fmla="*/ 1082186 w 1404258"/>
                <a:gd name="connsiteY4" fmla="*/ 600166 h 932638"/>
                <a:gd name="connsiteX5" fmla="*/ 1043272 w 1404258"/>
                <a:gd name="connsiteY5" fmla="*/ 632076 h 932638"/>
                <a:gd name="connsiteX6" fmla="*/ 989693 w 1404258"/>
                <a:gd name="connsiteY6" fmla="*/ 786576 h 932638"/>
                <a:gd name="connsiteX7" fmla="*/ 991508 w 1404258"/>
                <a:gd name="connsiteY7" fmla="*/ 809256 h 932638"/>
                <a:gd name="connsiteX8" fmla="*/ 991508 w 1404258"/>
                <a:gd name="connsiteY8" fmla="*/ 815606 h 932638"/>
                <a:gd name="connsiteX9" fmla="*/ 703036 w 1404258"/>
                <a:gd name="connsiteY9" fmla="*/ 932638 h 932638"/>
                <a:gd name="connsiteX10" fmla="*/ 414563 w 1404258"/>
                <a:gd name="connsiteY10" fmla="*/ 815606 h 932638"/>
                <a:gd name="connsiteX11" fmla="*/ 414563 w 1404258"/>
                <a:gd name="connsiteY11" fmla="*/ 809256 h 932638"/>
                <a:gd name="connsiteX12" fmla="*/ 416379 w 1404258"/>
                <a:gd name="connsiteY12" fmla="*/ 786576 h 932638"/>
                <a:gd name="connsiteX13" fmla="*/ 362928 w 1404258"/>
                <a:gd name="connsiteY13" fmla="*/ 632203 h 932638"/>
                <a:gd name="connsiteX14" fmla="*/ 324627 w 1404258"/>
                <a:gd name="connsiteY14" fmla="*/ 600782 h 932638"/>
                <a:gd name="connsiteX15" fmla="*/ 309749 w 1404258"/>
                <a:gd name="connsiteY15" fmla="*/ 597192 h 932638"/>
                <a:gd name="connsiteX16" fmla="*/ 0 w 1404258"/>
                <a:gd name="connsiteY16" fmla="*/ 338398 h 932638"/>
                <a:gd name="connsiteX17" fmla="*/ 0 w 1404258"/>
                <a:gd name="connsiteY17" fmla="*/ 312088 h 932638"/>
                <a:gd name="connsiteX18" fmla="*/ 702128 w 1404258"/>
                <a:gd name="connsiteY18" fmla="*/ 0 h 93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04258" h="932638">
                  <a:moveTo>
                    <a:pt x="702128" y="0"/>
                  </a:moveTo>
                  <a:cubicBezTo>
                    <a:pt x="1089479" y="0"/>
                    <a:pt x="1404258" y="139715"/>
                    <a:pt x="1404258" y="312088"/>
                  </a:cubicBezTo>
                  <a:lnTo>
                    <a:pt x="1404258" y="338398"/>
                  </a:lnTo>
                  <a:cubicBezTo>
                    <a:pt x="1404258" y="446133"/>
                    <a:pt x="1281298" y="541110"/>
                    <a:pt x="1094509" y="597192"/>
                  </a:cubicBezTo>
                  <a:lnTo>
                    <a:pt x="1082186" y="600166"/>
                  </a:lnTo>
                  <a:lnTo>
                    <a:pt x="1043272" y="632076"/>
                  </a:lnTo>
                  <a:cubicBezTo>
                    <a:pt x="996327" y="686893"/>
                    <a:pt x="989693" y="750512"/>
                    <a:pt x="989693" y="786576"/>
                  </a:cubicBezTo>
                  <a:cubicBezTo>
                    <a:pt x="989693" y="793831"/>
                    <a:pt x="990601" y="801997"/>
                    <a:pt x="991508" y="809256"/>
                  </a:cubicBezTo>
                  <a:lnTo>
                    <a:pt x="991508" y="815606"/>
                  </a:lnTo>
                  <a:cubicBezTo>
                    <a:pt x="991508" y="880021"/>
                    <a:pt x="862692" y="932638"/>
                    <a:pt x="703036" y="932638"/>
                  </a:cubicBezTo>
                  <a:cubicBezTo>
                    <a:pt x="543377" y="932638"/>
                    <a:pt x="414563" y="880021"/>
                    <a:pt x="414563" y="815606"/>
                  </a:cubicBezTo>
                  <a:cubicBezTo>
                    <a:pt x="414563" y="812883"/>
                    <a:pt x="413656" y="816514"/>
                    <a:pt x="414563" y="809256"/>
                  </a:cubicBezTo>
                  <a:cubicBezTo>
                    <a:pt x="415471" y="801997"/>
                    <a:pt x="415471" y="833751"/>
                    <a:pt x="416379" y="786576"/>
                  </a:cubicBezTo>
                  <a:cubicBezTo>
                    <a:pt x="417059" y="751193"/>
                    <a:pt x="410085" y="687233"/>
                    <a:pt x="362928" y="632203"/>
                  </a:cubicBezTo>
                  <a:lnTo>
                    <a:pt x="324627" y="600782"/>
                  </a:lnTo>
                  <a:lnTo>
                    <a:pt x="309749" y="597192"/>
                  </a:lnTo>
                  <a:cubicBezTo>
                    <a:pt x="122961" y="541110"/>
                    <a:pt x="0" y="446133"/>
                    <a:pt x="0" y="338398"/>
                  </a:cubicBezTo>
                  <a:lnTo>
                    <a:pt x="0" y="312088"/>
                  </a:lnTo>
                  <a:cubicBezTo>
                    <a:pt x="0" y="139715"/>
                    <a:pt x="313872" y="0"/>
                    <a:pt x="702128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41" name="Freeform 8">
              <a:extLst>
                <a:ext uri="{FF2B5EF4-FFF2-40B4-BE49-F238E27FC236}">
                  <a16:creationId xmlns:a16="http://schemas.microsoft.com/office/drawing/2014/main" id="{E4861005-31CD-98F7-A555-6674AFC0A479}"/>
                </a:ext>
              </a:extLst>
            </p:cNvPr>
            <p:cNvSpPr/>
            <p:nvPr/>
          </p:nvSpPr>
          <p:spPr>
            <a:xfrm>
              <a:off x="6092696" y="4370998"/>
              <a:ext cx="1560560" cy="693656"/>
            </a:xfrm>
            <a:custGeom>
              <a:avLst/>
              <a:gdLst>
                <a:gd name="connsiteX0" fmla="*/ 448651 w 448650"/>
                <a:gd name="connsiteY0" fmla="*/ 99710 h 199421"/>
                <a:gd name="connsiteX1" fmla="*/ 224325 w 448650"/>
                <a:gd name="connsiteY1" fmla="*/ 199421 h 199421"/>
                <a:gd name="connsiteX2" fmla="*/ 0 w 448650"/>
                <a:gd name="connsiteY2" fmla="*/ 99710 h 199421"/>
                <a:gd name="connsiteX3" fmla="*/ 224325 w 448650"/>
                <a:gd name="connsiteY3" fmla="*/ 0 h 199421"/>
                <a:gd name="connsiteX4" fmla="*/ 448651 w 448650"/>
                <a:gd name="connsiteY4" fmla="*/ 99710 h 199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8650" h="199421">
                  <a:moveTo>
                    <a:pt x="448651" y="99710"/>
                  </a:moveTo>
                  <a:cubicBezTo>
                    <a:pt x="448651" y="154779"/>
                    <a:pt x="348217" y="199421"/>
                    <a:pt x="224325" y="199421"/>
                  </a:cubicBezTo>
                  <a:cubicBezTo>
                    <a:pt x="100434" y="199421"/>
                    <a:pt x="0" y="154779"/>
                    <a:pt x="0" y="99710"/>
                  </a:cubicBezTo>
                  <a:cubicBezTo>
                    <a:pt x="0" y="44642"/>
                    <a:pt x="100434" y="0"/>
                    <a:pt x="224325" y="0"/>
                  </a:cubicBezTo>
                  <a:cubicBezTo>
                    <a:pt x="348217" y="0"/>
                    <a:pt x="448651" y="44642"/>
                    <a:pt x="448651" y="9971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2" name="Freeform 9">
              <a:extLst>
                <a:ext uri="{FF2B5EF4-FFF2-40B4-BE49-F238E27FC236}">
                  <a16:creationId xmlns:a16="http://schemas.microsoft.com/office/drawing/2014/main" id="{59AD4FFD-2F1C-E0C3-D608-A83A40C3FF16}"/>
                </a:ext>
              </a:extLst>
            </p:cNvPr>
            <p:cNvSpPr/>
            <p:nvPr/>
          </p:nvSpPr>
          <p:spPr>
            <a:xfrm>
              <a:off x="6440495" y="4511141"/>
              <a:ext cx="864959" cy="383122"/>
            </a:xfrm>
            <a:custGeom>
              <a:avLst/>
              <a:gdLst>
                <a:gd name="connsiteX0" fmla="*/ 248671 w 248670"/>
                <a:gd name="connsiteY0" fmla="*/ 55073 h 110145"/>
                <a:gd name="connsiteX1" fmla="*/ 124335 w 248670"/>
                <a:gd name="connsiteY1" fmla="*/ 110145 h 110145"/>
                <a:gd name="connsiteX2" fmla="*/ 0 w 248670"/>
                <a:gd name="connsiteY2" fmla="*/ 55073 h 110145"/>
                <a:gd name="connsiteX3" fmla="*/ 124335 w 248670"/>
                <a:gd name="connsiteY3" fmla="*/ 0 h 110145"/>
                <a:gd name="connsiteX4" fmla="*/ 248671 w 248670"/>
                <a:gd name="connsiteY4" fmla="*/ 55073 h 11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670" h="110145">
                  <a:moveTo>
                    <a:pt x="248671" y="55073"/>
                  </a:moveTo>
                  <a:cubicBezTo>
                    <a:pt x="248671" y="85488"/>
                    <a:pt x="193004" y="110145"/>
                    <a:pt x="124335" y="110145"/>
                  </a:cubicBezTo>
                  <a:cubicBezTo>
                    <a:pt x="55667" y="110145"/>
                    <a:pt x="0" y="85488"/>
                    <a:pt x="0" y="55073"/>
                  </a:cubicBezTo>
                  <a:cubicBezTo>
                    <a:pt x="0" y="24657"/>
                    <a:pt x="55667" y="0"/>
                    <a:pt x="124335" y="0"/>
                  </a:cubicBezTo>
                  <a:cubicBezTo>
                    <a:pt x="193004" y="0"/>
                    <a:pt x="248671" y="24657"/>
                    <a:pt x="248671" y="5507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932E80D-54DF-B8C8-353E-F0461B536356}"/>
                </a:ext>
              </a:extLst>
            </p:cNvPr>
            <p:cNvSpPr/>
            <p:nvPr/>
          </p:nvSpPr>
          <p:spPr>
            <a:xfrm>
              <a:off x="5910227" y="3586601"/>
              <a:ext cx="1925499" cy="1276407"/>
            </a:xfrm>
            <a:custGeom>
              <a:avLst/>
              <a:gdLst>
                <a:gd name="connsiteX0" fmla="*/ 866322 w 1732643"/>
                <a:gd name="connsiteY0" fmla="*/ 0 h 1148563"/>
                <a:gd name="connsiteX1" fmla="*/ 1732643 w 1732643"/>
                <a:gd name="connsiteY1" fmla="*/ 384668 h 1148563"/>
                <a:gd name="connsiteX2" fmla="*/ 1732643 w 1732643"/>
                <a:gd name="connsiteY2" fmla="*/ 416422 h 1148563"/>
                <a:gd name="connsiteX3" fmla="*/ 1350917 w 1732643"/>
                <a:gd name="connsiteY3" fmla="*/ 735354 h 1148563"/>
                <a:gd name="connsiteX4" fmla="*/ 1328576 w 1732643"/>
                <a:gd name="connsiteY4" fmla="*/ 740741 h 1148563"/>
                <a:gd name="connsiteX5" fmla="*/ 1282700 w 1732643"/>
                <a:gd name="connsiteY5" fmla="*/ 778454 h 1148563"/>
                <a:gd name="connsiteX6" fmla="*/ 1217386 w 1732643"/>
                <a:gd name="connsiteY6" fmla="*/ 968932 h 1148563"/>
                <a:gd name="connsiteX7" fmla="*/ 1220106 w 1732643"/>
                <a:gd name="connsiteY7" fmla="*/ 997055 h 1148563"/>
                <a:gd name="connsiteX8" fmla="*/ 1220106 w 1732643"/>
                <a:gd name="connsiteY8" fmla="*/ 1004313 h 1148563"/>
                <a:gd name="connsiteX9" fmla="*/ 865413 w 1732643"/>
                <a:gd name="connsiteY9" fmla="*/ 1148563 h 1148563"/>
                <a:gd name="connsiteX10" fmla="*/ 510721 w 1732643"/>
                <a:gd name="connsiteY10" fmla="*/ 1004313 h 1148563"/>
                <a:gd name="connsiteX11" fmla="*/ 510721 w 1732643"/>
                <a:gd name="connsiteY11" fmla="*/ 997055 h 1148563"/>
                <a:gd name="connsiteX12" fmla="*/ 513444 w 1732643"/>
                <a:gd name="connsiteY12" fmla="*/ 968932 h 1148563"/>
                <a:gd name="connsiteX13" fmla="*/ 448256 w 1732643"/>
                <a:gd name="connsiteY13" fmla="*/ 778454 h 1148563"/>
                <a:gd name="connsiteX14" fmla="*/ 401571 w 1732643"/>
                <a:gd name="connsiteY14" fmla="*/ 740139 h 1148563"/>
                <a:gd name="connsiteX15" fmla="*/ 381727 w 1732643"/>
                <a:gd name="connsiteY15" fmla="*/ 735354 h 1148563"/>
                <a:gd name="connsiteX16" fmla="*/ 0 w 1732643"/>
                <a:gd name="connsiteY16" fmla="*/ 416422 h 1148563"/>
                <a:gd name="connsiteX17" fmla="*/ 0 w 1732643"/>
                <a:gd name="connsiteY17" fmla="*/ 384668 h 1148563"/>
                <a:gd name="connsiteX18" fmla="*/ 866322 w 1732643"/>
                <a:gd name="connsiteY18" fmla="*/ 0 h 1148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32643" h="1148563">
                  <a:moveTo>
                    <a:pt x="866322" y="0"/>
                  </a:moveTo>
                  <a:cubicBezTo>
                    <a:pt x="1345293" y="0"/>
                    <a:pt x="1732643" y="172376"/>
                    <a:pt x="1732643" y="384668"/>
                  </a:cubicBezTo>
                  <a:lnTo>
                    <a:pt x="1732643" y="416422"/>
                  </a:lnTo>
                  <a:cubicBezTo>
                    <a:pt x="1732643" y="549105"/>
                    <a:pt x="1581334" y="666195"/>
                    <a:pt x="1350917" y="735354"/>
                  </a:cubicBezTo>
                  <a:lnTo>
                    <a:pt x="1328576" y="740741"/>
                  </a:lnTo>
                  <a:lnTo>
                    <a:pt x="1282700" y="778454"/>
                  </a:lnTo>
                  <a:cubicBezTo>
                    <a:pt x="1224699" y="846284"/>
                    <a:pt x="1216705" y="924703"/>
                    <a:pt x="1217386" y="968932"/>
                  </a:cubicBezTo>
                  <a:cubicBezTo>
                    <a:pt x="1217386" y="978910"/>
                    <a:pt x="1219198" y="987984"/>
                    <a:pt x="1220106" y="997055"/>
                  </a:cubicBezTo>
                  <a:lnTo>
                    <a:pt x="1220106" y="1004313"/>
                  </a:lnTo>
                  <a:cubicBezTo>
                    <a:pt x="1220106" y="1084152"/>
                    <a:pt x="1061358" y="1148563"/>
                    <a:pt x="865413" y="1148563"/>
                  </a:cubicBezTo>
                  <a:cubicBezTo>
                    <a:pt x="669472" y="1148563"/>
                    <a:pt x="510721" y="1084152"/>
                    <a:pt x="510721" y="1004313"/>
                  </a:cubicBezTo>
                  <a:cubicBezTo>
                    <a:pt x="510721" y="1002501"/>
                    <a:pt x="508909" y="1007036"/>
                    <a:pt x="510721" y="997055"/>
                  </a:cubicBezTo>
                  <a:cubicBezTo>
                    <a:pt x="512536" y="987076"/>
                    <a:pt x="513444" y="978006"/>
                    <a:pt x="513444" y="968932"/>
                  </a:cubicBezTo>
                  <a:cubicBezTo>
                    <a:pt x="514803" y="924703"/>
                    <a:pt x="506468" y="846284"/>
                    <a:pt x="448256" y="778454"/>
                  </a:cubicBezTo>
                  <a:lnTo>
                    <a:pt x="401571" y="740139"/>
                  </a:lnTo>
                  <a:lnTo>
                    <a:pt x="381727" y="735354"/>
                  </a:lnTo>
                  <a:cubicBezTo>
                    <a:pt x="151309" y="666195"/>
                    <a:pt x="0" y="549105"/>
                    <a:pt x="0" y="416422"/>
                  </a:cubicBezTo>
                  <a:lnTo>
                    <a:pt x="0" y="384668"/>
                  </a:lnTo>
                  <a:cubicBezTo>
                    <a:pt x="0" y="172376"/>
                    <a:pt x="388256" y="0"/>
                    <a:pt x="86632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45" name="Freeform 12">
              <a:extLst>
                <a:ext uri="{FF2B5EF4-FFF2-40B4-BE49-F238E27FC236}">
                  <a16:creationId xmlns:a16="http://schemas.microsoft.com/office/drawing/2014/main" id="{2002ABA0-56B1-3718-374B-D5810ADCD0E6}"/>
                </a:ext>
              </a:extLst>
            </p:cNvPr>
            <p:cNvSpPr/>
            <p:nvPr/>
          </p:nvSpPr>
          <p:spPr>
            <a:xfrm>
              <a:off x="5910228" y="3585597"/>
              <a:ext cx="1925496" cy="854970"/>
            </a:xfrm>
            <a:custGeom>
              <a:avLst/>
              <a:gdLst>
                <a:gd name="connsiteX0" fmla="*/ 553568 w 553567"/>
                <a:gd name="connsiteY0" fmla="*/ 122899 h 245798"/>
                <a:gd name="connsiteX1" fmla="*/ 276784 w 553567"/>
                <a:gd name="connsiteY1" fmla="*/ 245798 h 245798"/>
                <a:gd name="connsiteX2" fmla="*/ 0 w 553567"/>
                <a:gd name="connsiteY2" fmla="*/ 122899 h 245798"/>
                <a:gd name="connsiteX3" fmla="*/ 276784 w 553567"/>
                <a:gd name="connsiteY3" fmla="*/ 0 h 245798"/>
                <a:gd name="connsiteX4" fmla="*/ 553568 w 553567"/>
                <a:gd name="connsiteY4" fmla="*/ 122899 h 2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67" h="245798">
                  <a:moveTo>
                    <a:pt x="553568" y="122899"/>
                  </a:moveTo>
                  <a:cubicBezTo>
                    <a:pt x="553568" y="190774"/>
                    <a:pt x="429647" y="245798"/>
                    <a:pt x="276784" y="245798"/>
                  </a:cubicBezTo>
                  <a:cubicBezTo>
                    <a:pt x="123920" y="245798"/>
                    <a:pt x="0" y="190774"/>
                    <a:pt x="0" y="122899"/>
                  </a:cubicBezTo>
                  <a:cubicBezTo>
                    <a:pt x="0" y="55024"/>
                    <a:pt x="123920" y="0"/>
                    <a:pt x="276784" y="0"/>
                  </a:cubicBezTo>
                  <a:cubicBezTo>
                    <a:pt x="429647" y="0"/>
                    <a:pt x="553568" y="55024"/>
                    <a:pt x="553568" y="122899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6" name="Freeform 13">
              <a:extLst>
                <a:ext uri="{FF2B5EF4-FFF2-40B4-BE49-F238E27FC236}">
                  <a16:creationId xmlns:a16="http://schemas.microsoft.com/office/drawing/2014/main" id="{83101155-FC16-32B3-3F41-F1F6098DF37D}"/>
                </a:ext>
              </a:extLst>
            </p:cNvPr>
            <p:cNvSpPr/>
            <p:nvPr/>
          </p:nvSpPr>
          <p:spPr>
            <a:xfrm>
              <a:off x="6337667" y="3736828"/>
              <a:ext cx="1070618" cy="475879"/>
            </a:xfrm>
            <a:custGeom>
              <a:avLst/>
              <a:gdLst>
                <a:gd name="connsiteX0" fmla="*/ 307795 w 307795"/>
                <a:gd name="connsiteY0" fmla="*/ 68406 h 136812"/>
                <a:gd name="connsiteX1" fmla="*/ 153898 w 307795"/>
                <a:gd name="connsiteY1" fmla="*/ 136812 h 136812"/>
                <a:gd name="connsiteX2" fmla="*/ 0 w 307795"/>
                <a:gd name="connsiteY2" fmla="*/ 68406 h 136812"/>
                <a:gd name="connsiteX3" fmla="*/ 153898 w 307795"/>
                <a:gd name="connsiteY3" fmla="*/ 0 h 136812"/>
                <a:gd name="connsiteX4" fmla="*/ 307795 w 307795"/>
                <a:gd name="connsiteY4" fmla="*/ 68406 h 13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795" h="136812">
                  <a:moveTo>
                    <a:pt x="307795" y="68406"/>
                  </a:moveTo>
                  <a:cubicBezTo>
                    <a:pt x="307795" y="106186"/>
                    <a:pt x="238893" y="136812"/>
                    <a:pt x="153898" y="136812"/>
                  </a:cubicBezTo>
                  <a:cubicBezTo>
                    <a:pt x="68903" y="136812"/>
                    <a:pt x="0" y="106186"/>
                    <a:pt x="0" y="68406"/>
                  </a:cubicBezTo>
                  <a:cubicBezTo>
                    <a:pt x="0" y="30626"/>
                    <a:pt x="68903" y="0"/>
                    <a:pt x="153898" y="0"/>
                  </a:cubicBezTo>
                  <a:cubicBezTo>
                    <a:pt x="238893" y="0"/>
                    <a:pt x="307795" y="30626"/>
                    <a:pt x="307795" y="6840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892E8F-1C64-9838-04FC-DC207BFBF011}"/>
                </a:ext>
              </a:extLst>
            </p:cNvPr>
            <p:cNvSpPr/>
            <p:nvPr/>
          </p:nvSpPr>
          <p:spPr>
            <a:xfrm>
              <a:off x="5690458" y="2601574"/>
              <a:ext cx="2365037" cy="1568792"/>
            </a:xfrm>
            <a:custGeom>
              <a:avLst/>
              <a:gdLst>
                <a:gd name="connsiteX0" fmla="*/ 1064079 w 2128157"/>
                <a:gd name="connsiteY0" fmla="*/ 0 h 1411663"/>
                <a:gd name="connsiteX1" fmla="*/ 2128157 w 2128157"/>
                <a:gd name="connsiteY1" fmla="*/ 472670 h 1411663"/>
                <a:gd name="connsiteX2" fmla="*/ 2128157 w 2128157"/>
                <a:gd name="connsiteY2" fmla="*/ 511682 h 1411663"/>
                <a:gd name="connsiteX3" fmla="*/ 1659082 w 2128157"/>
                <a:gd name="connsiteY3" fmla="*/ 903690 h 1411663"/>
                <a:gd name="connsiteX4" fmla="*/ 1627667 w 2128157"/>
                <a:gd name="connsiteY4" fmla="*/ 911259 h 1411663"/>
                <a:gd name="connsiteX5" fmla="*/ 1620153 w 2128157"/>
                <a:gd name="connsiteY5" fmla="*/ 916463 h 1411663"/>
                <a:gd name="connsiteX6" fmla="*/ 1498597 w 2128157"/>
                <a:gd name="connsiteY6" fmla="*/ 1191205 h 1411663"/>
                <a:gd name="connsiteX7" fmla="*/ 1501320 w 2128157"/>
                <a:gd name="connsiteY7" fmla="*/ 1225678 h 1411663"/>
                <a:gd name="connsiteX8" fmla="*/ 1501320 w 2128157"/>
                <a:gd name="connsiteY8" fmla="*/ 1234752 h 1411663"/>
                <a:gd name="connsiteX9" fmla="*/ 1064985 w 2128157"/>
                <a:gd name="connsiteY9" fmla="*/ 1411663 h 1411663"/>
                <a:gd name="connsiteX10" fmla="*/ 628648 w 2128157"/>
                <a:gd name="connsiteY10" fmla="*/ 1234752 h 1411663"/>
                <a:gd name="connsiteX11" fmla="*/ 628648 w 2128157"/>
                <a:gd name="connsiteY11" fmla="*/ 1225678 h 1411663"/>
                <a:gd name="connsiteX12" fmla="*/ 631371 w 2128157"/>
                <a:gd name="connsiteY12" fmla="*/ 1191205 h 1411663"/>
                <a:gd name="connsiteX13" fmla="*/ 509814 w 2128157"/>
                <a:gd name="connsiteY13" fmla="*/ 916723 h 1411663"/>
                <a:gd name="connsiteX14" fmla="*/ 502289 w 2128157"/>
                <a:gd name="connsiteY14" fmla="*/ 911474 h 1411663"/>
                <a:gd name="connsiteX15" fmla="*/ 469075 w 2128157"/>
                <a:gd name="connsiteY15" fmla="*/ 903451 h 1411663"/>
                <a:gd name="connsiteX16" fmla="*/ 0 w 2128157"/>
                <a:gd name="connsiteY16" fmla="*/ 511682 h 1411663"/>
                <a:gd name="connsiteX17" fmla="*/ 0 w 2128157"/>
                <a:gd name="connsiteY17" fmla="*/ 472670 h 1411663"/>
                <a:gd name="connsiteX18" fmla="*/ 1064079 w 2128157"/>
                <a:gd name="connsiteY18" fmla="*/ 0 h 141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28157" h="1411663">
                  <a:moveTo>
                    <a:pt x="1064079" y="0"/>
                  </a:moveTo>
                  <a:cubicBezTo>
                    <a:pt x="1651906" y="0"/>
                    <a:pt x="2128157" y="212292"/>
                    <a:pt x="2128157" y="472670"/>
                  </a:cubicBezTo>
                  <a:lnTo>
                    <a:pt x="2128157" y="511682"/>
                  </a:lnTo>
                  <a:cubicBezTo>
                    <a:pt x="2128157" y="674986"/>
                    <a:pt x="1942122" y="818796"/>
                    <a:pt x="1659082" y="903690"/>
                  </a:cubicBezTo>
                  <a:lnTo>
                    <a:pt x="1627667" y="911259"/>
                  </a:lnTo>
                  <a:lnTo>
                    <a:pt x="1620153" y="916463"/>
                  </a:lnTo>
                  <a:cubicBezTo>
                    <a:pt x="1511397" y="1006539"/>
                    <a:pt x="1497011" y="1127697"/>
                    <a:pt x="1498597" y="1191205"/>
                  </a:cubicBezTo>
                  <a:cubicBezTo>
                    <a:pt x="1498597" y="1202998"/>
                    <a:pt x="1499504" y="1213884"/>
                    <a:pt x="1501320" y="1225678"/>
                  </a:cubicBezTo>
                  <a:lnTo>
                    <a:pt x="1501320" y="1234752"/>
                  </a:lnTo>
                  <a:cubicBezTo>
                    <a:pt x="1501320" y="1332732"/>
                    <a:pt x="1306283" y="1411663"/>
                    <a:pt x="1064985" y="1411663"/>
                  </a:cubicBezTo>
                  <a:cubicBezTo>
                    <a:pt x="823685" y="1411663"/>
                    <a:pt x="628648" y="1332732"/>
                    <a:pt x="628648" y="1234752"/>
                  </a:cubicBezTo>
                  <a:cubicBezTo>
                    <a:pt x="628648" y="1232029"/>
                    <a:pt x="627740" y="1237472"/>
                    <a:pt x="628648" y="1225678"/>
                  </a:cubicBezTo>
                  <a:cubicBezTo>
                    <a:pt x="629555" y="1213884"/>
                    <a:pt x="629555" y="1263782"/>
                    <a:pt x="631371" y="1191205"/>
                  </a:cubicBezTo>
                  <a:cubicBezTo>
                    <a:pt x="632957" y="1127697"/>
                    <a:pt x="618571" y="1007232"/>
                    <a:pt x="509814" y="916723"/>
                  </a:cubicBezTo>
                  <a:lnTo>
                    <a:pt x="502289" y="911474"/>
                  </a:lnTo>
                  <a:lnTo>
                    <a:pt x="469075" y="903451"/>
                  </a:lnTo>
                  <a:cubicBezTo>
                    <a:pt x="186036" y="818371"/>
                    <a:pt x="0" y="674418"/>
                    <a:pt x="0" y="511682"/>
                  </a:cubicBezTo>
                  <a:lnTo>
                    <a:pt x="0" y="472670"/>
                  </a:lnTo>
                  <a:cubicBezTo>
                    <a:pt x="0" y="211385"/>
                    <a:pt x="476251" y="0"/>
                    <a:pt x="106407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49" name="Freeform 16">
              <a:extLst>
                <a:ext uri="{FF2B5EF4-FFF2-40B4-BE49-F238E27FC236}">
                  <a16:creationId xmlns:a16="http://schemas.microsoft.com/office/drawing/2014/main" id="{18BDA93D-64B2-474A-FB8D-E147B04C70F8}"/>
                </a:ext>
              </a:extLst>
            </p:cNvPr>
            <p:cNvSpPr/>
            <p:nvPr/>
          </p:nvSpPr>
          <p:spPr>
            <a:xfrm>
              <a:off x="5690459" y="2600563"/>
              <a:ext cx="2365034" cy="1050563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0" name="Freeform 17">
              <a:extLst>
                <a:ext uri="{FF2B5EF4-FFF2-40B4-BE49-F238E27FC236}">
                  <a16:creationId xmlns:a16="http://schemas.microsoft.com/office/drawing/2014/main" id="{05C9BEFD-0B8A-8FC6-5868-BF35FB0CA325}"/>
                </a:ext>
              </a:extLst>
            </p:cNvPr>
            <p:cNvSpPr/>
            <p:nvPr/>
          </p:nvSpPr>
          <p:spPr>
            <a:xfrm>
              <a:off x="6247945" y="2823379"/>
              <a:ext cx="1250061" cy="554518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F65B380-F323-50F1-DB0F-EE4730EAD928}"/>
                </a:ext>
              </a:extLst>
            </p:cNvPr>
            <p:cNvSpPr/>
            <p:nvPr/>
          </p:nvSpPr>
          <p:spPr>
            <a:xfrm>
              <a:off x="5471698" y="1467327"/>
              <a:ext cx="2802556" cy="1859153"/>
            </a:xfrm>
            <a:custGeom>
              <a:avLst/>
              <a:gdLst>
                <a:gd name="connsiteX0" fmla="*/ 1260928 w 2521855"/>
                <a:gd name="connsiteY0" fmla="*/ 0 h 1672942"/>
                <a:gd name="connsiteX1" fmla="*/ 2521855 w 2521855"/>
                <a:gd name="connsiteY1" fmla="*/ 559764 h 1672942"/>
                <a:gd name="connsiteX2" fmla="*/ 2521855 w 2521855"/>
                <a:gd name="connsiteY2" fmla="*/ 606034 h 1672942"/>
                <a:gd name="connsiteX3" fmla="*/ 1966053 w 2521855"/>
                <a:gd name="connsiteY3" fmla="*/ 1070257 h 1672942"/>
                <a:gd name="connsiteX4" fmla="*/ 1930894 w 2521855"/>
                <a:gd name="connsiteY4" fmla="*/ 1078724 h 1672942"/>
                <a:gd name="connsiteX5" fmla="*/ 1919489 w 2521855"/>
                <a:gd name="connsiteY5" fmla="*/ 1086609 h 1672942"/>
                <a:gd name="connsiteX6" fmla="*/ 1775276 w 2521855"/>
                <a:gd name="connsiteY6" fmla="*/ 1411660 h 1672942"/>
                <a:gd name="connsiteX7" fmla="*/ 1778906 w 2521855"/>
                <a:gd name="connsiteY7" fmla="*/ 1452484 h 1672942"/>
                <a:gd name="connsiteX8" fmla="*/ 1778906 w 2521855"/>
                <a:gd name="connsiteY8" fmla="*/ 1463370 h 1672942"/>
                <a:gd name="connsiteX9" fmla="*/ 1261835 w 2521855"/>
                <a:gd name="connsiteY9" fmla="*/ 1672942 h 1672942"/>
                <a:gd name="connsiteX10" fmla="*/ 744763 w 2521855"/>
                <a:gd name="connsiteY10" fmla="*/ 1463370 h 1672942"/>
                <a:gd name="connsiteX11" fmla="*/ 744763 w 2521855"/>
                <a:gd name="connsiteY11" fmla="*/ 1452484 h 1672942"/>
                <a:gd name="connsiteX12" fmla="*/ 748391 w 2521855"/>
                <a:gd name="connsiteY12" fmla="*/ 1411660 h 1672942"/>
                <a:gd name="connsiteX13" fmla="*/ 603879 w 2521855"/>
                <a:gd name="connsiteY13" fmla="*/ 1086646 h 1672942"/>
                <a:gd name="connsiteX14" fmla="*/ 593293 w 2521855"/>
                <a:gd name="connsiteY14" fmla="*/ 1079285 h 1672942"/>
                <a:gd name="connsiteX15" fmla="*/ 555802 w 2521855"/>
                <a:gd name="connsiteY15" fmla="*/ 1070257 h 1672942"/>
                <a:gd name="connsiteX16" fmla="*/ 0 w 2521855"/>
                <a:gd name="connsiteY16" fmla="*/ 606034 h 1672942"/>
                <a:gd name="connsiteX17" fmla="*/ 0 w 2521855"/>
                <a:gd name="connsiteY17" fmla="*/ 559764 h 1672942"/>
                <a:gd name="connsiteX18" fmla="*/ 1260928 w 2521855"/>
                <a:gd name="connsiteY18" fmla="*/ 0 h 167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21855" h="1672942">
                  <a:moveTo>
                    <a:pt x="1260928" y="0"/>
                  </a:moveTo>
                  <a:cubicBezTo>
                    <a:pt x="1957612" y="0"/>
                    <a:pt x="2521855" y="250396"/>
                    <a:pt x="2521855" y="559764"/>
                  </a:cubicBezTo>
                  <a:lnTo>
                    <a:pt x="2521855" y="606034"/>
                  </a:lnTo>
                  <a:cubicBezTo>
                    <a:pt x="2521855" y="799389"/>
                    <a:pt x="2301448" y="969708"/>
                    <a:pt x="1966053" y="1070257"/>
                  </a:cubicBezTo>
                  <a:lnTo>
                    <a:pt x="1930894" y="1078724"/>
                  </a:lnTo>
                  <a:lnTo>
                    <a:pt x="1919489" y="1086609"/>
                  </a:lnTo>
                  <a:cubicBezTo>
                    <a:pt x="1790158" y="1193454"/>
                    <a:pt x="1773690" y="1336244"/>
                    <a:pt x="1775276" y="1411660"/>
                  </a:cubicBezTo>
                  <a:cubicBezTo>
                    <a:pt x="1775276" y="1425266"/>
                    <a:pt x="1777091" y="1438875"/>
                    <a:pt x="1778906" y="1452484"/>
                  </a:cubicBezTo>
                  <a:lnTo>
                    <a:pt x="1778906" y="1463370"/>
                  </a:lnTo>
                  <a:cubicBezTo>
                    <a:pt x="1778906" y="1579497"/>
                    <a:pt x="1547584" y="1672942"/>
                    <a:pt x="1261835" y="1672942"/>
                  </a:cubicBezTo>
                  <a:cubicBezTo>
                    <a:pt x="976086" y="1672942"/>
                    <a:pt x="744763" y="1579497"/>
                    <a:pt x="744763" y="1463370"/>
                  </a:cubicBezTo>
                  <a:cubicBezTo>
                    <a:pt x="744763" y="1459742"/>
                    <a:pt x="742948" y="1466093"/>
                    <a:pt x="744763" y="1452484"/>
                  </a:cubicBezTo>
                  <a:cubicBezTo>
                    <a:pt x="746578" y="1438875"/>
                    <a:pt x="748391" y="1425266"/>
                    <a:pt x="748391" y="1411660"/>
                  </a:cubicBezTo>
                  <a:cubicBezTo>
                    <a:pt x="749185" y="1337038"/>
                    <a:pt x="732615" y="1193652"/>
                    <a:pt x="603879" y="1086646"/>
                  </a:cubicBezTo>
                  <a:lnTo>
                    <a:pt x="593293" y="1079285"/>
                  </a:lnTo>
                  <a:lnTo>
                    <a:pt x="555802" y="1070257"/>
                  </a:lnTo>
                  <a:cubicBezTo>
                    <a:pt x="220408" y="969708"/>
                    <a:pt x="0" y="799389"/>
                    <a:pt x="0" y="606034"/>
                  </a:cubicBezTo>
                  <a:lnTo>
                    <a:pt x="0" y="559764"/>
                  </a:lnTo>
                  <a:cubicBezTo>
                    <a:pt x="0" y="250396"/>
                    <a:pt x="564244" y="0"/>
                    <a:pt x="1260928" y="0"/>
                  </a:cubicBezTo>
                  <a:close/>
                </a:path>
              </a:pathLst>
            </a:custGeom>
            <a:solidFill>
              <a:srgbClr val="6B4C9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3" name="Freeform 20">
              <a:extLst>
                <a:ext uri="{FF2B5EF4-FFF2-40B4-BE49-F238E27FC236}">
                  <a16:creationId xmlns:a16="http://schemas.microsoft.com/office/drawing/2014/main" id="{B0EDD06E-D9E6-D44B-E1D9-2966243D5FA2}"/>
                </a:ext>
              </a:extLst>
            </p:cNvPr>
            <p:cNvSpPr/>
            <p:nvPr/>
          </p:nvSpPr>
          <p:spPr>
            <a:xfrm>
              <a:off x="5471698" y="1467327"/>
              <a:ext cx="2802556" cy="1244139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4" name="Freeform 21">
              <a:extLst>
                <a:ext uri="{FF2B5EF4-FFF2-40B4-BE49-F238E27FC236}">
                  <a16:creationId xmlns:a16="http://schemas.microsoft.com/office/drawing/2014/main" id="{54A3BB63-1773-4878-9135-328CB2C3F3C0}"/>
                </a:ext>
              </a:extLst>
            </p:cNvPr>
            <p:cNvSpPr/>
            <p:nvPr/>
          </p:nvSpPr>
          <p:spPr>
            <a:xfrm>
              <a:off x="6010031" y="1757692"/>
              <a:ext cx="1725891" cy="627111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rgbClr val="805AAB"/>
                </a:gs>
                <a:gs pos="67000">
                  <a:srgbClr val="6B4C92"/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5" name="Freeform 22">
              <a:extLst>
                <a:ext uri="{FF2B5EF4-FFF2-40B4-BE49-F238E27FC236}">
                  <a16:creationId xmlns:a16="http://schemas.microsoft.com/office/drawing/2014/main" id="{648C827C-5499-16D2-CEF8-8CB543FA0192}"/>
                </a:ext>
              </a:extLst>
            </p:cNvPr>
            <p:cNvSpPr/>
            <p:nvPr/>
          </p:nvSpPr>
          <p:spPr>
            <a:xfrm>
              <a:off x="6817507" y="1120499"/>
              <a:ext cx="106908" cy="879418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6" name="Freeform 23">
              <a:extLst>
                <a:ext uri="{FF2B5EF4-FFF2-40B4-BE49-F238E27FC236}">
                  <a16:creationId xmlns:a16="http://schemas.microsoft.com/office/drawing/2014/main" id="{4D38481D-A476-A51E-E37A-CBFA87368ED1}"/>
                </a:ext>
              </a:extLst>
            </p:cNvPr>
            <p:cNvSpPr/>
            <p:nvPr/>
          </p:nvSpPr>
          <p:spPr>
            <a:xfrm>
              <a:off x="7286015" y="1527690"/>
              <a:ext cx="1227361" cy="627281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7" name="Freeform 24">
              <a:extLst>
                <a:ext uri="{FF2B5EF4-FFF2-40B4-BE49-F238E27FC236}">
                  <a16:creationId xmlns:a16="http://schemas.microsoft.com/office/drawing/2014/main" id="{8C4DE7AF-FD27-3BB4-BE4B-25773A936248}"/>
                </a:ext>
              </a:extLst>
            </p:cNvPr>
            <p:cNvSpPr/>
            <p:nvPr/>
          </p:nvSpPr>
          <p:spPr>
            <a:xfrm>
              <a:off x="5227531" y="1527690"/>
              <a:ext cx="1227361" cy="627281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E71732A-EF51-5986-4348-8F651F0C7D6E}"/>
                </a:ext>
              </a:extLst>
            </p:cNvPr>
            <p:cNvSpPr txBox="1"/>
            <p:nvPr/>
          </p:nvSpPr>
          <p:spPr>
            <a:xfrm>
              <a:off x="6560385" y="2834331"/>
              <a:ext cx="622727" cy="34418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F6D5E3EA-0271-8143-0331-67DD9488A870}"/>
                </a:ext>
              </a:extLst>
            </p:cNvPr>
            <p:cNvSpPr txBox="1"/>
            <p:nvPr/>
          </p:nvSpPr>
          <p:spPr>
            <a:xfrm>
              <a:off x="6560385" y="3713459"/>
              <a:ext cx="622727" cy="34418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96E99DD-E0BE-1363-EB72-18DA5EBD5B02}"/>
                </a:ext>
              </a:extLst>
            </p:cNvPr>
            <p:cNvSpPr txBox="1"/>
            <p:nvPr/>
          </p:nvSpPr>
          <p:spPr>
            <a:xfrm>
              <a:off x="6560385" y="4459529"/>
              <a:ext cx="622727" cy="34418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C8E2813-43E2-7EDD-6F91-6816782810C0}"/>
                </a:ext>
              </a:extLst>
            </p:cNvPr>
            <p:cNvSpPr txBox="1"/>
            <p:nvPr/>
          </p:nvSpPr>
          <p:spPr>
            <a:xfrm>
              <a:off x="6560385" y="5053503"/>
              <a:ext cx="622727" cy="31771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6A6243E-DE82-FB1A-E6EC-6E2B2EF35768}"/>
                </a:ext>
              </a:extLst>
            </p:cNvPr>
            <p:cNvSpPr txBox="1"/>
            <p:nvPr/>
          </p:nvSpPr>
          <p:spPr>
            <a:xfrm>
              <a:off x="6560385" y="5549705"/>
              <a:ext cx="622727" cy="29123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050" b="1" noProof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181EEEC-EBCE-CBD8-5DEF-43EEDFB363BA}"/>
                </a:ext>
              </a:extLst>
            </p:cNvPr>
            <p:cNvSpPr/>
            <p:nvPr/>
          </p:nvSpPr>
          <p:spPr>
            <a:xfrm>
              <a:off x="6664734" y="5935145"/>
              <a:ext cx="411438" cy="412315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A99512AB-C7EA-E362-793D-0C93459BC891}"/>
              </a:ext>
            </a:extLst>
          </p:cNvPr>
          <p:cNvGrpSpPr/>
          <p:nvPr/>
        </p:nvGrpSpPr>
        <p:grpSpPr>
          <a:xfrm>
            <a:off x="829243" y="2635406"/>
            <a:ext cx="3849437" cy="700190"/>
            <a:chOff x="1105657" y="2154907"/>
            <a:chExt cx="5596128" cy="933587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838100D-441B-CE4F-E7DC-E4D7583F45B6}"/>
                </a:ext>
              </a:extLst>
            </p:cNvPr>
            <p:cNvSpPr txBox="1"/>
            <p:nvPr/>
          </p:nvSpPr>
          <p:spPr>
            <a:xfrm>
              <a:off x="1105657" y="2154907"/>
              <a:ext cx="5596128" cy="451405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68580" rIns="6858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85B93B8-EB51-7644-F861-DECE86F105FE}"/>
                </a:ext>
              </a:extLst>
            </p:cNvPr>
            <p:cNvSpPr txBox="1"/>
            <p:nvPr/>
          </p:nvSpPr>
          <p:spPr>
            <a:xfrm>
              <a:off x="1105657" y="2596051"/>
              <a:ext cx="5596128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ultrices.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AD30059-232D-71DE-9423-DF6EE29FBE53}"/>
              </a:ext>
            </a:extLst>
          </p:cNvPr>
          <p:cNvGrpSpPr/>
          <p:nvPr/>
        </p:nvGrpSpPr>
        <p:grpSpPr>
          <a:xfrm>
            <a:off x="829243" y="4429310"/>
            <a:ext cx="3849437" cy="700190"/>
            <a:chOff x="1105657" y="4191406"/>
            <a:chExt cx="5596128" cy="933587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43378D1-B26D-5B07-084F-C7494EABE354}"/>
                </a:ext>
              </a:extLst>
            </p:cNvPr>
            <p:cNvSpPr txBox="1"/>
            <p:nvPr/>
          </p:nvSpPr>
          <p:spPr>
            <a:xfrm>
              <a:off x="1105657" y="4191406"/>
              <a:ext cx="5596128" cy="451405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68580" rIns="6858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6BEF6B04-CCC5-1517-58D6-6CEB329FC7F4}"/>
                </a:ext>
              </a:extLst>
            </p:cNvPr>
            <p:cNvSpPr txBox="1"/>
            <p:nvPr/>
          </p:nvSpPr>
          <p:spPr>
            <a:xfrm>
              <a:off x="1105657" y="4632550"/>
              <a:ext cx="5596128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ultrices.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00431930-1613-E480-1A11-E62F39766800}"/>
              </a:ext>
            </a:extLst>
          </p:cNvPr>
          <p:cNvGrpSpPr/>
          <p:nvPr/>
        </p:nvGrpSpPr>
        <p:grpSpPr>
          <a:xfrm>
            <a:off x="829243" y="3532358"/>
            <a:ext cx="3849437" cy="700190"/>
            <a:chOff x="1105657" y="3173152"/>
            <a:chExt cx="5596128" cy="933587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28FFE67-6CA6-DEEC-E1F7-A0EE8453D52C}"/>
                </a:ext>
              </a:extLst>
            </p:cNvPr>
            <p:cNvSpPr txBox="1"/>
            <p:nvPr/>
          </p:nvSpPr>
          <p:spPr>
            <a:xfrm>
              <a:off x="1105657" y="3173152"/>
              <a:ext cx="5596128" cy="451405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</p:spPr>
          <p:txBody>
            <a:bodyPr wrap="square" lIns="0" rIns="6858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D98E1608-8ADF-3F81-8EB7-2D8A537FCA9D}"/>
                </a:ext>
              </a:extLst>
            </p:cNvPr>
            <p:cNvSpPr txBox="1"/>
            <p:nvPr/>
          </p:nvSpPr>
          <p:spPr>
            <a:xfrm>
              <a:off x="1105657" y="3614296"/>
              <a:ext cx="5596128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ultrices.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3C0CC7BB-A939-A6A6-8120-29065A9CD4F2}"/>
              </a:ext>
            </a:extLst>
          </p:cNvPr>
          <p:cNvGrpSpPr/>
          <p:nvPr/>
        </p:nvGrpSpPr>
        <p:grpSpPr>
          <a:xfrm>
            <a:off x="832104" y="5326263"/>
            <a:ext cx="3849437" cy="700190"/>
            <a:chOff x="1109472" y="5145122"/>
            <a:chExt cx="5596128" cy="933587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FD87BE2F-2E21-5AE1-A52D-0C6197FB071E}"/>
                </a:ext>
              </a:extLst>
            </p:cNvPr>
            <p:cNvSpPr txBox="1"/>
            <p:nvPr/>
          </p:nvSpPr>
          <p:spPr>
            <a:xfrm>
              <a:off x="1109472" y="5145122"/>
              <a:ext cx="5596128" cy="451405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0" rIns="6858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05. 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CCDA0F6C-F0AF-E3E6-B06E-69C20280044E}"/>
                </a:ext>
              </a:extLst>
            </p:cNvPr>
            <p:cNvSpPr txBox="1"/>
            <p:nvPr/>
          </p:nvSpPr>
          <p:spPr>
            <a:xfrm>
              <a:off x="1109472" y="5586266"/>
              <a:ext cx="5596128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ultrices.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1E80068E-E459-8D47-A27F-F41B2EB28C77}"/>
              </a:ext>
            </a:extLst>
          </p:cNvPr>
          <p:cNvGrpSpPr/>
          <p:nvPr/>
        </p:nvGrpSpPr>
        <p:grpSpPr>
          <a:xfrm>
            <a:off x="829243" y="1738454"/>
            <a:ext cx="3849437" cy="700190"/>
            <a:chOff x="1105657" y="1174939"/>
            <a:chExt cx="5596128" cy="933587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BFB8A5A4-F933-935A-E729-A36653F4F6F5}"/>
                </a:ext>
              </a:extLst>
            </p:cNvPr>
            <p:cNvSpPr txBox="1"/>
            <p:nvPr/>
          </p:nvSpPr>
          <p:spPr>
            <a:xfrm>
              <a:off x="1105657" y="1174939"/>
              <a:ext cx="5596128" cy="451405"/>
            </a:xfrm>
            <a:prstGeom prst="rect">
              <a:avLst/>
            </a:prstGeom>
            <a:solidFill>
              <a:srgbClr val="805AAB">
                <a:alpha val="20000"/>
              </a:srgbClr>
            </a:solidFill>
          </p:spPr>
          <p:txBody>
            <a:bodyPr wrap="square" lIns="0" rIns="6858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rgbClr val="B39CCC"/>
                  </a:solidFill>
                </a:rPr>
                <a:t>01. 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C0D71A94-F210-9F2E-E602-4DAC8CB0C6D9}"/>
                </a:ext>
              </a:extLst>
            </p:cNvPr>
            <p:cNvSpPr txBox="1"/>
            <p:nvPr/>
          </p:nvSpPr>
          <p:spPr>
            <a:xfrm>
              <a:off x="1105657" y="1616083"/>
              <a:ext cx="5596128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9408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10479</TotalTime>
  <Words>772</Words>
  <Application>Microsoft Office PowerPoint</Application>
  <PresentationFormat>On-screen Show (4:3)</PresentationFormat>
  <Paragraphs>86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Decision Funnel – Slide Template</vt:lpstr>
      <vt:lpstr>5-Step Decision Funnel – Slide Template</vt:lpstr>
      <vt:lpstr>5-Step Decision Funnel</vt:lpstr>
      <vt:lpstr>5-Step Decision Funnel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Decision Funnel</dc:title>
  <dc:creator>PresentationGO.com</dc:creator>
  <dc:description>© Copyright PresentationGO.com - Do not distribute or sale without written permission.</dc:description>
  <cp:lastModifiedBy>Christophe Barroche</cp:lastModifiedBy>
  <cp:revision>33</cp:revision>
  <dcterms:created xsi:type="dcterms:W3CDTF">2014-11-26T05:14:11Z</dcterms:created>
  <dcterms:modified xsi:type="dcterms:W3CDTF">2024-04-03T00:34:14Z</dcterms:modified>
  <cp:category>Charts &amp; Diagrams</cp:category>
</cp:coreProperties>
</file>