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5" r:id="rId4"/>
    <p:sldId id="355" r:id="rId5"/>
    <p:sldId id="352" r:id="rId6"/>
    <p:sldId id="368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9CCC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77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4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92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Decision Funnel – Slide Template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1654328-91A4-0865-4F2D-56B08B9B8010}"/>
              </a:ext>
            </a:extLst>
          </p:cNvPr>
          <p:cNvGrpSpPr/>
          <p:nvPr/>
        </p:nvGrpSpPr>
        <p:grpSpPr>
          <a:xfrm>
            <a:off x="6361938" y="3022746"/>
            <a:ext cx="2194560" cy="1016415"/>
            <a:chOff x="8921977" y="1461102"/>
            <a:chExt cx="2788127" cy="34469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A5F7122-805A-5B12-F8E4-2E752BD8A436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939A515-75D3-6931-F7B4-C6E29259C060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4692CD3-3F97-CBF7-B5B3-F06C918C9255}"/>
              </a:ext>
            </a:extLst>
          </p:cNvPr>
          <p:cNvGrpSpPr/>
          <p:nvPr/>
        </p:nvGrpSpPr>
        <p:grpSpPr>
          <a:xfrm>
            <a:off x="6361938" y="4622857"/>
            <a:ext cx="2194560" cy="1016415"/>
            <a:chOff x="8921977" y="1461102"/>
            <a:chExt cx="2788127" cy="34469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F82BFA9-E539-4D59-CF3B-05A907BD30E1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57A7E39-DCC0-258F-C3A3-680D08DB6D4E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CD44117-5355-2C97-A006-F04403F6E092}"/>
              </a:ext>
            </a:extLst>
          </p:cNvPr>
          <p:cNvGrpSpPr/>
          <p:nvPr/>
        </p:nvGrpSpPr>
        <p:grpSpPr>
          <a:xfrm>
            <a:off x="587502" y="3022746"/>
            <a:ext cx="2194560" cy="1016415"/>
            <a:chOff x="8921977" y="1461102"/>
            <a:chExt cx="2788127" cy="34469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DA3394E-123F-7833-F2A4-A8ABDCF5FF2C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0634A02-A0B5-03CE-DEB4-FE8115583562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3124786-B014-BACD-8226-8E1CC201DFBD}"/>
              </a:ext>
            </a:extLst>
          </p:cNvPr>
          <p:cNvGrpSpPr/>
          <p:nvPr/>
        </p:nvGrpSpPr>
        <p:grpSpPr>
          <a:xfrm>
            <a:off x="587502" y="4622857"/>
            <a:ext cx="2194560" cy="1016415"/>
            <a:chOff x="8921977" y="1461102"/>
            <a:chExt cx="2788127" cy="34469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D56EEF9-29A7-674A-2E7E-6A2B11C3308B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C2F9565-6A42-63BA-C888-73B2BA7FFB05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8A3C596-D8A5-871E-89AD-EA3FF247E0ED}"/>
              </a:ext>
            </a:extLst>
          </p:cNvPr>
          <p:cNvSpPr txBox="1"/>
          <p:nvPr/>
        </p:nvSpPr>
        <p:spPr>
          <a:xfrm>
            <a:off x="1178604" y="1772401"/>
            <a:ext cx="1599623" cy="475749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50A160-291C-8C43-E525-DBC89C8B2AF2}"/>
              </a:ext>
            </a:extLst>
          </p:cNvPr>
          <p:cNvSpPr txBox="1"/>
          <p:nvPr/>
        </p:nvSpPr>
        <p:spPr>
          <a:xfrm>
            <a:off x="3769762" y="1074421"/>
            <a:ext cx="1599623" cy="475749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8AC83-B230-CAAA-659B-6049B6266839}"/>
              </a:ext>
            </a:extLst>
          </p:cNvPr>
          <p:cNvSpPr txBox="1"/>
          <p:nvPr/>
        </p:nvSpPr>
        <p:spPr>
          <a:xfrm>
            <a:off x="6365773" y="1772401"/>
            <a:ext cx="1599623" cy="475749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D738F9-97FC-89EA-7A62-F6C8B0F6B08E}"/>
              </a:ext>
            </a:extLst>
          </p:cNvPr>
          <p:cNvGrpSpPr/>
          <p:nvPr/>
        </p:nvGrpSpPr>
        <p:grpSpPr>
          <a:xfrm>
            <a:off x="2989710" y="1590983"/>
            <a:ext cx="3159729" cy="4543986"/>
            <a:chOff x="4460699" y="1448691"/>
            <a:chExt cx="3270603" cy="47034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9B94997-F8FB-F915-9827-16FAABE24920}"/>
                </a:ext>
              </a:extLst>
            </p:cNvPr>
            <p:cNvSpPr/>
            <p:nvPr/>
          </p:nvSpPr>
          <p:spPr>
            <a:xfrm>
              <a:off x="5321851" y="4684112"/>
              <a:ext cx="1553325" cy="1031640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9A985C3-441E-4555-3DD7-883619D18947}"/>
                </a:ext>
              </a:extLst>
            </p:cNvPr>
            <p:cNvSpPr/>
            <p:nvPr/>
          </p:nvSpPr>
          <p:spPr>
            <a:xfrm>
              <a:off x="5321851" y="4684113"/>
              <a:ext cx="1553321" cy="690437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B2F703B8-FF5B-894F-21A1-4914FB406EE2}"/>
                </a:ext>
              </a:extLst>
            </p:cNvPr>
            <p:cNvSpPr/>
            <p:nvPr/>
          </p:nvSpPr>
          <p:spPr>
            <a:xfrm>
              <a:off x="5668038" y="4823606"/>
              <a:ext cx="860947" cy="381345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3874334-8C55-FC80-47F2-517BE8E5BAB2}"/>
                </a:ext>
              </a:extLst>
            </p:cNvPr>
            <p:cNvSpPr/>
            <p:nvPr/>
          </p:nvSpPr>
          <p:spPr>
            <a:xfrm>
              <a:off x="5140228" y="3903354"/>
              <a:ext cx="1916568" cy="1270485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34742FE-F776-DB91-82AD-891D5BF1626B}"/>
                </a:ext>
              </a:extLst>
            </p:cNvPr>
            <p:cNvSpPr/>
            <p:nvPr/>
          </p:nvSpPr>
          <p:spPr>
            <a:xfrm>
              <a:off x="5140229" y="3902354"/>
              <a:ext cx="1916564" cy="851004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45091CF1-DE65-ECBB-6DB5-1F0FEC6D747C}"/>
                </a:ext>
              </a:extLst>
            </p:cNvPr>
            <p:cNvSpPr/>
            <p:nvPr/>
          </p:nvSpPr>
          <p:spPr>
            <a:xfrm>
              <a:off x="5565686" y="4052884"/>
              <a:ext cx="1065651" cy="473671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2774FCF-581C-C696-5DFF-466B51867CA1}"/>
                </a:ext>
              </a:extLst>
            </p:cNvPr>
            <p:cNvSpPr/>
            <p:nvPr/>
          </p:nvSpPr>
          <p:spPr>
            <a:xfrm>
              <a:off x="4921480" y="2922896"/>
              <a:ext cx="2354068" cy="1561516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6BC5471E-3587-341D-3A58-77C5029752E5}"/>
                </a:ext>
              </a:extLst>
            </p:cNvPr>
            <p:cNvSpPr/>
            <p:nvPr/>
          </p:nvSpPr>
          <p:spPr>
            <a:xfrm>
              <a:off x="4921480" y="2921891"/>
              <a:ext cx="2354064" cy="1045691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772CC9E7-5A90-5456-19A4-1CC1184D1D19}"/>
                </a:ext>
              </a:extLst>
            </p:cNvPr>
            <p:cNvSpPr/>
            <p:nvPr/>
          </p:nvSpPr>
          <p:spPr>
            <a:xfrm>
              <a:off x="5476381" y="3143674"/>
              <a:ext cx="1244262" cy="551946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3AA4635-03FF-0D8B-2AA0-7278DDA71A26}"/>
                </a:ext>
              </a:extLst>
            </p:cNvPr>
            <p:cNvSpPr/>
            <p:nvPr/>
          </p:nvSpPr>
          <p:spPr>
            <a:xfrm>
              <a:off x="4703733" y="1793910"/>
              <a:ext cx="2789557" cy="1850531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F30757C1-FF78-7F6B-ABE0-FB65D42B5D6F}"/>
                </a:ext>
              </a:extLst>
            </p:cNvPr>
            <p:cNvSpPr/>
            <p:nvPr/>
          </p:nvSpPr>
          <p:spPr>
            <a:xfrm>
              <a:off x="4703733" y="1793910"/>
              <a:ext cx="2789557" cy="1238369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3A3CC6D8-4AA0-C6E1-E0B6-F0A04C2CECBA}"/>
                </a:ext>
              </a:extLst>
            </p:cNvPr>
            <p:cNvSpPr/>
            <p:nvPr/>
          </p:nvSpPr>
          <p:spPr>
            <a:xfrm>
              <a:off x="5239569" y="2082929"/>
              <a:ext cx="1717885" cy="624201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69BD769D-A34C-01AC-06DE-196CB7A281DB}"/>
                </a:ext>
              </a:extLst>
            </p:cNvPr>
            <p:cNvSpPr/>
            <p:nvPr/>
          </p:nvSpPr>
          <p:spPr>
            <a:xfrm>
              <a:off x="6045305" y="1448691"/>
              <a:ext cx="106412" cy="87533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DFF1188E-AB67-F2F7-AE76-8DA027339414}"/>
                </a:ext>
              </a:extLst>
            </p:cNvPr>
            <p:cNvSpPr/>
            <p:nvPr/>
          </p:nvSpPr>
          <p:spPr>
            <a:xfrm>
              <a:off x="6509633" y="1853994"/>
              <a:ext cx="1221669" cy="624371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FBCC6D41-DD88-9438-67AE-11DC196F1CE2}"/>
                </a:ext>
              </a:extLst>
            </p:cNvPr>
            <p:cNvSpPr/>
            <p:nvPr/>
          </p:nvSpPr>
          <p:spPr>
            <a:xfrm>
              <a:off x="4460699" y="1853994"/>
              <a:ext cx="1221669" cy="624371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456CB5-FC07-7AE9-9EA9-7D8022B740D4}"/>
                </a:ext>
              </a:extLst>
            </p:cNvPr>
            <p:cNvSpPr txBox="1"/>
            <p:nvPr/>
          </p:nvSpPr>
          <p:spPr>
            <a:xfrm>
              <a:off x="5742048" y="3115812"/>
              <a:ext cx="70790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6AD6BF-23B8-13A0-464C-4EA6EB9F7018}"/>
                </a:ext>
              </a:extLst>
            </p:cNvPr>
            <p:cNvSpPr txBox="1"/>
            <p:nvPr/>
          </p:nvSpPr>
          <p:spPr>
            <a:xfrm>
              <a:off x="5742048" y="4017919"/>
              <a:ext cx="70790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17E5964-1B30-45E7-29ED-AB17ABD20880}"/>
                </a:ext>
              </a:extLst>
            </p:cNvPr>
            <p:cNvSpPr txBox="1"/>
            <p:nvPr/>
          </p:nvSpPr>
          <p:spPr>
            <a:xfrm>
              <a:off x="5742048" y="4782049"/>
              <a:ext cx="70790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273BCFE-85AB-C5EE-F319-2588B2E7C9E4}"/>
                </a:ext>
              </a:extLst>
            </p:cNvPr>
            <p:cNvSpPr txBox="1"/>
            <p:nvPr/>
          </p:nvSpPr>
          <p:spPr>
            <a:xfrm>
              <a:off x="5742048" y="5422560"/>
              <a:ext cx="70790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BDC7B55-EDAC-0D83-2D43-E3EC448C8DF7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24278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Decision Funnel – Slide Template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1654328-91A4-0865-4F2D-56B08B9B8010}"/>
              </a:ext>
            </a:extLst>
          </p:cNvPr>
          <p:cNvGrpSpPr/>
          <p:nvPr/>
        </p:nvGrpSpPr>
        <p:grpSpPr>
          <a:xfrm>
            <a:off x="6361938" y="3022746"/>
            <a:ext cx="2194560" cy="1016415"/>
            <a:chOff x="8921977" y="1461102"/>
            <a:chExt cx="2788127" cy="34469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A5F7122-805A-5B12-F8E4-2E752BD8A436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939A515-75D3-6931-F7B4-C6E29259C060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CD44117-5355-2C97-A006-F04403F6E092}"/>
              </a:ext>
            </a:extLst>
          </p:cNvPr>
          <p:cNvGrpSpPr/>
          <p:nvPr/>
        </p:nvGrpSpPr>
        <p:grpSpPr>
          <a:xfrm>
            <a:off x="587502" y="3022746"/>
            <a:ext cx="2194560" cy="1016415"/>
            <a:chOff x="8921977" y="1461102"/>
            <a:chExt cx="2788127" cy="34469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DA3394E-123F-7833-F2A4-A8ABDCF5FF2C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0634A02-A0B5-03CE-DEB4-FE8115583562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6767E8A-5269-1440-520B-076B9988E913}"/>
              </a:ext>
            </a:extLst>
          </p:cNvPr>
          <p:cNvSpPr txBox="1"/>
          <p:nvPr/>
        </p:nvSpPr>
        <p:spPr>
          <a:xfrm>
            <a:off x="1536412" y="187881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701766-6715-E52F-B1B9-3230BF5E7A77}"/>
              </a:ext>
            </a:extLst>
          </p:cNvPr>
          <p:cNvSpPr txBox="1"/>
          <p:nvPr/>
        </p:nvSpPr>
        <p:spPr>
          <a:xfrm>
            <a:off x="3948666" y="118083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43E6F-23BA-767A-CAE1-F4B7032D0D8A}"/>
              </a:ext>
            </a:extLst>
          </p:cNvPr>
          <p:cNvSpPr txBox="1"/>
          <p:nvPr/>
        </p:nvSpPr>
        <p:spPr>
          <a:xfrm>
            <a:off x="6365773" y="187881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5F678C-C4B4-CE6A-AAC1-A6926DB1CB19}"/>
              </a:ext>
            </a:extLst>
          </p:cNvPr>
          <p:cNvGrpSpPr/>
          <p:nvPr/>
        </p:nvGrpSpPr>
        <p:grpSpPr>
          <a:xfrm>
            <a:off x="2989710" y="1590983"/>
            <a:ext cx="3159729" cy="4543986"/>
            <a:chOff x="4460699" y="1448691"/>
            <a:chExt cx="3270603" cy="4703433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84A1FA1-0764-CF83-36FF-848D7D108206}"/>
                </a:ext>
              </a:extLst>
            </p:cNvPr>
            <p:cNvSpPr/>
            <p:nvPr/>
          </p:nvSpPr>
          <p:spPr>
            <a:xfrm>
              <a:off x="5321851" y="4684112"/>
              <a:ext cx="1553325" cy="1031640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286DEEE-FDF6-6424-7A33-5E5EE5B39F88}"/>
                </a:ext>
              </a:extLst>
            </p:cNvPr>
            <p:cNvSpPr/>
            <p:nvPr/>
          </p:nvSpPr>
          <p:spPr>
            <a:xfrm>
              <a:off x="5321851" y="4684113"/>
              <a:ext cx="1553321" cy="690437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B661117A-4E95-27E1-4BA4-E1C62547ED98}"/>
                </a:ext>
              </a:extLst>
            </p:cNvPr>
            <p:cNvSpPr/>
            <p:nvPr/>
          </p:nvSpPr>
          <p:spPr>
            <a:xfrm>
              <a:off x="5668038" y="4823606"/>
              <a:ext cx="860947" cy="381345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3036A69-C2BB-5198-3581-C5F8582CEFC4}"/>
                </a:ext>
              </a:extLst>
            </p:cNvPr>
            <p:cNvSpPr/>
            <p:nvPr/>
          </p:nvSpPr>
          <p:spPr>
            <a:xfrm>
              <a:off x="5140228" y="3903354"/>
              <a:ext cx="1916568" cy="1270485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238342D-AA35-44BF-62DC-E1EFC3F1BC74}"/>
                </a:ext>
              </a:extLst>
            </p:cNvPr>
            <p:cNvSpPr/>
            <p:nvPr/>
          </p:nvSpPr>
          <p:spPr>
            <a:xfrm>
              <a:off x="5140229" y="3902354"/>
              <a:ext cx="1916564" cy="851004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CD76213-34B4-C63B-3C58-3C9A7501F29E}"/>
                </a:ext>
              </a:extLst>
            </p:cNvPr>
            <p:cNvSpPr/>
            <p:nvPr/>
          </p:nvSpPr>
          <p:spPr>
            <a:xfrm>
              <a:off x="5565686" y="4052884"/>
              <a:ext cx="1065651" cy="473671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C7A3F3-CA30-E2B3-29CF-56FE54770B8A}"/>
                </a:ext>
              </a:extLst>
            </p:cNvPr>
            <p:cNvSpPr/>
            <p:nvPr/>
          </p:nvSpPr>
          <p:spPr>
            <a:xfrm>
              <a:off x="4921480" y="2922896"/>
              <a:ext cx="2354068" cy="1561516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61FAE16D-836C-F944-BCE7-D13CC9A0D8BC}"/>
                </a:ext>
              </a:extLst>
            </p:cNvPr>
            <p:cNvSpPr/>
            <p:nvPr/>
          </p:nvSpPr>
          <p:spPr>
            <a:xfrm>
              <a:off x="4921480" y="2921891"/>
              <a:ext cx="2354064" cy="1045691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38CDF749-96C6-1606-C603-4480907FBFB4}"/>
                </a:ext>
              </a:extLst>
            </p:cNvPr>
            <p:cNvSpPr/>
            <p:nvPr/>
          </p:nvSpPr>
          <p:spPr>
            <a:xfrm>
              <a:off x="5476381" y="3143674"/>
              <a:ext cx="1244262" cy="551946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DBD7005-5269-8FE9-2F42-324235117233}"/>
                </a:ext>
              </a:extLst>
            </p:cNvPr>
            <p:cNvSpPr/>
            <p:nvPr/>
          </p:nvSpPr>
          <p:spPr>
            <a:xfrm>
              <a:off x="4703733" y="1793910"/>
              <a:ext cx="2789557" cy="1850531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A8C137F0-B46F-60A7-3D7A-B46DC935366C}"/>
                </a:ext>
              </a:extLst>
            </p:cNvPr>
            <p:cNvSpPr/>
            <p:nvPr/>
          </p:nvSpPr>
          <p:spPr>
            <a:xfrm>
              <a:off x="4703733" y="1793910"/>
              <a:ext cx="2789557" cy="1238369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A7301447-686F-C6ED-0304-8BE998C1AC9B}"/>
                </a:ext>
              </a:extLst>
            </p:cNvPr>
            <p:cNvSpPr/>
            <p:nvPr/>
          </p:nvSpPr>
          <p:spPr>
            <a:xfrm>
              <a:off x="5239569" y="2082929"/>
              <a:ext cx="1717885" cy="624201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3434B279-1D0C-E8A7-B1A0-8A1E4480E737}"/>
                </a:ext>
              </a:extLst>
            </p:cNvPr>
            <p:cNvSpPr/>
            <p:nvPr/>
          </p:nvSpPr>
          <p:spPr>
            <a:xfrm>
              <a:off x="6045305" y="1448691"/>
              <a:ext cx="106412" cy="87533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EA7E3BCD-5239-D185-1306-8723BA1C2197}"/>
                </a:ext>
              </a:extLst>
            </p:cNvPr>
            <p:cNvSpPr/>
            <p:nvPr/>
          </p:nvSpPr>
          <p:spPr>
            <a:xfrm>
              <a:off x="6509633" y="1853994"/>
              <a:ext cx="1221669" cy="624371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4599D44D-4A49-1469-7FCC-71EEB0BEF118}"/>
                </a:ext>
              </a:extLst>
            </p:cNvPr>
            <p:cNvSpPr/>
            <p:nvPr/>
          </p:nvSpPr>
          <p:spPr>
            <a:xfrm>
              <a:off x="4460699" y="1853994"/>
              <a:ext cx="1221669" cy="624371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71B900-54EA-32B7-38A8-C59E12A96F35}"/>
                </a:ext>
              </a:extLst>
            </p:cNvPr>
            <p:cNvSpPr txBox="1"/>
            <p:nvPr/>
          </p:nvSpPr>
          <p:spPr>
            <a:xfrm>
              <a:off x="5742048" y="3115812"/>
              <a:ext cx="70790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3320C2-3CD0-E02F-824B-E930AC5F4746}"/>
                </a:ext>
              </a:extLst>
            </p:cNvPr>
            <p:cNvSpPr txBox="1"/>
            <p:nvPr/>
          </p:nvSpPr>
          <p:spPr>
            <a:xfrm>
              <a:off x="5742048" y="4017919"/>
              <a:ext cx="70790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342FBA-BF09-97E4-691E-A279D02B47EA}"/>
                </a:ext>
              </a:extLst>
            </p:cNvPr>
            <p:cNvSpPr txBox="1"/>
            <p:nvPr/>
          </p:nvSpPr>
          <p:spPr>
            <a:xfrm>
              <a:off x="5742048" y="4782049"/>
              <a:ext cx="70790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ACCD24-08D2-CA88-6DE4-CD48B1259F7D}"/>
                </a:ext>
              </a:extLst>
            </p:cNvPr>
            <p:cNvSpPr txBox="1"/>
            <p:nvPr/>
          </p:nvSpPr>
          <p:spPr>
            <a:xfrm>
              <a:off x="5742048" y="5422560"/>
              <a:ext cx="70790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819ACD2-401C-0B37-2FE7-BED4F7309A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0D7FBA-033F-B550-0310-D980C0071506}"/>
              </a:ext>
            </a:extLst>
          </p:cNvPr>
          <p:cNvGrpSpPr/>
          <p:nvPr/>
        </p:nvGrpSpPr>
        <p:grpSpPr>
          <a:xfrm>
            <a:off x="6361938" y="4622857"/>
            <a:ext cx="2194560" cy="1016415"/>
            <a:chOff x="8921977" y="1461102"/>
            <a:chExt cx="2788127" cy="34469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0D9ADA-4471-D4F2-727D-3467FB98EA20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B5069FC-D67C-07FA-5E6B-3152E2357AD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29900A-7608-2391-967C-65A6C2E623A5}"/>
              </a:ext>
            </a:extLst>
          </p:cNvPr>
          <p:cNvGrpSpPr/>
          <p:nvPr/>
        </p:nvGrpSpPr>
        <p:grpSpPr>
          <a:xfrm>
            <a:off x="587502" y="4622857"/>
            <a:ext cx="2194560" cy="1016415"/>
            <a:chOff x="8921977" y="1461102"/>
            <a:chExt cx="2788127" cy="34469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F6A11EE-0F6A-64CD-6422-3100DEA112A3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C02EE66-0D29-DC39-0C4F-02F5EC8CC54F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94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Decision Funnel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A9FB46E-E480-650A-9BDE-9F9C7F8CC936}"/>
              </a:ext>
            </a:extLst>
          </p:cNvPr>
          <p:cNvGrpSpPr/>
          <p:nvPr/>
        </p:nvGrpSpPr>
        <p:grpSpPr>
          <a:xfrm>
            <a:off x="628650" y="4109265"/>
            <a:ext cx="4197096" cy="700190"/>
            <a:chOff x="1105657" y="2154907"/>
            <a:chExt cx="5596128" cy="9335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8E346D-6E31-4A5A-71C3-4359B4823FC6}"/>
                </a:ext>
              </a:extLst>
            </p:cNvPr>
            <p:cNvSpPr txBox="1"/>
            <p:nvPr/>
          </p:nvSpPr>
          <p:spPr>
            <a:xfrm>
              <a:off x="1105657" y="2154907"/>
              <a:ext cx="5596128" cy="45140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03.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5A100A7-29CF-B77F-A33D-937F156CE0EC}"/>
                </a:ext>
              </a:extLst>
            </p:cNvPr>
            <p:cNvSpPr txBox="1"/>
            <p:nvPr/>
          </p:nvSpPr>
          <p:spPr>
            <a:xfrm>
              <a:off x="1105657" y="2596051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DCEA9AE-04FD-3E21-AA92-CE77CD86B364}"/>
              </a:ext>
            </a:extLst>
          </p:cNvPr>
          <p:cNvGrpSpPr/>
          <p:nvPr/>
        </p:nvGrpSpPr>
        <p:grpSpPr>
          <a:xfrm>
            <a:off x="628650" y="2034725"/>
            <a:ext cx="4197096" cy="700190"/>
            <a:chOff x="1105657" y="4191406"/>
            <a:chExt cx="5596128" cy="9335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CE7543C-7F09-959A-625E-919BB9026AB0}"/>
                </a:ext>
              </a:extLst>
            </p:cNvPr>
            <p:cNvSpPr txBox="1"/>
            <p:nvPr/>
          </p:nvSpPr>
          <p:spPr>
            <a:xfrm>
              <a:off x="1105657" y="4191406"/>
              <a:ext cx="5596128" cy="451405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12AB3A-7734-9D04-9C8F-23CAFA27B15E}"/>
                </a:ext>
              </a:extLst>
            </p:cNvPr>
            <p:cNvSpPr txBox="1"/>
            <p:nvPr/>
          </p:nvSpPr>
          <p:spPr>
            <a:xfrm>
              <a:off x="1105657" y="4632550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073B4A-8A08-22B4-4B0D-6D2F58F4C0C7}"/>
              </a:ext>
            </a:extLst>
          </p:cNvPr>
          <p:cNvGrpSpPr/>
          <p:nvPr/>
        </p:nvGrpSpPr>
        <p:grpSpPr>
          <a:xfrm>
            <a:off x="628650" y="5146535"/>
            <a:ext cx="4197096" cy="700190"/>
            <a:chOff x="1105657" y="3173152"/>
            <a:chExt cx="5596128" cy="9335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24E5E40-602F-D3A9-0243-C0BA10DF6272}"/>
                </a:ext>
              </a:extLst>
            </p:cNvPr>
            <p:cNvSpPr txBox="1"/>
            <p:nvPr/>
          </p:nvSpPr>
          <p:spPr>
            <a:xfrm>
              <a:off x="1105657" y="3173152"/>
              <a:ext cx="5596128" cy="451405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EF9FAA-C4EA-CEB9-431C-941542F51F96}"/>
                </a:ext>
              </a:extLst>
            </p:cNvPr>
            <p:cNvSpPr txBox="1"/>
            <p:nvPr/>
          </p:nvSpPr>
          <p:spPr>
            <a:xfrm>
              <a:off x="1105657" y="361429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7F86984-D5C6-4E5D-C984-BAE46A9E1178}"/>
              </a:ext>
            </a:extLst>
          </p:cNvPr>
          <p:cNvGrpSpPr/>
          <p:nvPr/>
        </p:nvGrpSpPr>
        <p:grpSpPr>
          <a:xfrm>
            <a:off x="631511" y="3071995"/>
            <a:ext cx="4197096" cy="700190"/>
            <a:chOff x="1109472" y="5145122"/>
            <a:chExt cx="5596128" cy="9335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0FFB342-3A2A-23CD-C012-AF7532005358}"/>
                </a:ext>
              </a:extLst>
            </p:cNvPr>
            <p:cNvSpPr txBox="1"/>
            <p:nvPr/>
          </p:nvSpPr>
          <p:spPr>
            <a:xfrm>
              <a:off x="1109472" y="5145122"/>
              <a:ext cx="5596128" cy="451405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8DC4D57-E4A9-134A-4885-DD581E3B9D42}"/>
                </a:ext>
              </a:extLst>
            </p:cNvPr>
            <p:cNvSpPr txBox="1"/>
            <p:nvPr/>
          </p:nvSpPr>
          <p:spPr>
            <a:xfrm>
              <a:off x="1109472" y="558626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DB152C6-4CBF-9C7C-E96A-D0A5C77D13FB}"/>
              </a:ext>
            </a:extLst>
          </p:cNvPr>
          <p:cNvSpPr txBox="1"/>
          <p:nvPr/>
        </p:nvSpPr>
        <p:spPr>
          <a:xfrm>
            <a:off x="6159804" y="668128"/>
            <a:ext cx="1424338" cy="423617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1F29E9-D03C-AA84-405C-7F8E8A09307B}"/>
              </a:ext>
            </a:extLst>
          </p:cNvPr>
          <p:cNvGrpSpPr/>
          <p:nvPr/>
        </p:nvGrpSpPr>
        <p:grpSpPr>
          <a:xfrm>
            <a:off x="5056669" y="1138639"/>
            <a:ext cx="3630608" cy="5221155"/>
            <a:chOff x="7426619" y="559132"/>
            <a:chExt cx="4220480" cy="606944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419B4E8-BFDF-3D99-E9C0-F8CBB64ECFE4}"/>
                </a:ext>
              </a:extLst>
            </p:cNvPr>
            <p:cNvSpPr/>
            <p:nvPr/>
          </p:nvSpPr>
          <p:spPr>
            <a:xfrm>
              <a:off x="8537874" y="4734212"/>
              <a:ext cx="2004455" cy="1331258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15FE7DE7-96D0-F160-1AE1-7765692E9A9F}"/>
                </a:ext>
              </a:extLst>
            </p:cNvPr>
            <p:cNvSpPr/>
            <p:nvPr/>
          </p:nvSpPr>
          <p:spPr>
            <a:xfrm>
              <a:off x="8537874" y="4734213"/>
              <a:ext cx="2004450" cy="890960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CB6220BB-C8B6-D9E3-53B8-D5AD5BF94D82}"/>
                </a:ext>
              </a:extLst>
            </p:cNvPr>
            <p:cNvSpPr/>
            <p:nvPr/>
          </p:nvSpPr>
          <p:spPr>
            <a:xfrm>
              <a:off x="8984604" y="4914219"/>
              <a:ext cx="1110991" cy="49209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164F471-10B7-D330-4888-81B596F5D60F}"/>
                </a:ext>
              </a:extLst>
            </p:cNvPr>
            <p:cNvSpPr/>
            <p:nvPr/>
          </p:nvSpPr>
          <p:spPr>
            <a:xfrm>
              <a:off x="8303503" y="3726700"/>
              <a:ext cx="2473194" cy="1639470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1B0B46AE-94D4-E61B-48D0-91007161F6E4}"/>
                </a:ext>
              </a:extLst>
            </p:cNvPr>
            <p:cNvSpPr/>
            <p:nvPr/>
          </p:nvSpPr>
          <p:spPr>
            <a:xfrm>
              <a:off x="8303504" y="3725409"/>
              <a:ext cx="2473189" cy="1098160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D58510D8-32EB-0A7A-6780-6A5F148D49BE}"/>
                </a:ext>
              </a:extLst>
            </p:cNvPr>
            <p:cNvSpPr/>
            <p:nvPr/>
          </p:nvSpPr>
          <p:spPr>
            <a:xfrm>
              <a:off x="8852526" y="3919657"/>
              <a:ext cx="1375147" cy="61123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7BDD60-D444-27B4-6DB6-22518549FDEB}"/>
                </a:ext>
              </a:extLst>
            </p:cNvPr>
            <p:cNvSpPr/>
            <p:nvPr/>
          </p:nvSpPr>
          <p:spPr>
            <a:xfrm>
              <a:off x="8021224" y="2461488"/>
              <a:ext cx="3037757" cy="2015025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0370D39D-E07C-42F9-C533-39C383FCD7A8}"/>
                </a:ext>
              </a:extLst>
            </p:cNvPr>
            <p:cNvSpPr/>
            <p:nvPr/>
          </p:nvSpPr>
          <p:spPr>
            <a:xfrm>
              <a:off x="8021224" y="2460192"/>
              <a:ext cx="3037752" cy="134939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E31B5209-482E-FA88-6D81-0EBC65035F3B}"/>
                </a:ext>
              </a:extLst>
            </p:cNvPr>
            <p:cNvSpPr/>
            <p:nvPr/>
          </p:nvSpPr>
          <p:spPr>
            <a:xfrm>
              <a:off x="8737284" y="2746387"/>
              <a:ext cx="1605631" cy="712247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801030-2200-F0C2-8B1D-8F78CA872991}"/>
                </a:ext>
              </a:extLst>
            </p:cNvPr>
            <p:cNvSpPr/>
            <p:nvPr/>
          </p:nvSpPr>
          <p:spPr>
            <a:xfrm>
              <a:off x="7740237" y="1004612"/>
              <a:ext cx="3599724" cy="2387978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AD8C1500-AA37-6131-8D82-0ED3C23913D2}"/>
                </a:ext>
              </a:extLst>
            </p:cNvPr>
            <p:cNvSpPr/>
            <p:nvPr/>
          </p:nvSpPr>
          <p:spPr>
            <a:xfrm>
              <a:off x="7740237" y="1004612"/>
              <a:ext cx="3599724" cy="1598027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7F118C57-9F6D-935E-41AF-B2686B76D35B}"/>
                </a:ext>
              </a:extLst>
            </p:cNvPr>
            <p:cNvSpPr/>
            <p:nvPr/>
          </p:nvSpPr>
          <p:spPr>
            <a:xfrm>
              <a:off x="8431695" y="1377571"/>
              <a:ext cx="2216808" cy="805487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id="{D5636E53-0CCD-5145-35CE-AC7430AA0AD8}"/>
                </a:ext>
              </a:extLst>
            </p:cNvPr>
            <p:cNvSpPr/>
            <p:nvPr/>
          </p:nvSpPr>
          <p:spPr>
            <a:xfrm>
              <a:off x="9471440" y="559132"/>
              <a:ext cx="137317" cy="1129563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id="{6E48418F-2397-A2D2-41E9-BBE36246C77C}"/>
                </a:ext>
              </a:extLst>
            </p:cNvPr>
            <p:cNvSpPr/>
            <p:nvPr/>
          </p:nvSpPr>
          <p:spPr>
            <a:xfrm>
              <a:off x="10070622" y="1082147"/>
              <a:ext cx="1576477" cy="805706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F5A9467D-250A-43C5-1991-2EBAD03B66AB}"/>
                </a:ext>
              </a:extLst>
            </p:cNvPr>
            <p:cNvSpPr/>
            <p:nvPr/>
          </p:nvSpPr>
          <p:spPr>
            <a:xfrm>
              <a:off x="7426619" y="1082147"/>
              <a:ext cx="1576477" cy="805706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6871EA-F492-AA96-E0F8-0F8C145B34C8}"/>
                </a:ext>
              </a:extLst>
            </p:cNvPr>
            <p:cNvSpPr txBox="1"/>
            <p:nvPr/>
          </p:nvSpPr>
          <p:spPr>
            <a:xfrm>
              <a:off x="9080110" y="2764065"/>
              <a:ext cx="913501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04639-59F3-7414-73E3-BAB464D0020D}"/>
                </a:ext>
              </a:extLst>
            </p:cNvPr>
            <p:cNvSpPr txBox="1"/>
            <p:nvPr/>
          </p:nvSpPr>
          <p:spPr>
            <a:xfrm>
              <a:off x="9080110" y="3928170"/>
              <a:ext cx="913501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D612AE2-1BBC-B6F7-171B-8C90227C8B68}"/>
                </a:ext>
              </a:extLst>
            </p:cNvPr>
            <p:cNvSpPr txBox="1"/>
            <p:nvPr/>
          </p:nvSpPr>
          <p:spPr>
            <a:xfrm>
              <a:off x="9080110" y="4914226"/>
              <a:ext cx="913501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223CB05-817A-2636-3594-70167297D39A}"/>
                </a:ext>
              </a:extLst>
            </p:cNvPr>
            <p:cNvSpPr txBox="1"/>
            <p:nvPr/>
          </p:nvSpPr>
          <p:spPr>
            <a:xfrm>
              <a:off x="9080110" y="5722881"/>
              <a:ext cx="91350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8839D2E-16BD-C8B5-38DF-B7FE56DE9604}"/>
                </a:ext>
              </a:extLst>
            </p:cNvPr>
            <p:cNvSpPr/>
            <p:nvPr/>
          </p:nvSpPr>
          <p:spPr>
            <a:xfrm>
              <a:off x="9297982" y="6149805"/>
              <a:ext cx="477754" cy="478772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07ACD58-4A55-BA9F-DD1E-F29B3753DEDF}"/>
              </a:ext>
            </a:extLst>
          </p:cNvPr>
          <p:cNvSpPr txBox="1"/>
          <p:nvPr/>
        </p:nvSpPr>
        <p:spPr>
          <a:xfrm>
            <a:off x="4678680" y="1098121"/>
            <a:ext cx="1191497" cy="37066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5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E2047B-F842-530E-2C38-A626CFF51313}"/>
              </a:ext>
            </a:extLst>
          </p:cNvPr>
          <p:cNvSpPr txBox="1"/>
          <p:nvPr/>
        </p:nvSpPr>
        <p:spPr>
          <a:xfrm>
            <a:off x="7870728" y="1098121"/>
            <a:ext cx="1191497" cy="37066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accent6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375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Decision Funnel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A9FB46E-E480-650A-9BDE-9F9C7F8CC936}"/>
              </a:ext>
            </a:extLst>
          </p:cNvPr>
          <p:cNvGrpSpPr/>
          <p:nvPr/>
        </p:nvGrpSpPr>
        <p:grpSpPr>
          <a:xfrm>
            <a:off x="628650" y="4109265"/>
            <a:ext cx="4197096" cy="700190"/>
            <a:chOff x="1105657" y="2154907"/>
            <a:chExt cx="5596128" cy="9335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8E346D-6E31-4A5A-71C3-4359B4823FC6}"/>
                </a:ext>
              </a:extLst>
            </p:cNvPr>
            <p:cNvSpPr txBox="1"/>
            <p:nvPr/>
          </p:nvSpPr>
          <p:spPr>
            <a:xfrm>
              <a:off x="1105657" y="2154907"/>
              <a:ext cx="5596128" cy="45140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5A100A7-29CF-B77F-A33D-937F156CE0EC}"/>
                </a:ext>
              </a:extLst>
            </p:cNvPr>
            <p:cNvSpPr txBox="1"/>
            <p:nvPr/>
          </p:nvSpPr>
          <p:spPr>
            <a:xfrm>
              <a:off x="1105657" y="2596051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DCEA9AE-04FD-3E21-AA92-CE77CD86B364}"/>
              </a:ext>
            </a:extLst>
          </p:cNvPr>
          <p:cNvGrpSpPr/>
          <p:nvPr/>
        </p:nvGrpSpPr>
        <p:grpSpPr>
          <a:xfrm>
            <a:off x="628650" y="2034725"/>
            <a:ext cx="4197096" cy="700190"/>
            <a:chOff x="1105657" y="4191406"/>
            <a:chExt cx="5596128" cy="9335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CE7543C-7F09-959A-625E-919BB9026AB0}"/>
                </a:ext>
              </a:extLst>
            </p:cNvPr>
            <p:cNvSpPr txBox="1"/>
            <p:nvPr/>
          </p:nvSpPr>
          <p:spPr>
            <a:xfrm>
              <a:off x="1105657" y="4191406"/>
              <a:ext cx="5596128" cy="451405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12AB3A-7734-9D04-9C8F-23CAFA27B15E}"/>
                </a:ext>
              </a:extLst>
            </p:cNvPr>
            <p:cNvSpPr txBox="1"/>
            <p:nvPr/>
          </p:nvSpPr>
          <p:spPr>
            <a:xfrm>
              <a:off x="1105657" y="4632550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073B4A-8A08-22B4-4B0D-6D2F58F4C0C7}"/>
              </a:ext>
            </a:extLst>
          </p:cNvPr>
          <p:cNvGrpSpPr/>
          <p:nvPr/>
        </p:nvGrpSpPr>
        <p:grpSpPr>
          <a:xfrm>
            <a:off x="628650" y="5146535"/>
            <a:ext cx="4197096" cy="700190"/>
            <a:chOff x="1105657" y="3173152"/>
            <a:chExt cx="5596128" cy="9335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24E5E40-602F-D3A9-0243-C0BA10DF6272}"/>
                </a:ext>
              </a:extLst>
            </p:cNvPr>
            <p:cNvSpPr txBox="1"/>
            <p:nvPr/>
          </p:nvSpPr>
          <p:spPr>
            <a:xfrm>
              <a:off x="1105657" y="3173152"/>
              <a:ext cx="5596128" cy="451405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EF9FAA-C4EA-CEB9-431C-941542F51F96}"/>
                </a:ext>
              </a:extLst>
            </p:cNvPr>
            <p:cNvSpPr txBox="1"/>
            <p:nvPr/>
          </p:nvSpPr>
          <p:spPr>
            <a:xfrm>
              <a:off x="1105657" y="361429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7F86984-D5C6-4E5D-C984-BAE46A9E1178}"/>
              </a:ext>
            </a:extLst>
          </p:cNvPr>
          <p:cNvGrpSpPr/>
          <p:nvPr/>
        </p:nvGrpSpPr>
        <p:grpSpPr>
          <a:xfrm>
            <a:off x="631511" y="3071995"/>
            <a:ext cx="4197096" cy="700190"/>
            <a:chOff x="1109472" y="5145122"/>
            <a:chExt cx="5596128" cy="9335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0FFB342-3A2A-23CD-C012-AF7532005358}"/>
                </a:ext>
              </a:extLst>
            </p:cNvPr>
            <p:cNvSpPr txBox="1"/>
            <p:nvPr/>
          </p:nvSpPr>
          <p:spPr>
            <a:xfrm>
              <a:off x="1109472" y="5145122"/>
              <a:ext cx="5596128" cy="451405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8DC4D57-E4A9-134A-4885-DD581E3B9D42}"/>
                </a:ext>
              </a:extLst>
            </p:cNvPr>
            <p:cNvSpPr txBox="1"/>
            <p:nvPr/>
          </p:nvSpPr>
          <p:spPr>
            <a:xfrm>
              <a:off x="1109472" y="5586266"/>
              <a:ext cx="5596128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iaculi.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DB152C6-4CBF-9C7C-E96A-D0A5C77D13FB}"/>
              </a:ext>
            </a:extLst>
          </p:cNvPr>
          <p:cNvSpPr txBox="1"/>
          <p:nvPr/>
        </p:nvSpPr>
        <p:spPr>
          <a:xfrm>
            <a:off x="6251066" y="722413"/>
            <a:ext cx="1241814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8D121DC-CBA1-A0FB-2F57-AA5BE42CD6AF}"/>
              </a:ext>
            </a:extLst>
          </p:cNvPr>
          <p:cNvGrpSpPr/>
          <p:nvPr/>
        </p:nvGrpSpPr>
        <p:grpSpPr>
          <a:xfrm>
            <a:off x="5056669" y="1138639"/>
            <a:ext cx="3630608" cy="5221155"/>
            <a:chOff x="5056669" y="1138639"/>
            <a:chExt cx="3630608" cy="522115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419B4E8-BFDF-3D99-E9C0-F8CBB64ECFE4}"/>
                </a:ext>
              </a:extLst>
            </p:cNvPr>
            <p:cNvSpPr/>
            <p:nvPr/>
          </p:nvSpPr>
          <p:spPr>
            <a:xfrm>
              <a:off x="6012610" y="4730193"/>
              <a:ext cx="1724304" cy="1145196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15FE7DE7-96D0-F160-1AE1-7765692E9A9F}"/>
                </a:ext>
              </a:extLst>
            </p:cNvPr>
            <p:cNvSpPr/>
            <p:nvPr/>
          </p:nvSpPr>
          <p:spPr>
            <a:xfrm>
              <a:off x="6012610" y="4730194"/>
              <a:ext cx="1724300" cy="766436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CB6220BB-C8B6-D9E3-53B8-D5AD5BF94D82}"/>
                </a:ext>
              </a:extLst>
            </p:cNvPr>
            <p:cNvSpPr/>
            <p:nvPr/>
          </p:nvSpPr>
          <p:spPr>
            <a:xfrm>
              <a:off x="6396903" y="4885042"/>
              <a:ext cx="955714" cy="423321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164F471-10B7-D330-4888-81B596F5D60F}"/>
                </a:ext>
              </a:extLst>
            </p:cNvPr>
            <p:cNvSpPr/>
            <p:nvPr/>
          </p:nvSpPr>
          <p:spPr>
            <a:xfrm>
              <a:off x="5810996" y="3863495"/>
              <a:ext cx="2127530" cy="1410331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1B0B46AE-94D4-E61B-48D0-91007161F6E4}"/>
                </a:ext>
              </a:extLst>
            </p:cNvPr>
            <p:cNvSpPr/>
            <p:nvPr/>
          </p:nvSpPr>
          <p:spPr>
            <a:xfrm>
              <a:off x="5810997" y="3862384"/>
              <a:ext cx="2127526" cy="944677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D58510D8-32EB-0A7A-6780-6A5F148D49BE}"/>
                </a:ext>
              </a:extLst>
            </p:cNvPr>
            <p:cNvSpPr/>
            <p:nvPr/>
          </p:nvSpPr>
          <p:spPr>
            <a:xfrm>
              <a:off x="6283285" y="4029484"/>
              <a:ext cx="1182951" cy="525810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7BDD60-D444-27B4-6DB6-22518549FDEB}"/>
                </a:ext>
              </a:extLst>
            </p:cNvPr>
            <p:cNvSpPr/>
            <p:nvPr/>
          </p:nvSpPr>
          <p:spPr>
            <a:xfrm>
              <a:off x="5568170" y="2775114"/>
              <a:ext cx="2613187" cy="1733397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0370D39D-E07C-42F9-C533-39C383FCD7A8}"/>
                </a:ext>
              </a:extLst>
            </p:cNvPr>
            <p:cNvSpPr/>
            <p:nvPr/>
          </p:nvSpPr>
          <p:spPr>
            <a:xfrm>
              <a:off x="5568170" y="2773999"/>
              <a:ext cx="2613183" cy="1160794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E31B5209-482E-FA88-6D81-0EBC65035F3B}"/>
                </a:ext>
              </a:extLst>
            </p:cNvPr>
            <p:cNvSpPr/>
            <p:nvPr/>
          </p:nvSpPr>
          <p:spPr>
            <a:xfrm>
              <a:off x="6184150" y="3020194"/>
              <a:ext cx="1381221" cy="612700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D801030-2200-F0C2-8B1D-8F78CA872991}"/>
                </a:ext>
              </a:extLst>
            </p:cNvPr>
            <p:cNvSpPr/>
            <p:nvPr/>
          </p:nvSpPr>
          <p:spPr>
            <a:xfrm>
              <a:off x="5326454" y="1521857"/>
              <a:ext cx="3096611" cy="2054225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AD8C1500-AA37-6131-8D82-0ED3C23913D2}"/>
                </a:ext>
              </a:extLst>
            </p:cNvPr>
            <p:cNvSpPr/>
            <p:nvPr/>
          </p:nvSpPr>
          <p:spPr>
            <a:xfrm>
              <a:off x="5326454" y="1521857"/>
              <a:ext cx="3096611" cy="1374680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7F118C57-9F6D-935E-41AF-B2686B76D35B}"/>
                </a:ext>
              </a:extLst>
            </p:cNvPr>
            <p:cNvSpPr/>
            <p:nvPr/>
          </p:nvSpPr>
          <p:spPr>
            <a:xfrm>
              <a:off x="5921271" y="1842690"/>
              <a:ext cx="1906978" cy="692909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id="{D5636E53-0CCD-5145-35CE-AC7430AA0AD8}"/>
                </a:ext>
              </a:extLst>
            </p:cNvPr>
            <p:cNvSpPr/>
            <p:nvPr/>
          </p:nvSpPr>
          <p:spPr>
            <a:xfrm>
              <a:off x="6815697" y="1138639"/>
              <a:ext cx="118125" cy="971691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id="{6E48418F-2397-A2D2-41E9-BBE36246C77C}"/>
                </a:ext>
              </a:extLst>
            </p:cNvPr>
            <p:cNvSpPr/>
            <p:nvPr/>
          </p:nvSpPr>
          <p:spPr>
            <a:xfrm>
              <a:off x="7331135" y="1588555"/>
              <a:ext cx="1356142" cy="693097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F5A9467D-250A-43C5-1991-2EBAD03B66AB}"/>
                </a:ext>
              </a:extLst>
            </p:cNvPr>
            <p:cNvSpPr/>
            <p:nvPr/>
          </p:nvSpPr>
          <p:spPr>
            <a:xfrm>
              <a:off x="5056669" y="1588555"/>
              <a:ext cx="1356142" cy="693097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6871EA-F492-AA96-E0F8-0F8C145B34C8}"/>
                </a:ext>
              </a:extLst>
            </p:cNvPr>
            <p:cNvSpPr txBox="1"/>
            <p:nvPr/>
          </p:nvSpPr>
          <p:spPr>
            <a:xfrm>
              <a:off x="6479061" y="3035402"/>
              <a:ext cx="785826" cy="31771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04639-59F3-7414-73E3-BAB464D0020D}"/>
                </a:ext>
              </a:extLst>
            </p:cNvPr>
            <p:cNvSpPr txBox="1"/>
            <p:nvPr/>
          </p:nvSpPr>
          <p:spPr>
            <a:xfrm>
              <a:off x="6479061" y="4036807"/>
              <a:ext cx="785826" cy="31771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D612AE2-1BBC-B6F7-171B-8C90227C8B68}"/>
                </a:ext>
              </a:extLst>
            </p:cNvPr>
            <p:cNvSpPr txBox="1"/>
            <p:nvPr/>
          </p:nvSpPr>
          <p:spPr>
            <a:xfrm>
              <a:off x="6479061" y="4885048"/>
              <a:ext cx="785826" cy="31771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223CB05-817A-2636-3594-70167297D39A}"/>
                </a:ext>
              </a:extLst>
            </p:cNvPr>
            <p:cNvSpPr txBox="1"/>
            <p:nvPr/>
          </p:nvSpPr>
          <p:spPr>
            <a:xfrm>
              <a:off x="6479061" y="5580682"/>
              <a:ext cx="785826" cy="21180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8839D2E-16BD-C8B5-38DF-B7FE56DE9604}"/>
                </a:ext>
              </a:extLst>
            </p:cNvPr>
            <p:cNvSpPr/>
            <p:nvPr/>
          </p:nvSpPr>
          <p:spPr>
            <a:xfrm>
              <a:off x="6666482" y="5947937"/>
              <a:ext cx="410981" cy="411857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07ACD58-4A55-BA9F-DD1E-F29B3753DEDF}"/>
              </a:ext>
            </a:extLst>
          </p:cNvPr>
          <p:cNvSpPr txBox="1"/>
          <p:nvPr/>
        </p:nvSpPr>
        <p:spPr>
          <a:xfrm>
            <a:off x="4831367" y="1145620"/>
            <a:ext cx="1038810" cy="3231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5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E2047B-F842-530E-2C38-A626CFF51313}"/>
              </a:ext>
            </a:extLst>
          </p:cNvPr>
          <p:cNvSpPr txBox="1"/>
          <p:nvPr/>
        </p:nvSpPr>
        <p:spPr>
          <a:xfrm>
            <a:off x="7870728" y="1145620"/>
            <a:ext cx="1038811" cy="3231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1800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10480</TotalTime>
  <Words>706</Words>
  <Application>Microsoft Office PowerPoint</Application>
  <PresentationFormat>On-screen Show (4:3)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Decision Funnel – Slide Template</vt:lpstr>
      <vt:lpstr>4-Step Decision Funnel – Slide Template</vt:lpstr>
      <vt:lpstr>4-Step Decision Funnel</vt:lpstr>
      <vt:lpstr>4-Step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Decision Funnel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2024-04-03T00:33:30Z</dcterms:modified>
  <cp:category>Charts &amp; Diagrams</cp:category>
</cp:coreProperties>
</file>