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45" r:id="rId4"/>
    <p:sldId id="355" r:id="rId5"/>
    <p:sldId id="352" r:id="rId6"/>
    <p:sldId id="356" r:id="rId7"/>
    <p:sldId id="30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5AAB"/>
    <a:srgbClr val="F595A6"/>
    <a:srgbClr val="CEBA8B"/>
    <a:srgbClr val="D0BA94"/>
    <a:srgbClr val="941651"/>
    <a:srgbClr val="A26700"/>
    <a:srgbClr val="FF9BA4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47" d="100"/>
          <a:sy n="147" d="100"/>
        </p:scale>
        <p:origin x="150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177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434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931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1309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Decision Funnel – Slide Template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8A3C596-D8A5-871E-89AD-EA3FF247E0ED}"/>
              </a:ext>
            </a:extLst>
          </p:cNvPr>
          <p:cNvSpPr txBox="1"/>
          <p:nvPr/>
        </p:nvSpPr>
        <p:spPr>
          <a:xfrm>
            <a:off x="2582815" y="1667254"/>
            <a:ext cx="1658980" cy="461665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E50A160-291C-8C43-E525-DBC89C8B2AF2}"/>
              </a:ext>
            </a:extLst>
          </p:cNvPr>
          <p:cNvSpPr txBox="1"/>
          <p:nvPr/>
        </p:nvSpPr>
        <p:spPr>
          <a:xfrm>
            <a:off x="5266510" y="944781"/>
            <a:ext cx="1658980" cy="461665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3BE8AC83-B230-CAAA-659B-6049B6266839}"/>
              </a:ext>
            </a:extLst>
          </p:cNvPr>
          <p:cNvSpPr txBox="1"/>
          <p:nvPr/>
        </p:nvSpPr>
        <p:spPr>
          <a:xfrm>
            <a:off x="7955227" y="1667253"/>
            <a:ext cx="1658980" cy="461665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accent6"/>
                </a:solidFill>
              </a:rPr>
              <a:t>Lorem Ipsum</a:t>
            </a: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41654328-91A4-0865-4F2D-56B08B9B8010}"/>
              </a:ext>
            </a:extLst>
          </p:cNvPr>
          <p:cNvGrpSpPr/>
          <p:nvPr/>
        </p:nvGrpSpPr>
        <p:grpSpPr>
          <a:xfrm>
            <a:off x="8482584" y="2918106"/>
            <a:ext cx="2926080" cy="1293661"/>
            <a:chOff x="8921977" y="1468930"/>
            <a:chExt cx="2788127" cy="329036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5A5F7122-805A-5B12-F8E4-2E752BD8A436}"/>
                </a:ext>
              </a:extLst>
            </p:cNvPr>
            <p:cNvSpPr txBox="1"/>
            <p:nvPr/>
          </p:nvSpPr>
          <p:spPr>
            <a:xfrm>
              <a:off x="8921977" y="1468930"/>
              <a:ext cx="2788127" cy="117422"/>
            </a:xfrm>
            <a:prstGeom prst="rect">
              <a:avLst/>
            </a:prstGeom>
            <a:solidFill>
              <a:schemeClr val="accent5">
                <a:alpha val="20000"/>
              </a:schemeClr>
            </a:solidFill>
          </p:spPr>
          <p:txBody>
            <a:bodyPr wrap="square" lIns="9144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3939A515-75D3-6931-F7B4-C6E29259C060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21135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74692CD3-3F97-CBF7-B5B3-F06C918C9255}"/>
              </a:ext>
            </a:extLst>
          </p:cNvPr>
          <p:cNvGrpSpPr/>
          <p:nvPr/>
        </p:nvGrpSpPr>
        <p:grpSpPr>
          <a:xfrm>
            <a:off x="8482584" y="4473935"/>
            <a:ext cx="2926080" cy="1293661"/>
            <a:chOff x="8921977" y="1468930"/>
            <a:chExt cx="2788127" cy="329036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BF82BFA9-E539-4D59-CF3B-05A907BD30E1}"/>
                </a:ext>
              </a:extLst>
            </p:cNvPr>
            <p:cNvSpPr txBox="1"/>
            <p:nvPr/>
          </p:nvSpPr>
          <p:spPr>
            <a:xfrm>
              <a:off x="8921977" y="1468930"/>
              <a:ext cx="2788127" cy="117422"/>
            </a:xfrm>
            <a:prstGeom prst="rect">
              <a:avLst/>
            </a:prstGeom>
            <a:solidFill>
              <a:schemeClr val="accent4">
                <a:alpha val="20000"/>
              </a:schemeClr>
            </a:solidFill>
          </p:spPr>
          <p:txBody>
            <a:bodyPr wrap="square" lIns="9144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04. 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757A7E39-DCC0-258F-C3A3-680D08DB6D4E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21135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CCD44117-5355-2C97-A006-F04403F6E092}"/>
              </a:ext>
            </a:extLst>
          </p:cNvPr>
          <p:cNvGrpSpPr/>
          <p:nvPr/>
        </p:nvGrpSpPr>
        <p:grpSpPr>
          <a:xfrm>
            <a:off x="783336" y="2918106"/>
            <a:ext cx="2926080" cy="1293661"/>
            <a:chOff x="8921977" y="1468930"/>
            <a:chExt cx="2788127" cy="329036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4DA3394E-123F-7833-F2A4-A8ABDCF5FF2C}"/>
                </a:ext>
              </a:extLst>
            </p:cNvPr>
            <p:cNvSpPr txBox="1"/>
            <p:nvPr/>
          </p:nvSpPr>
          <p:spPr>
            <a:xfrm>
              <a:off x="8921977" y="1468930"/>
              <a:ext cx="2788127" cy="117422"/>
            </a:xfrm>
            <a:prstGeom prst="rect">
              <a:avLst/>
            </a:prstGeom>
            <a:solidFill>
              <a:schemeClr val="accent2">
                <a:alpha val="20000"/>
              </a:schemeClr>
            </a:solidFill>
          </p:spPr>
          <p:txBody>
            <a:bodyPr wrap="square" lIns="0" rIns="9144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01. 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70634A02-A0B5-03CE-DEB4-FE8115583562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21135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3124786-B014-BACD-8226-8E1CC201DFBD}"/>
              </a:ext>
            </a:extLst>
          </p:cNvPr>
          <p:cNvGrpSpPr/>
          <p:nvPr/>
        </p:nvGrpSpPr>
        <p:grpSpPr>
          <a:xfrm>
            <a:off x="783336" y="4473935"/>
            <a:ext cx="2926080" cy="1293661"/>
            <a:chOff x="8921977" y="1468930"/>
            <a:chExt cx="2788127" cy="329036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ED56EEF9-29A7-674A-2E7E-6A2B11C3308B}"/>
                </a:ext>
              </a:extLst>
            </p:cNvPr>
            <p:cNvSpPr txBox="1"/>
            <p:nvPr/>
          </p:nvSpPr>
          <p:spPr>
            <a:xfrm>
              <a:off x="8921977" y="1468930"/>
              <a:ext cx="2788127" cy="117422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 wrap="square" lIns="0" rIns="9144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03. 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2C2F9565-6A42-63BA-C888-73B2BA7FFB05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21135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A3D738F9-97FC-89EA-7A62-F6C8B0F6B08E}"/>
              </a:ext>
            </a:extLst>
          </p:cNvPr>
          <p:cNvGrpSpPr/>
          <p:nvPr/>
        </p:nvGrpSpPr>
        <p:grpSpPr>
          <a:xfrm>
            <a:off x="4460699" y="1448691"/>
            <a:ext cx="3270603" cy="4703433"/>
            <a:chOff x="4460699" y="1448691"/>
            <a:chExt cx="3270603" cy="4703433"/>
          </a:xfrm>
        </p:grpSpPr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19B94997-F8FB-F915-9827-16FAABE24920}"/>
                </a:ext>
              </a:extLst>
            </p:cNvPr>
            <p:cNvSpPr/>
            <p:nvPr/>
          </p:nvSpPr>
          <p:spPr>
            <a:xfrm>
              <a:off x="5321851" y="4684112"/>
              <a:ext cx="1553325" cy="1031640"/>
            </a:xfrm>
            <a:custGeom>
              <a:avLst/>
              <a:gdLst>
                <a:gd name="connsiteX0" fmla="*/ 776661 w 1553325"/>
                <a:gd name="connsiteY0" fmla="*/ 0 h 1031640"/>
                <a:gd name="connsiteX1" fmla="*/ 1553325 w 1553325"/>
                <a:gd name="connsiteY1" fmla="*/ 345216 h 1031640"/>
                <a:gd name="connsiteX2" fmla="*/ 1553325 w 1553325"/>
                <a:gd name="connsiteY2" fmla="*/ 374320 h 1031640"/>
                <a:gd name="connsiteX3" fmla="*/ 1210694 w 1553325"/>
                <a:gd name="connsiteY3" fmla="*/ 660585 h 1031640"/>
                <a:gd name="connsiteX4" fmla="*/ 1195644 w 1553325"/>
                <a:gd name="connsiteY4" fmla="*/ 664216 h 1031640"/>
                <a:gd name="connsiteX5" fmla="*/ 1153015 w 1553325"/>
                <a:gd name="connsiteY5" fmla="*/ 699172 h 1031640"/>
                <a:gd name="connsiteX6" fmla="*/ 1093749 w 1553325"/>
                <a:gd name="connsiteY6" fmla="*/ 870073 h 1031640"/>
                <a:gd name="connsiteX7" fmla="*/ 1095757 w 1553325"/>
                <a:gd name="connsiteY7" fmla="*/ 895160 h 1031640"/>
                <a:gd name="connsiteX8" fmla="*/ 1095757 w 1553325"/>
                <a:gd name="connsiteY8" fmla="*/ 902185 h 1031640"/>
                <a:gd name="connsiteX9" fmla="*/ 776662 w 1553325"/>
                <a:gd name="connsiteY9" fmla="*/ 1031640 h 1031640"/>
                <a:gd name="connsiteX10" fmla="*/ 457568 w 1553325"/>
                <a:gd name="connsiteY10" fmla="*/ 902185 h 1031640"/>
                <a:gd name="connsiteX11" fmla="*/ 457568 w 1553325"/>
                <a:gd name="connsiteY11" fmla="*/ 895160 h 1031640"/>
                <a:gd name="connsiteX12" fmla="*/ 459576 w 1553325"/>
                <a:gd name="connsiteY12" fmla="*/ 870073 h 1031640"/>
                <a:gd name="connsiteX13" fmla="*/ 400451 w 1553325"/>
                <a:gd name="connsiteY13" fmla="*/ 699314 h 1031640"/>
                <a:gd name="connsiteX14" fmla="*/ 357665 w 1553325"/>
                <a:gd name="connsiteY14" fmla="*/ 664212 h 1031640"/>
                <a:gd name="connsiteX15" fmla="*/ 342630 w 1553325"/>
                <a:gd name="connsiteY15" fmla="*/ 660585 h 1031640"/>
                <a:gd name="connsiteX16" fmla="*/ 0 w 1553325"/>
                <a:gd name="connsiteY16" fmla="*/ 374320 h 1031640"/>
                <a:gd name="connsiteX17" fmla="*/ 0 w 1553325"/>
                <a:gd name="connsiteY17" fmla="*/ 345216 h 1031640"/>
                <a:gd name="connsiteX18" fmla="*/ 776661 w 1553325"/>
                <a:gd name="connsiteY18" fmla="*/ 0 h 1031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553325" h="1031640">
                  <a:moveTo>
                    <a:pt x="776661" y="0"/>
                  </a:moveTo>
                  <a:cubicBezTo>
                    <a:pt x="1205130" y="0"/>
                    <a:pt x="1553325" y="154546"/>
                    <a:pt x="1553325" y="345216"/>
                  </a:cubicBezTo>
                  <a:lnTo>
                    <a:pt x="1553325" y="374320"/>
                  </a:lnTo>
                  <a:cubicBezTo>
                    <a:pt x="1553325" y="493491"/>
                    <a:pt x="1417311" y="598549"/>
                    <a:pt x="1210694" y="660585"/>
                  </a:cubicBezTo>
                  <a:lnTo>
                    <a:pt x="1195644" y="664216"/>
                  </a:lnTo>
                  <a:lnTo>
                    <a:pt x="1153015" y="699172"/>
                  </a:lnTo>
                  <a:cubicBezTo>
                    <a:pt x="1101087" y="759808"/>
                    <a:pt x="1093749" y="830181"/>
                    <a:pt x="1093749" y="870073"/>
                  </a:cubicBezTo>
                  <a:cubicBezTo>
                    <a:pt x="1093749" y="878099"/>
                    <a:pt x="1094753" y="887131"/>
                    <a:pt x="1095757" y="895160"/>
                  </a:cubicBezTo>
                  <a:lnTo>
                    <a:pt x="1095757" y="902185"/>
                  </a:lnTo>
                  <a:cubicBezTo>
                    <a:pt x="1095757" y="973437"/>
                    <a:pt x="953266" y="1031640"/>
                    <a:pt x="776662" y="1031640"/>
                  </a:cubicBezTo>
                  <a:cubicBezTo>
                    <a:pt x="600055" y="1031640"/>
                    <a:pt x="457568" y="973437"/>
                    <a:pt x="457568" y="902185"/>
                  </a:cubicBezTo>
                  <a:cubicBezTo>
                    <a:pt x="457568" y="899173"/>
                    <a:pt x="456564" y="903189"/>
                    <a:pt x="457568" y="895160"/>
                  </a:cubicBezTo>
                  <a:cubicBezTo>
                    <a:pt x="458572" y="887131"/>
                    <a:pt x="458572" y="922255"/>
                    <a:pt x="459576" y="870073"/>
                  </a:cubicBezTo>
                  <a:cubicBezTo>
                    <a:pt x="460329" y="830934"/>
                    <a:pt x="452615" y="760185"/>
                    <a:pt x="400451" y="699314"/>
                  </a:cubicBezTo>
                  <a:lnTo>
                    <a:pt x="357665" y="664212"/>
                  </a:lnTo>
                  <a:lnTo>
                    <a:pt x="342630" y="660585"/>
                  </a:lnTo>
                  <a:cubicBezTo>
                    <a:pt x="136014" y="598549"/>
                    <a:pt x="0" y="493491"/>
                    <a:pt x="0" y="374320"/>
                  </a:cubicBezTo>
                  <a:lnTo>
                    <a:pt x="0" y="345216"/>
                  </a:lnTo>
                  <a:cubicBezTo>
                    <a:pt x="0" y="154546"/>
                    <a:pt x="347191" y="0"/>
                    <a:pt x="776661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4" name="Freeform 8">
              <a:extLst>
                <a:ext uri="{FF2B5EF4-FFF2-40B4-BE49-F238E27FC236}">
                  <a16:creationId xmlns:a16="http://schemas.microsoft.com/office/drawing/2014/main" id="{79A985C3-441E-4555-3DD7-883619D18947}"/>
                </a:ext>
              </a:extLst>
            </p:cNvPr>
            <p:cNvSpPr/>
            <p:nvPr/>
          </p:nvSpPr>
          <p:spPr>
            <a:xfrm>
              <a:off x="5321851" y="4684113"/>
              <a:ext cx="1553321" cy="690437"/>
            </a:xfrm>
            <a:custGeom>
              <a:avLst/>
              <a:gdLst>
                <a:gd name="connsiteX0" fmla="*/ 448651 w 448650"/>
                <a:gd name="connsiteY0" fmla="*/ 99710 h 199421"/>
                <a:gd name="connsiteX1" fmla="*/ 224325 w 448650"/>
                <a:gd name="connsiteY1" fmla="*/ 199421 h 199421"/>
                <a:gd name="connsiteX2" fmla="*/ 0 w 448650"/>
                <a:gd name="connsiteY2" fmla="*/ 99710 h 199421"/>
                <a:gd name="connsiteX3" fmla="*/ 224325 w 448650"/>
                <a:gd name="connsiteY3" fmla="*/ 0 h 199421"/>
                <a:gd name="connsiteX4" fmla="*/ 448651 w 448650"/>
                <a:gd name="connsiteY4" fmla="*/ 99710 h 199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8650" h="199421">
                  <a:moveTo>
                    <a:pt x="448651" y="99710"/>
                  </a:moveTo>
                  <a:cubicBezTo>
                    <a:pt x="448651" y="154779"/>
                    <a:pt x="348217" y="199421"/>
                    <a:pt x="224325" y="199421"/>
                  </a:cubicBezTo>
                  <a:cubicBezTo>
                    <a:pt x="100434" y="199421"/>
                    <a:pt x="0" y="154779"/>
                    <a:pt x="0" y="99710"/>
                  </a:cubicBezTo>
                  <a:cubicBezTo>
                    <a:pt x="0" y="44642"/>
                    <a:pt x="100434" y="0"/>
                    <a:pt x="224325" y="0"/>
                  </a:cubicBezTo>
                  <a:cubicBezTo>
                    <a:pt x="348217" y="0"/>
                    <a:pt x="448651" y="44642"/>
                    <a:pt x="448651" y="9971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9">
              <a:extLst>
                <a:ext uri="{FF2B5EF4-FFF2-40B4-BE49-F238E27FC236}">
                  <a16:creationId xmlns:a16="http://schemas.microsoft.com/office/drawing/2014/main" id="{B2F703B8-FF5B-894F-21A1-4914FB406EE2}"/>
                </a:ext>
              </a:extLst>
            </p:cNvPr>
            <p:cNvSpPr/>
            <p:nvPr/>
          </p:nvSpPr>
          <p:spPr>
            <a:xfrm>
              <a:off x="5668038" y="4823606"/>
              <a:ext cx="860947" cy="381345"/>
            </a:xfrm>
            <a:custGeom>
              <a:avLst/>
              <a:gdLst>
                <a:gd name="connsiteX0" fmla="*/ 248671 w 248670"/>
                <a:gd name="connsiteY0" fmla="*/ 55073 h 110145"/>
                <a:gd name="connsiteX1" fmla="*/ 124335 w 248670"/>
                <a:gd name="connsiteY1" fmla="*/ 110145 h 110145"/>
                <a:gd name="connsiteX2" fmla="*/ 0 w 248670"/>
                <a:gd name="connsiteY2" fmla="*/ 55073 h 110145"/>
                <a:gd name="connsiteX3" fmla="*/ 124335 w 248670"/>
                <a:gd name="connsiteY3" fmla="*/ 0 h 110145"/>
                <a:gd name="connsiteX4" fmla="*/ 248671 w 248670"/>
                <a:gd name="connsiteY4" fmla="*/ 55073 h 110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670" h="110145">
                  <a:moveTo>
                    <a:pt x="248671" y="55073"/>
                  </a:moveTo>
                  <a:cubicBezTo>
                    <a:pt x="248671" y="85488"/>
                    <a:pt x="193004" y="110145"/>
                    <a:pt x="124335" y="110145"/>
                  </a:cubicBezTo>
                  <a:cubicBezTo>
                    <a:pt x="55667" y="110145"/>
                    <a:pt x="0" y="85488"/>
                    <a:pt x="0" y="55073"/>
                  </a:cubicBezTo>
                  <a:cubicBezTo>
                    <a:pt x="0" y="24657"/>
                    <a:pt x="55667" y="0"/>
                    <a:pt x="124335" y="0"/>
                  </a:cubicBezTo>
                  <a:cubicBezTo>
                    <a:pt x="193004" y="0"/>
                    <a:pt x="248671" y="24657"/>
                    <a:pt x="248671" y="5507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C3874334-8C55-FC80-47F2-517BE8E5BAB2}"/>
                </a:ext>
              </a:extLst>
            </p:cNvPr>
            <p:cNvSpPr/>
            <p:nvPr/>
          </p:nvSpPr>
          <p:spPr>
            <a:xfrm>
              <a:off x="5140228" y="3903354"/>
              <a:ext cx="1916568" cy="1270485"/>
            </a:xfrm>
            <a:custGeom>
              <a:avLst/>
              <a:gdLst>
                <a:gd name="connsiteX0" fmla="*/ 958284 w 1916568"/>
                <a:gd name="connsiteY0" fmla="*/ 0 h 1270485"/>
                <a:gd name="connsiteX1" fmla="*/ 1916568 w 1916568"/>
                <a:gd name="connsiteY1" fmla="*/ 425502 h 1270485"/>
                <a:gd name="connsiteX2" fmla="*/ 1916568 w 1916568"/>
                <a:gd name="connsiteY2" fmla="*/ 460626 h 1270485"/>
                <a:gd name="connsiteX3" fmla="*/ 1494320 w 1916568"/>
                <a:gd name="connsiteY3" fmla="*/ 813414 h 1270485"/>
                <a:gd name="connsiteX4" fmla="*/ 1461077 w 1916568"/>
                <a:gd name="connsiteY4" fmla="*/ 821430 h 1270485"/>
                <a:gd name="connsiteX5" fmla="*/ 1456265 w 1916568"/>
                <a:gd name="connsiteY5" fmla="*/ 824779 h 1270485"/>
                <a:gd name="connsiteX6" fmla="*/ 1347118 w 1916568"/>
                <a:gd name="connsiteY6" fmla="*/ 1071786 h 1270485"/>
                <a:gd name="connsiteX7" fmla="*/ 1350126 w 1916568"/>
                <a:gd name="connsiteY7" fmla="*/ 1102894 h 1270485"/>
                <a:gd name="connsiteX8" fmla="*/ 1350126 w 1916568"/>
                <a:gd name="connsiteY8" fmla="*/ 1110923 h 1270485"/>
                <a:gd name="connsiteX9" fmla="*/ 957782 w 1916568"/>
                <a:gd name="connsiteY9" fmla="*/ 1270485 h 1270485"/>
                <a:gd name="connsiteX10" fmla="*/ 565437 w 1916568"/>
                <a:gd name="connsiteY10" fmla="*/ 1110923 h 1270485"/>
                <a:gd name="connsiteX11" fmla="*/ 565437 w 1916568"/>
                <a:gd name="connsiteY11" fmla="*/ 1102894 h 1270485"/>
                <a:gd name="connsiteX12" fmla="*/ 568449 w 1916568"/>
                <a:gd name="connsiteY12" fmla="*/ 1071786 h 1270485"/>
                <a:gd name="connsiteX13" fmla="*/ 459342 w 1916568"/>
                <a:gd name="connsiteY13" fmla="*/ 824779 h 1270485"/>
                <a:gd name="connsiteX14" fmla="*/ 454014 w 1916568"/>
                <a:gd name="connsiteY14" fmla="*/ 821074 h 1270485"/>
                <a:gd name="connsiteX15" fmla="*/ 422248 w 1916568"/>
                <a:gd name="connsiteY15" fmla="*/ 813414 h 1270485"/>
                <a:gd name="connsiteX16" fmla="*/ 0 w 1916568"/>
                <a:gd name="connsiteY16" fmla="*/ 460626 h 1270485"/>
                <a:gd name="connsiteX17" fmla="*/ 0 w 1916568"/>
                <a:gd name="connsiteY17" fmla="*/ 425502 h 1270485"/>
                <a:gd name="connsiteX18" fmla="*/ 958284 w 1916568"/>
                <a:gd name="connsiteY18" fmla="*/ 0 h 1270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16568" h="1270485">
                  <a:moveTo>
                    <a:pt x="958284" y="0"/>
                  </a:moveTo>
                  <a:cubicBezTo>
                    <a:pt x="1488099" y="0"/>
                    <a:pt x="1916568" y="190674"/>
                    <a:pt x="1916568" y="425502"/>
                  </a:cubicBezTo>
                  <a:lnTo>
                    <a:pt x="1916568" y="460626"/>
                  </a:lnTo>
                  <a:cubicBezTo>
                    <a:pt x="1916568" y="607393"/>
                    <a:pt x="1749197" y="736913"/>
                    <a:pt x="1494320" y="813414"/>
                  </a:cubicBezTo>
                  <a:lnTo>
                    <a:pt x="1461077" y="821430"/>
                  </a:lnTo>
                  <a:lnTo>
                    <a:pt x="1456265" y="824779"/>
                  </a:lnTo>
                  <a:cubicBezTo>
                    <a:pt x="1358421" y="906153"/>
                    <a:pt x="1346239" y="1014708"/>
                    <a:pt x="1347118" y="1071786"/>
                  </a:cubicBezTo>
                  <a:cubicBezTo>
                    <a:pt x="1347118" y="1082823"/>
                    <a:pt x="1349122" y="1092860"/>
                    <a:pt x="1350126" y="1102894"/>
                  </a:cubicBezTo>
                  <a:lnTo>
                    <a:pt x="1350126" y="1110923"/>
                  </a:lnTo>
                  <a:cubicBezTo>
                    <a:pt x="1350126" y="1199237"/>
                    <a:pt x="1174526" y="1270485"/>
                    <a:pt x="957782" y="1270485"/>
                  </a:cubicBezTo>
                  <a:cubicBezTo>
                    <a:pt x="741040" y="1270485"/>
                    <a:pt x="565437" y="1199237"/>
                    <a:pt x="565437" y="1110923"/>
                  </a:cubicBezTo>
                  <a:cubicBezTo>
                    <a:pt x="565437" y="1108918"/>
                    <a:pt x="563432" y="1113935"/>
                    <a:pt x="565437" y="1102894"/>
                  </a:cubicBezTo>
                  <a:cubicBezTo>
                    <a:pt x="567445" y="1091856"/>
                    <a:pt x="568449" y="1081823"/>
                    <a:pt x="568449" y="1071786"/>
                  </a:cubicBezTo>
                  <a:cubicBezTo>
                    <a:pt x="570203" y="1014708"/>
                    <a:pt x="557362" y="906153"/>
                    <a:pt x="459342" y="824779"/>
                  </a:cubicBezTo>
                  <a:lnTo>
                    <a:pt x="454014" y="821074"/>
                  </a:lnTo>
                  <a:lnTo>
                    <a:pt x="422248" y="813414"/>
                  </a:lnTo>
                  <a:cubicBezTo>
                    <a:pt x="167370" y="736913"/>
                    <a:pt x="0" y="607393"/>
                    <a:pt x="0" y="460626"/>
                  </a:cubicBezTo>
                  <a:lnTo>
                    <a:pt x="0" y="425502"/>
                  </a:lnTo>
                  <a:cubicBezTo>
                    <a:pt x="0" y="190674"/>
                    <a:pt x="429470" y="0"/>
                    <a:pt x="958284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60" name="Freeform 12">
              <a:extLst>
                <a:ext uri="{FF2B5EF4-FFF2-40B4-BE49-F238E27FC236}">
                  <a16:creationId xmlns:a16="http://schemas.microsoft.com/office/drawing/2014/main" id="{034742FE-F776-DB91-82AD-891D5BF1626B}"/>
                </a:ext>
              </a:extLst>
            </p:cNvPr>
            <p:cNvSpPr/>
            <p:nvPr/>
          </p:nvSpPr>
          <p:spPr>
            <a:xfrm>
              <a:off x="5140229" y="3902354"/>
              <a:ext cx="1916564" cy="851004"/>
            </a:xfrm>
            <a:custGeom>
              <a:avLst/>
              <a:gdLst>
                <a:gd name="connsiteX0" fmla="*/ 553568 w 553567"/>
                <a:gd name="connsiteY0" fmla="*/ 122899 h 245798"/>
                <a:gd name="connsiteX1" fmla="*/ 276784 w 553567"/>
                <a:gd name="connsiteY1" fmla="*/ 245798 h 245798"/>
                <a:gd name="connsiteX2" fmla="*/ 0 w 553567"/>
                <a:gd name="connsiteY2" fmla="*/ 122899 h 245798"/>
                <a:gd name="connsiteX3" fmla="*/ 276784 w 553567"/>
                <a:gd name="connsiteY3" fmla="*/ 0 h 245798"/>
                <a:gd name="connsiteX4" fmla="*/ 553568 w 553567"/>
                <a:gd name="connsiteY4" fmla="*/ 122899 h 245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567" h="245798">
                  <a:moveTo>
                    <a:pt x="553568" y="122899"/>
                  </a:moveTo>
                  <a:cubicBezTo>
                    <a:pt x="553568" y="190774"/>
                    <a:pt x="429647" y="245798"/>
                    <a:pt x="276784" y="245798"/>
                  </a:cubicBezTo>
                  <a:cubicBezTo>
                    <a:pt x="123920" y="245798"/>
                    <a:pt x="0" y="190774"/>
                    <a:pt x="0" y="122899"/>
                  </a:cubicBezTo>
                  <a:cubicBezTo>
                    <a:pt x="0" y="55024"/>
                    <a:pt x="123920" y="0"/>
                    <a:pt x="276784" y="0"/>
                  </a:cubicBezTo>
                  <a:cubicBezTo>
                    <a:pt x="429647" y="0"/>
                    <a:pt x="553568" y="55024"/>
                    <a:pt x="553568" y="122899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13">
              <a:extLst>
                <a:ext uri="{FF2B5EF4-FFF2-40B4-BE49-F238E27FC236}">
                  <a16:creationId xmlns:a16="http://schemas.microsoft.com/office/drawing/2014/main" id="{45091CF1-DE65-ECBB-6DB5-1F0FEC6D747C}"/>
                </a:ext>
              </a:extLst>
            </p:cNvPr>
            <p:cNvSpPr/>
            <p:nvPr/>
          </p:nvSpPr>
          <p:spPr>
            <a:xfrm>
              <a:off x="5565686" y="4052884"/>
              <a:ext cx="1065651" cy="473671"/>
            </a:xfrm>
            <a:custGeom>
              <a:avLst/>
              <a:gdLst>
                <a:gd name="connsiteX0" fmla="*/ 307795 w 307795"/>
                <a:gd name="connsiteY0" fmla="*/ 68406 h 136812"/>
                <a:gd name="connsiteX1" fmla="*/ 153898 w 307795"/>
                <a:gd name="connsiteY1" fmla="*/ 136812 h 136812"/>
                <a:gd name="connsiteX2" fmla="*/ 0 w 307795"/>
                <a:gd name="connsiteY2" fmla="*/ 68406 h 136812"/>
                <a:gd name="connsiteX3" fmla="*/ 153898 w 307795"/>
                <a:gd name="connsiteY3" fmla="*/ 0 h 136812"/>
                <a:gd name="connsiteX4" fmla="*/ 307795 w 307795"/>
                <a:gd name="connsiteY4" fmla="*/ 68406 h 13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795" h="136812">
                  <a:moveTo>
                    <a:pt x="307795" y="68406"/>
                  </a:moveTo>
                  <a:cubicBezTo>
                    <a:pt x="307795" y="106186"/>
                    <a:pt x="238893" y="136812"/>
                    <a:pt x="153898" y="136812"/>
                  </a:cubicBezTo>
                  <a:cubicBezTo>
                    <a:pt x="68903" y="136812"/>
                    <a:pt x="0" y="106186"/>
                    <a:pt x="0" y="68406"/>
                  </a:cubicBezTo>
                  <a:cubicBezTo>
                    <a:pt x="0" y="30626"/>
                    <a:pt x="68903" y="0"/>
                    <a:pt x="153898" y="0"/>
                  </a:cubicBezTo>
                  <a:cubicBezTo>
                    <a:pt x="238893" y="0"/>
                    <a:pt x="307795" y="30626"/>
                    <a:pt x="307795" y="6840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C2774FCF-581C-C696-5DFF-466B51867CA1}"/>
                </a:ext>
              </a:extLst>
            </p:cNvPr>
            <p:cNvSpPr/>
            <p:nvPr/>
          </p:nvSpPr>
          <p:spPr>
            <a:xfrm>
              <a:off x="4921480" y="2922896"/>
              <a:ext cx="2354068" cy="1561516"/>
            </a:xfrm>
            <a:custGeom>
              <a:avLst/>
              <a:gdLst>
                <a:gd name="connsiteX0" fmla="*/ 1177034 w 2354068"/>
                <a:gd name="connsiteY0" fmla="*/ 0 h 1561516"/>
                <a:gd name="connsiteX1" fmla="*/ 2354068 w 2354068"/>
                <a:gd name="connsiteY1" fmla="*/ 522846 h 1561516"/>
                <a:gd name="connsiteX2" fmla="*/ 2354068 w 2354068"/>
                <a:gd name="connsiteY2" fmla="*/ 565999 h 1561516"/>
                <a:gd name="connsiteX3" fmla="*/ 1835199 w 2354068"/>
                <a:gd name="connsiteY3" fmla="*/ 999619 h 1561516"/>
                <a:gd name="connsiteX4" fmla="*/ 1798910 w 2354068"/>
                <a:gd name="connsiteY4" fmla="*/ 1008363 h 1561516"/>
                <a:gd name="connsiteX5" fmla="*/ 1791134 w 2354068"/>
                <a:gd name="connsiteY5" fmla="*/ 1013749 h 1561516"/>
                <a:gd name="connsiteX6" fmla="*/ 1656674 w 2354068"/>
                <a:gd name="connsiteY6" fmla="*/ 1317655 h 1561516"/>
                <a:gd name="connsiteX7" fmla="*/ 1659686 w 2354068"/>
                <a:gd name="connsiteY7" fmla="*/ 1355788 h 1561516"/>
                <a:gd name="connsiteX8" fmla="*/ 1659686 w 2354068"/>
                <a:gd name="connsiteY8" fmla="*/ 1365825 h 1561516"/>
                <a:gd name="connsiteX9" fmla="*/ 1177033 w 2354068"/>
                <a:gd name="connsiteY9" fmla="*/ 1561516 h 1561516"/>
                <a:gd name="connsiteX10" fmla="*/ 694377 w 2354068"/>
                <a:gd name="connsiteY10" fmla="*/ 1365825 h 1561516"/>
                <a:gd name="connsiteX11" fmla="*/ 694377 w 2354068"/>
                <a:gd name="connsiteY11" fmla="*/ 1355788 h 1561516"/>
                <a:gd name="connsiteX12" fmla="*/ 697389 w 2354068"/>
                <a:gd name="connsiteY12" fmla="*/ 1317655 h 1561516"/>
                <a:gd name="connsiteX13" fmla="*/ 562929 w 2354068"/>
                <a:gd name="connsiteY13" fmla="*/ 1014036 h 1561516"/>
                <a:gd name="connsiteX14" fmla="*/ 554073 w 2354068"/>
                <a:gd name="connsiteY14" fmla="*/ 1007859 h 1561516"/>
                <a:gd name="connsiteX15" fmla="*/ 518869 w 2354068"/>
                <a:gd name="connsiteY15" fmla="*/ 999355 h 1561516"/>
                <a:gd name="connsiteX16" fmla="*/ 0 w 2354068"/>
                <a:gd name="connsiteY16" fmla="*/ 565999 h 1561516"/>
                <a:gd name="connsiteX17" fmla="*/ 0 w 2354068"/>
                <a:gd name="connsiteY17" fmla="*/ 522846 h 1561516"/>
                <a:gd name="connsiteX18" fmla="*/ 1177034 w 2354068"/>
                <a:gd name="connsiteY18" fmla="*/ 0 h 1561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54068" h="1561516">
                  <a:moveTo>
                    <a:pt x="1177034" y="0"/>
                  </a:moveTo>
                  <a:cubicBezTo>
                    <a:pt x="1827261" y="0"/>
                    <a:pt x="2354068" y="234828"/>
                    <a:pt x="2354068" y="522846"/>
                  </a:cubicBezTo>
                  <a:lnTo>
                    <a:pt x="2354068" y="565999"/>
                  </a:lnTo>
                  <a:cubicBezTo>
                    <a:pt x="2354068" y="746637"/>
                    <a:pt x="2148284" y="905714"/>
                    <a:pt x="1835199" y="999619"/>
                  </a:cubicBezTo>
                  <a:lnTo>
                    <a:pt x="1798910" y="1008363"/>
                  </a:lnTo>
                  <a:lnTo>
                    <a:pt x="1791134" y="1013749"/>
                  </a:lnTo>
                  <a:cubicBezTo>
                    <a:pt x="1670833" y="1113386"/>
                    <a:pt x="1654920" y="1247405"/>
                    <a:pt x="1656674" y="1317655"/>
                  </a:cubicBezTo>
                  <a:cubicBezTo>
                    <a:pt x="1656674" y="1330700"/>
                    <a:pt x="1657678" y="1342742"/>
                    <a:pt x="1659686" y="1355788"/>
                  </a:cubicBezTo>
                  <a:lnTo>
                    <a:pt x="1659686" y="1365825"/>
                  </a:lnTo>
                  <a:cubicBezTo>
                    <a:pt x="1659686" y="1474206"/>
                    <a:pt x="1443945" y="1561516"/>
                    <a:pt x="1177033" y="1561516"/>
                  </a:cubicBezTo>
                  <a:cubicBezTo>
                    <a:pt x="910117" y="1561516"/>
                    <a:pt x="694377" y="1474206"/>
                    <a:pt x="694377" y="1365825"/>
                  </a:cubicBezTo>
                  <a:cubicBezTo>
                    <a:pt x="694377" y="1362812"/>
                    <a:pt x="693373" y="1368833"/>
                    <a:pt x="694377" y="1355788"/>
                  </a:cubicBezTo>
                  <a:cubicBezTo>
                    <a:pt x="695381" y="1342742"/>
                    <a:pt x="695381" y="1397937"/>
                    <a:pt x="697389" y="1317655"/>
                  </a:cubicBezTo>
                  <a:cubicBezTo>
                    <a:pt x="699143" y="1247405"/>
                    <a:pt x="683229" y="1114152"/>
                    <a:pt x="562929" y="1014036"/>
                  </a:cubicBezTo>
                  <a:lnTo>
                    <a:pt x="554073" y="1007859"/>
                  </a:lnTo>
                  <a:lnTo>
                    <a:pt x="518869" y="999355"/>
                  </a:lnTo>
                  <a:cubicBezTo>
                    <a:pt x="205784" y="905243"/>
                    <a:pt x="0" y="746010"/>
                    <a:pt x="0" y="565999"/>
                  </a:cubicBezTo>
                  <a:lnTo>
                    <a:pt x="0" y="522846"/>
                  </a:lnTo>
                  <a:cubicBezTo>
                    <a:pt x="0" y="233824"/>
                    <a:pt x="526807" y="0"/>
                    <a:pt x="1177034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64" name="Freeform 16">
              <a:extLst>
                <a:ext uri="{FF2B5EF4-FFF2-40B4-BE49-F238E27FC236}">
                  <a16:creationId xmlns:a16="http://schemas.microsoft.com/office/drawing/2014/main" id="{6BC5471E-3587-341D-3A58-77C5029752E5}"/>
                </a:ext>
              </a:extLst>
            </p:cNvPr>
            <p:cNvSpPr/>
            <p:nvPr/>
          </p:nvSpPr>
          <p:spPr>
            <a:xfrm>
              <a:off x="4921480" y="2921891"/>
              <a:ext cx="2354064" cy="1045691"/>
            </a:xfrm>
            <a:custGeom>
              <a:avLst/>
              <a:gdLst>
                <a:gd name="connsiteX0" fmla="*/ 679932 w 679931"/>
                <a:gd name="connsiteY0" fmla="*/ 151015 h 302030"/>
                <a:gd name="connsiteX1" fmla="*/ 339966 w 679931"/>
                <a:gd name="connsiteY1" fmla="*/ 302030 h 302030"/>
                <a:gd name="connsiteX2" fmla="*/ 0 w 679931"/>
                <a:gd name="connsiteY2" fmla="*/ 151015 h 302030"/>
                <a:gd name="connsiteX3" fmla="*/ 339966 w 679931"/>
                <a:gd name="connsiteY3" fmla="*/ 0 h 302030"/>
                <a:gd name="connsiteX4" fmla="*/ 679932 w 679931"/>
                <a:gd name="connsiteY4" fmla="*/ 151015 h 302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931" h="302030">
                  <a:moveTo>
                    <a:pt x="679932" y="151015"/>
                  </a:moveTo>
                  <a:cubicBezTo>
                    <a:pt x="679932" y="234419"/>
                    <a:pt x="527724" y="302030"/>
                    <a:pt x="339966" y="302030"/>
                  </a:cubicBezTo>
                  <a:cubicBezTo>
                    <a:pt x="152208" y="302030"/>
                    <a:pt x="0" y="234419"/>
                    <a:pt x="0" y="151015"/>
                  </a:cubicBezTo>
                  <a:cubicBezTo>
                    <a:pt x="0" y="67612"/>
                    <a:pt x="152208" y="0"/>
                    <a:pt x="339966" y="0"/>
                  </a:cubicBezTo>
                  <a:cubicBezTo>
                    <a:pt x="527724" y="0"/>
                    <a:pt x="679932" y="67612"/>
                    <a:pt x="679932" y="151015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17">
              <a:extLst>
                <a:ext uri="{FF2B5EF4-FFF2-40B4-BE49-F238E27FC236}">
                  <a16:creationId xmlns:a16="http://schemas.microsoft.com/office/drawing/2014/main" id="{772CC9E7-5A90-5456-19A4-1CC1184D1D19}"/>
                </a:ext>
              </a:extLst>
            </p:cNvPr>
            <p:cNvSpPr/>
            <p:nvPr/>
          </p:nvSpPr>
          <p:spPr>
            <a:xfrm>
              <a:off x="5476381" y="3143674"/>
              <a:ext cx="1244262" cy="551946"/>
            </a:xfrm>
            <a:custGeom>
              <a:avLst/>
              <a:gdLst>
                <a:gd name="connsiteX0" fmla="*/ 359384 w 359384"/>
                <a:gd name="connsiteY0" fmla="*/ 79711 h 159420"/>
                <a:gd name="connsiteX1" fmla="*/ 179692 w 359384"/>
                <a:gd name="connsiteY1" fmla="*/ 159421 h 159420"/>
                <a:gd name="connsiteX2" fmla="*/ 0 w 359384"/>
                <a:gd name="connsiteY2" fmla="*/ 79711 h 159420"/>
                <a:gd name="connsiteX3" fmla="*/ 179692 w 359384"/>
                <a:gd name="connsiteY3" fmla="*/ 0 h 159420"/>
                <a:gd name="connsiteX4" fmla="*/ 359384 w 359384"/>
                <a:gd name="connsiteY4" fmla="*/ 79711 h 15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384" h="159420">
                  <a:moveTo>
                    <a:pt x="359384" y="79711"/>
                  </a:moveTo>
                  <a:cubicBezTo>
                    <a:pt x="359384" y="123733"/>
                    <a:pt x="278933" y="159421"/>
                    <a:pt x="179692" y="159421"/>
                  </a:cubicBezTo>
                  <a:cubicBezTo>
                    <a:pt x="80451" y="159421"/>
                    <a:pt x="0" y="123733"/>
                    <a:pt x="0" y="79711"/>
                  </a:cubicBezTo>
                  <a:cubicBezTo>
                    <a:pt x="0" y="35688"/>
                    <a:pt x="80451" y="0"/>
                    <a:pt x="179692" y="0"/>
                  </a:cubicBezTo>
                  <a:cubicBezTo>
                    <a:pt x="278933" y="0"/>
                    <a:pt x="359384" y="35688"/>
                    <a:pt x="359384" y="7971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03AA4635-03FF-0D8B-2AA0-7278DDA71A26}"/>
                </a:ext>
              </a:extLst>
            </p:cNvPr>
            <p:cNvSpPr/>
            <p:nvPr/>
          </p:nvSpPr>
          <p:spPr>
            <a:xfrm>
              <a:off x="4703733" y="1793910"/>
              <a:ext cx="2789557" cy="1850531"/>
            </a:xfrm>
            <a:custGeom>
              <a:avLst/>
              <a:gdLst>
                <a:gd name="connsiteX0" fmla="*/ 1394779 w 2789557"/>
                <a:gd name="connsiteY0" fmla="*/ 0 h 1850531"/>
                <a:gd name="connsiteX1" fmla="*/ 2789557 w 2789557"/>
                <a:gd name="connsiteY1" fmla="*/ 619184 h 1850531"/>
                <a:gd name="connsiteX2" fmla="*/ 2789557 w 2789557"/>
                <a:gd name="connsiteY2" fmla="*/ 670366 h 1850531"/>
                <a:gd name="connsiteX3" fmla="*/ 2174755 w 2789557"/>
                <a:gd name="connsiteY3" fmla="*/ 1183867 h 1850531"/>
                <a:gd name="connsiteX4" fmla="*/ 2134333 w 2789557"/>
                <a:gd name="connsiteY4" fmla="*/ 1193602 h 1850531"/>
                <a:gd name="connsiteX5" fmla="*/ 2122248 w 2789557"/>
                <a:gd name="connsiteY5" fmla="*/ 1201957 h 1850531"/>
                <a:gd name="connsiteX6" fmla="*/ 1962725 w 2789557"/>
                <a:gd name="connsiteY6" fmla="*/ 1561513 h 1850531"/>
                <a:gd name="connsiteX7" fmla="*/ 1966742 w 2789557"/>
                <a:gd name="connsiteY7" fmla="*/ 1606670 h 1850531"/>
                <a:gd name="connsiteX8" fmla="*/ 1966742 w 2789557"/>
                <a:gd name="connsiteY8" fmla="*/ 1618712 h 1850531"/>
                <a:gd name="connsiteX9" fmla="*/ 1394781 w 2789557"/>
                <a:gd name="connsiteY9" fmla="*/ 1850531 h 1850531"/>
                <a:gd name="connsiteX10" fmla="*/ 822820 w 2789557"/>
                <a:gd name="connsiteY10" fmla="*/ 1618712 h 1850531"/>
                <a:gd name="connsiteX11" fmla="*/ 822820 w 2789557"/>
                <a:gd name="connsiteY11" fmla="*/ 1606670 h 1850531"/>
                <a:gd name="connsiteX12" fmla="*/ 826833 w 2789557"/>
                <a:gd name="connsiteY12" fmla="*/ 1561513 h 1850531"/>
                <a:gd name="connsiteX13" fmla="*/ 666982 w 2789557"/>
                <a:gd name="connsiteY13" fmla="*/ 1201998 h 1850531"/>
                <a:gd name="connsiteX14" fmla="*/ 654735 w 2789557"/>
                <a:gd name="connsiteY14" fmla="*/ 1193484 h 1850531"/>
                <a:gd name="connsiteX15" fmla="*/ 614802 w 2789557"/>
                <a:gd name="connsiteY15" fmla="*/ 1183867 h 1850531"/>
                <a:gd name="connsiteX16" fmla="*/ 0 w 2789557"/>
                <a:gd name="connsiteY16" fmla="*/ 670366 h 1850531"/>
                <a:gd name="connsiteX17" fmla="*/ 0 w 2789557"/>
                <a:gd name="connsiteY17" fmla="*/ 619184 h 1850531"/>
                <a:gd name="connsiteX18" fmla="*/ 1394779 w 2789557"/>
                <a:gd name="connsiteY18" fmla="*/ 0 h 1850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89557" h="1850531">
                  <a:moveTo>
                    <a:pt x="1394779" y="0"/>
                  </a:moveTo>
                  <a:cubicBezTo>
                    <a:pt x="2165418" y="0"/>
                    <a:pt x="2789557" y="276976"/>
                    <a:pt x="2789557" y="619184"/>
                  </a:cubicBezTo>
                  <a:lnTo>
                    <a:pt x="2789557" y="670366"/>
                  </a:lnTo>
                  <a:cubicBezTo>
                    <a:pt x="2789557" y="884246"/>
                    <a:pt x="2545753" y="1072645"/>
                    <a:pt x="2174755" y="1183867"/>
                  </a:cubicBezTo>
                  <a:lnTo>
                    <a:pt x="2134333" y="1193602"/>
                  </a:lnTo>
                  <a:lnTo>
                    <a:pt x="2122248" y="1201957"/>
                  </a:lnTo>
                  <a:cubicBezTo>
                    <a:pt x="1979188" y="1320144"/>
                    <a:pt x="1960971" y="1478091"/>
                    <a:pt x="1962725" y="1561513"/>
                  </a:cubicBezTo>
                  <a:cubicBezTo>
                    <a:pt x="1962725" y="1576563"/>
                    <a:pt x="1964733" y="1591617"/>
                    <a:pt x="1966742" y="1606670"/>
                  </a:cubicBezTo>
                  <a:lnTo>
                    <a:pt x="1966742" y="1618712"/>
                  </a:lnTo>
                  <a:cubicBezTo>
                    <a:pt x="1966742" y="1747167"/>
                    <a:pt x="1710863" y="1850531"/>
                    <a:pt x="1394781" y="1850531"/>
                  </a:cubicBezTo>
                  <a:cubicBezTo>
                    <a:pt x="1078698" y="1850531"/>
                    <a:pt x="822820" y="1747167"/>
                    <a:pt x="822820" y="1618712"/>
                  </a:cubicBezTo>
                  <a:cubicBezTo>
                    <a:pt x="822820" y="1614699"/>
                    <a:pt x="820812" y="1621724"/>
                    <a:pt x="822820" y="1606670"/>
                  </a:cubicBezTo>
                  <a:cubicBezTo>
                    <a:pt x="824828" y="1591617"/>
                    <a:pt x="826833" y="1576563"/>
                    <a:pt x="826833" y="1561513"/>
                  </a:cubicBezTo>
                  <a:cubicBezTo>
                    <a:pt x="827712" y="1478970"/>
                    <a:pt x="809383" y="1320364"/>
                    <a:pt x="666982" y="1201998"/>
                  </a:cubicBezTo>
                  <a:lnTo>
                    <a:pt x="654735" y="1193484"/>
                  </a:lnTo>
                  <a:lnTo>
                    <a:pt x="614802" y="1183867"/>
                  </a:lnTo>
                  <a:cubicBezTo>
                    <a:pt x="243805" y="1072645"/>
                    <a:pt x="0" y="884246"/>
                    <a:pt x="0" y="670366"/>
                  </a:cubicBezTo>
                  <a:lnTo>
                    <a:pt x="0" y="619184"/>
                  </a:lnTo>
                  <a:cubicBezTo>
                    <a:pt x="0" y="276976"/>
                    <a:pt x="624140" y="0"/>
                    <a:pt x="139477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69" name="Freeform 20">
              <a:extLst>
                <a:ext uri="{FF2B5EF4-FFF2-40B4-BE49-F238E27FC236}">
                  <a16:creationId xmlns:a16="http://schemas.microsoft.com/office/drawing/2014/main" id="{F30757C1-FF78-7F6B-ABE0-FB65D42B5D6F}"/>
                </a:ext>
              </a:extLst>
            </p:cNvPr>
            <p:cNvSpPr/>
            <p:nvPr/>
          </p:nvSpPr>
          <p:spPr>
            <a:xfrm>
              <a:off x="4703733" y="1793910"/>
              <a:ext cx="2789557" cy="1238369"/>
            </a:xfrm>
            <a:custGeom>
              <a:avLst/>
              <a:gdLst>
                <a:gd name="connsiteX0" fmla="*/ 805716 w 805716"/>
                <a:gd name="connsiteY0" fmla="*/ 178841 h 357682"/>
                <a:gd name="connsiteX1" fmla="*/ 402858 w 805716"/>
                <a:gd name="connsiteY1" fmla="*/ 357683 h 357682"/>
                <a:gd name="connsiteX2" fmla="*/ 0 w 805716"/>
                <a:gd name="connsiteY2" fmla="*/ 178841 h 357682"/>
                <a:gd name="connsiteX3" fmla="*/ 402858 w 805716"/>
                <a:gd name="connsiteY3" fmla="*/ 0 h 357682"/>
                <a:gd name="connsiteX4" fmla="*/ 805716 w 805716"/>
                <a:gd name="connsiteY4" fmla="*/ 178841 h 357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716" h="357682">
                  <a:moveTo>
                    <a:pt x="805716" y="178841"/>
                  </a:moveTo>
                  <a:cubicBezTo>
                    <a:pt x="805716" y="277613"/>
                    <a:pt x="625350" y="357683"/>
                    <a:pt x="402858" y="357683"/>
                  </a:cubicBezTo>
                  <a:cubicBezTo>
                    <a:pt x="180366" y="357683"/>
                    <a:pt x="0" y="277613"/>
                    <a:pt x="0" y="178841"/>
                  </a:cubicBezTo>
                  <a:cubicBezTo>
                    <a:pt x="0" y="80070"/>
                    <a:pt x="180366" y="0"/>
                    <a:pt x="402858" y="0"/>
                  </a:cubicBezTo>
                  <a:cubicBezTo>
                    <a:pt x="625350" y="0"/>
                    <a:pt x="805716" y="80070"/>
                    <a:pt x="805716" y="178841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21">
              <a:extLst>
                <a:ext uri="{FF2B5EF4-FFF2-40B4-BE49-F238E27FC236}">
                  <a16:creationId xmlns:a16="http://schemas.microsoft.com/office/drawing/2014/main" id="{3A3CC6D8-4AA0-C6E1-E0B6-F0A04C2CECBA}"/>
                </a:ext>
              </a:extLst>
            </p:cNvPr>
            <p:cNvSpPr/>
            <p:nvPr/>
          </p:nvSpPr>
          <p:spPr>
            <a:xfrm>
              <a:off x="5239569" y="2082929"/>
              <a:ext cx="1717885" cy="624201"/>
            </a:xfrm>
            <a:custGeom>
              <a:avLst/>
              <a:gdLst>
                <a:gd name="connsiteX0" fmla="*/ 496182 w 496182"/>
                <a:gd name="connsiteY0" fmla="*/ 90145 h 180290"/>
                <a:gd name="connsiteX1" fmla="*/ 248091 w 496182"/>
                <a:gd name="connsiteY1" fmla="*/ 180291 h 180290"/>
                <a:gd name="connsiteX2" fmla="*/ 0 w 496182"/>
                <a:gd name="connsiteY2" fmla="*/ 90145 h 180290"/>
                <a:gd name="connsiteX3" fmla="*/ 248091 w 496182"/>
                <a:gd name="connsiteY3" fmla="*/ 0 h 180290"/>
                <a:gd name="connsiteX4" fmla="*/ 496182 w 496182"/>
                <a:gd name="connsiteY4" fmla="*/ 90145 h 18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182" h="180290">
                  <a:moveTo>
                    <a:pt x="496182" y="90145"/>
                  </a:moveTo>
                  <a:cubicBezTo>
                    <a:pt x="496182" y="139931"/>
                    <a:pt x="385108" y="180291"/>
                    <a:pt x="248091" y="180291"/>
                  </a:cubicBezTo>
                  <a:cubicBezTo>
                    <a:pt x="111074" y="180291"/>
                    <a:pt x="0" y="139931"/>
                    <a:pt x="0" y="90145"/>
                  </a:cubicBezTo>
                  <a:cubicBezTo>
                    <a:pt x="0" y="40359"/>
                    <a:pt x="111074" y="0"/>
                    <a:pt x="248091" y="0"/>
                  </a:cubicBezTo>
                  <a:cubicBezTo>
                    <a:pt x="385108" y="0"/>
                    <a:pt x="496182" y="40359"/>
                    <a:pt x="496182" y="90145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  <a:alpha val="60000"/>
                  </a:schemeClr>
                </a:gs>
                <a:gs pos="67000">
                  <a:schemeClr val="accent2">
                    <a:lumMod val="75000"/>
                  </a:schemeClr>
                </a:gs>
              </a:gsLst>
              <a:lin ang="54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22">
              <a:extLst>
                <a:ext uri="{FF2B5EF4-FFF2-40B4-BE49-F238E27FC236}">
                  <a16:creationId xmlns:a16="http://schemas.microsoft.com/office/drawing/2014/main" id="{69BD769D-A34C-01AC-06DE-196CB7A281DB}"/>
                </a:ext>
              </a:extLst>
            </p:cNvPr>
            <p:cNvSpPr/>
            <p:nvPr/>
          </p:nvSpPr>
          <p:spPr>
            <a:xfrm>
              <a:off x="6045305" y="1448691"/>
              <a:ext cx="106412" cy="875339"/>
            </a:xfrm>
            <a:custGeom>
              <a:avLst/>
              <a:gdLst>
                <a:gd name="connsiteX0" fmla="*/ 28700 w 30735"/>
                <a:gd name="connsiteY0" fmla="*/ 235363 h 252827"/>
                <a:gd name="connsiteX1" fmla="*/ 19425 w 30735"/>
                <a:gd name="connsiteY1" fmla="*/ 237392 h 252827"/>
                <a:gd name="connsiteX2" fmla="*/ 27250 w 30735"/>
                <a:gd name="connsiteY2" fmla="*/ 11884 h 252827"/>
                <a:gd name="connsiteX3" fmla="*/ 15657 w 30735"/>
                <a:gd name="connsiteY3" fmla="*/ 0 h 252827"/>
                <a:gd name="connsiteX4" fmla="*/ 4064 w 30735"/>
                <a:gd name="connsiteY4" fmla="*/ 11884 h 252827"/>
                <a:gd name="connsiteX5" fmla="*/ 11890 w 30735"/>
                <a:gd name="connsiteY5" fmla="*/ 237392 h 252827"/>
                <a:gd name="connsiteX6" fmla="*/ 2615 w 30735"/>
                <a:gd name="connsiteY6" fmla="*/ 235363 h 252827"/>
                <a:gd name="connsiteX7" fmla="*/ 587 w 30735"/>
                <a:gd name="connsiteY7" fmla="*/ 238842 h 252827"/>
                <a:gd name="connsiteX8" fmla="*/ 13918 w 30735"/>
                <a:gd name="connsiteY8" fmla="*/ 252175 h 252827"/>
                <a:gd name="connsiteX9" fmla="*/ 16817 w 30735"/>
                <a:gd name="connsiteY9" fmla="*/ 252175 h 252827"/>
                <a:gd name="connsiteX10" fmla="*/ 30149 w 30735"/>
                <a:gd name="connsiteY10" fmla="*/ 238842 h 252827"/>
                <a:gd name="connsiteX11" fmla="*/ 28120 w 30735"/>
                <a:gd name="connsiteY11" fmla="*/ 235363 h 252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735" h="252827">
                  <a:moveTo>
                    <a:pt x="28700" y="235363"/>
                  </a:moveTo>
                  <a:lnTo>
                    <a:pt x="19425" y="237392"/>
                  </a:lnTo>
                  <a:lnTo>
                    <a:pt x="27250" y="11884"/>
                  </a:lnTo>
                  <a:cubicBezTo>
                    <a:pt x="27250" y="5507"/>
                    <a:pt x="22323" y="0"/>
                    <a:pt x="15657" y="0"/>
                  </a:cubicBezTo>
                  <a:cubicBezTo>
                    <a:pt x="8992" y="0"/>
                    <a:pt x="4064" y="5507"/>
                    <a:pt x="4064" y="11884"/>
                  </a:cubicBezTo>
                  <a:lnTo>
                    <a:pt x="11890" y="237392"/>
                  </a:lnTo>
                  <a:lnTo>
                    <a:pt x="2615" y="235363"/>
                  </a:lnTo>
                  <a:cubicBezTo>
                    <a:pt x="587" y="234784"/>
                    <a:pt x="-863" y="237392"/>
                    <a:pt x="587" y="238842"/>
                  </a:cubicBezTo>
                  <a:lnTo>
                    <a:pt x="13918" y="252175"/>
                  </a:lnTo>
                  <a:cubicBezTo>
                    <a:pt x="14788" y="253045"/>
                    <a:pt x="16237" y="253045"/>
                    <a:pt x="16817" y="252175"/>
                  </a:cubicBezTo>
                  <a:lnTo>
                    <a:pt x="30149" y="238842"/>
                  </a:lnTo>
                  <a:cubicBezTo>
                    <a:pt x="31598" y="237392"/>
                    <a:pt x="30149" y="234784"/>
                    <a:pt x="28120" y="235363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23">
              <a:extLst>
                <a:ext uri="{FF2B5EF4-FFF2-40B4-BE49-F238E27FC236}">
                  <a16:creationId xmlns:a16="http://schemas.microsoft.com/office/drawing/2014/main" id="{DFF1188E-AB67-F2F7-AE76-8DA027339414}"/>
                </a:ext>
              </a:extLst>
            </p:cNvPr>
            <p:cNvSpPr/>
            <p:nvPr/>
          </p:nvSpPr>
          <p:spPr>
            <a:xfrm>
              <a:off x="6509633" y="1853994"/>
              <a:ext cx="1221669" cy="624371"/>
            </a:xfrm>
            <a:custGeom>
              <a:avLst/>
              <a:gdLst>
                <a:gd name="connsiteX0" fmla="*/ 351351 w 352858"/>
                <a:gd name="connsiteY0" fmla="*/ 3515 h 180339"/>
                <a:gd name="connsiteX1" fmla="*/ 343816 w 352858"/>
                <a:gd name="connsiteY1" fmla="*/ 37 h 180339"/>
                <a:gd name="connsiteX2" fmla="*/ 12834 w 352858"/>
                <a:gd name="connsiteY2" fmla="*/ 164965 h 180339"/>
                <a:gd name="connsiteX3" fmla="*/ 2980 w 352858"/>
                <a:gd name="connsiteY3" fmla="*/ 160617 h 180339"/>
                <a:gd name="connsiteX4" fmla="*/ 372 w 352858"/>
                <a:gd name="connsiteY4" fmla="*/ 163806 h 180339"/>
                <a:gd name="connsiteX5" fmla="*/ 10806 w 352858"/>
                <a:gd name="connsiteY5" fmla="*/ 179458 h 180339"/>
                <a:gd name="connsiteX6" fmla="*/ 13704 w 352858"/>
                <a:gd name="connsiteY6" fmla="*/ 180037 h 180339"/>
                <a:gd name="connsiteX7" fmla="*/ 29355 w 352858"/>
                <a:gd name="connsiteY7" fmla="*/ 169603 h 180339"/>
                <a:gd name="connsiteX8" fmla="*/ 28195 w 352858"/>
                <a:gd name="connsiteY8" fmla="*/ 165545 h 180339"/>
                <a:gd name="connsiteX9" fmla="*/ 18051 w 352858"/>
                <a:gd name="connsiteY9" fmla="*/ 165545 h 180339"/>
                <a:gd name="connsiteX10" fmla="*/ 344395 w 352858"/>
                <a:gd name="connsiteY10" fmla="*/ 17138 h 180339"/>
                <a:gd name="connsiteX11" fmla="*/ 351062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351351" y="3515"/>
                  </a:moveTo>
                  <a:cubicBezTo>
                    <a:pt x="349613" y="1196"/>
                    <a:pt x="346714" y="-253"/>
                    <a:pt x="343816" y="37"/>
                  </a:cubicBezTo>
                  <a:cubicBezTo>
                    <a:pt x="58627" y="15399"/>
                    <a:pt x="16892" y="147574"/>
                    <a:pt x="12834" y="164965"/>
                  </a:cubicBezTo>
                  <a:lnTo>
                    <a:pt x="2980" y="160617"/>
                  </a:lnTo>
                  <a:cubicBezTo>
                    <a:pt x="952" y="159748"/>
                    <a:pt x="-787" y="162066"/>
                    <a:pt x="372" y="163806"/>
                  </a:cubicBezTo>
                  <a:lnTo>
                    <a:pt x="10806" y="179458"/>
                  </a:lnTo>
                  <a:cubicBezTo>
                    <a:pt x="11385" y="180327"/>
                    <a:pt x="12834" y="180617"/>
                    <a:pt x="13704" y="180037"/>
                  </a:cubicBezTo>
                  <a:lnTo>
                    <a:pt x="29355" y="169603"/>
                  </a:lnTo>
                  <a:cubicBezTo>
                    <a:pt x="31094" y="168443"/>
                    <a:pt x="30224" y="165545"/>
                    <a:pt x="28195" y="165545"/>
                  </a:cubicBezTo>
                  <a:lnTo>
                    <a:pt x="18051" y="165545"/>
                  </a:lnTo>
                  <a:cubicBezTo>
                    <a:pt x="22978" y="149313"/>
                    <a:pt x="69351" y="22066"/>
                    <a:pt x="344395" y="17138"/>
                  </a:cubicBezTo>
                  <a:cubicBezTo>
                    <a:pt x="351351" y="17138"/>
                    <a:pt x="355409" y="9022"/>
                    <a:pt x="351062" y="3225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24">
              <a:extLst>
                <a:ext uri="{FF2B5EF4-FFF2-40B4-BE49-F238E27FC236}">
                  <a16:creationId xmlns:a16="http://schemas.microsoft.com/office/drawing/2014/main" id="{FBCC6D41-DD88-9438-67AE-11DC196F1CE2}"/>
                </a:ext>
              </a:extLst>
            </p:cNvPr>
            <p:cNvSpPr/>
            <p:nvPr/>
          </p:nvSpPr>
          <p:spPr>
            <a:xfrm>
              <a:off x="4460699" y="1853994"/>
              <a:ext cx="1221669" cy="624371"/>
            </a:xfrm>
            <a:custGeom>
              <a:avLst/>
              <a:gdLst>
                <a:gd name="connsiteX0" fmla="*/ 1507 w 352858"/>
                <a:gd name="connsiteY0" fmla="*/ 3515 h 180339"/>
                <a:gd name="connsiteX1" fmla="*/ 9042 w 352858"/>
                <a:gd name="connsiteY1" fmla="*/ 37 h 180339"/>
                <a:gd name="connsiteX2" fmla="*/ 340023 w 352858"/>
                <a:gd name="connsiteY2" fmla="*/ 164965 h 180339"/>
                <a:gd name="connsiteX3" fmla="*/ 349878 w 352858"/>
                <a:gd name="connsiteY3" fmla="*/ 160617 h 180339"/>
                <a:gd name="connsiteX4" fmla="*/ 352486 w 352858"/>
                <a:gd name="connsiteY4" fmla="*/ 163806 h 180339"/>
                <a:gd name="connsiteX5" fmla="*/ 342052 w 352858"/>
                <a:gd name="connsiteY5" fmla="*/ 179458 h 180339"/>
                <a:gd name="connsiteX6" fmla="*/ 339154 w 352858"/>
                <a:gd name="connsiteY6" fmla="*/ 180037 h 180339"/>
                <a:gd name="connsiteX7" fmla="*/ 323503 w 352858"/>
                <a:gd name="connsiteY7" fmla="*/ 169603 h 180339"/>
                <a:gd name="connsiteX8" fmla="*/ 324663 w 352858"/>
                <a:gd name="connsiteY8" fmla="*/ 165545 h 180339"/>
                <a:gd name="connsiteX9" fmla="*/ 334807 w 352858"/>
                <a:gd name="connsiteY9" fmla="*/ 165545 h 180339"/>
                <a:gd name="connsiteX10" fmla="*/ 8463 w 352858"/>
                <a:gd name="connsiteY10" fmla="*/ 17138 h 180339"/>
                <a:gd name="connsiteX11" fmla="*/ 1796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1507" y="3515"/>
                  </a:moveTo>
                  <a:cubicBezTo>
                    <a:pt x="3246" y="1196"/>
                    <a:pt x="6144" y="-253"/>
                    <a:pt x="9042" y="37"/>
                  </a:cubicBezTo>
                  <a:cubicBezTo>
                    <a:pt x="294231" y="15399"/>
                    <a:pt x="335966" y="147574"/>
                    <a:pt x="340023" y="164965"/>
                  </a:cubicBezTo>
                  <a:lnTo>
                    <a:pt x="349878" y="160617"/>
                  </a:lnTo>
                  <a:cubicBezTo>
                    <a:pt x="351906" y="159748"/>
                    <a:pt x="353645" y="162066"/>
                    <a:pt x="352486" y="163806"/>
                  </a:cubicBezTo>
                  <a:lnTo>
                    <a:pt x="342052" y="179458"/>
                  </a:lnTo>
                  <a:cubicBezTo>
                    <a:pt x="341473" y="180327"/>
                    <a:pt x="340023" y="180617"/>
                    <a:pt x="339154" y="180037"/>
                  </a:cubicBezTo>
                  <a:lnTo>
                    <a:pt x="323503" y="169603"/>
                  </a:lnTo>
                  <a:cubicBezTo>
                    <a:pt x="321764" y="168443"/>
                    <a:pt x="322634" y="165545"/>
                    <a:pt x="324663" y="165545"/>
                  </a:cubicBezTo>
                  <a:lnTo>
                    <a:pt x="334807" y="165545"/>
                  </a:lnTo>
                  <a:cubicBezTo>
                    <a:pt x="329879" y="149313"/>
                    <a:pt x="283507" y="22066"/>
                    <a:pt x="8463" y="17138"/>
                  </a:cubicBezTo>
                  <a:cubicBezTo>
                    <a:pt x="1507" y="17138"/>
                    <a:pt x="-2551" y="9022"/>
                    <a:pt x="1796" y="3225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0456CB5-FC07-7AE9-9EA9-7D8022B740D4}"/>
                </a:ext>
              </a:extLst>
            </p:cNvPr>
            <p:cNvSpPr txBox="1"/>
            <p:nvPr/>
          </p:nvSpPr>
          <p:spPr>
            <a:xfrm>
              <a:off x="5742048" y="3131202"/>
              <a:ext cx="707905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66AD6BF-23B8-13A0-464C-4EA6EB9F7018}"/>
                </a:ext>
              </a:extLst>
            </p:cNvPr>
            <p:cNvSpPr txBox="1"/>
            <p:nvPr/>
          </p:nvSpPr>
          <p:spPr>
            <a:xfrm>
              <a:off x="5742048" y="4033309"/>
              <a:ext cx="707905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17E5964-1B30-45E7-29ED-AB17ABD20880}"/>
                </a:ext>
              </a:extLst>
            </p:cNvPr>
            <p:cNvSpPr txBox="1"/>
            <p:nvPr/>
          </p:nvSpPr>
          <p:spPr>
            <a:xfrm>
              <a:off x="5742048" y="4797439"/>
              <a:ext cx="707905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273BCFE-85AB-C5EE-F319-2588B2E7C9E4}"/>
                </a:ext>
              </a:extLst>
            </p:cNvPr>
            <p:cNvSpPr txBox="1"/>
            <p:nvPr/>
          </p:nvSpPr>
          <p:spPr>
            <a:xfrm>
              <a:off x="5742048" y="5422560"/>
              <a:ext cx="707905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8BDC7B55-EDAC-0D83-2D43-E3EC448C8DF7}"/>
                </a:ext>
              </a:extLst>
            </p:cNvPr>
            <p:cNvSpPr/>
            <p:nvPr/>
          </p:nvSpPr>
          <p:spPr>
            <a:xfrm>
              <a:off x="5910886" y="5781106"/>
              <a:ext cx="370229" cy="371018"/>
            </a:xfrm>
            <a:custGeom>
              <a:avLst/>
              <a:gdLst>
                <a:gd name="connsiteX0" fmla="*/ 235256 w 370229"/>
                <a:gd name="connsiteY0" fmla="*/ 0 h 371018"/>
                <a:gd name="connsiteX1" fmla="*/ 228961 w 370229"/>
                <a:gd name="connsiteY1" fmla="*/ 186256 h 371018"/>
                <a:gd name="connsiteX2" fmla="*/ 339110 w 370229"/>
                <a:gd name="connsiteY2" fmla="*/ 161656 h 371018"/>
                <a:gd name="connsiteX3" fmla="*/ 362637 w 370229"/>
                <a:gd name="connsiteY3" fmla="*/ 204440 h 371018"/>
                <a:gd name="connsiteX4" fmla="*/ 203294 w 370229"/>
                <a:gd name="connsiteY4" fmla="*/ 363798 h 371018"/>
                <a:gd name="connsiteX5" fmla="*/ 166934 w 370229"/>
                <a:gd name="connsiteY5" fmla="*/ 363798 h 371018"/>
                <a:gd name="connsiteX6" fmla="*/ 7591 w 370229"/>
                <a:gd name="connsiteY6" fmla="*/ 204440 h 371018"/>
                <a:gd name="connsiteX7" fmla="*/ 31118 w 370229"/>
                <a:gd name="connsiteY7" fmla="*/ 161656 h 371018"/>
                <a:gd name="connsiteX8" fmla="*/ 141267 w 370229"/>
                <a:gd name="connsiteY8" fmla="*/ 186256 h 371018"/>
                <a:gd name="connsiteX9" fmla="*/ 134974 w 370229"/>
                <a:gd name="connsiteY9" fmla="*/ 0 h 371018"/>
                <a:gd name="connsiteX10" fmla="*/ 185114 w 370229"/>
                <a:gd name="connsiteY10" fmla="*/ 2041 h 37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0229" h="371018">
                  <a:moveTo>
                    <a:pt x="235256" y="0"/>
                  </a:moveTo>
                  <a:lnTo>
                    <a:pt x="228961" y="186256"/>
                  </a:lnTo>
                  <a:lnTo>
                    <a:pt x="339110" y="161656"/>
                  </a:lnTo>
                  <a:cubicBezTo>
                    <a:pt x="363707" y="156309"/>
                    <a:pt x="380821" y="186256"/>
                    <a:pt x="362637" y="204440"/>
                  </a:cubicBezTo>
                  <a:lnTo>
                    <a:pt x="203294" y="363798"/>
                  </a:lnTo>
                  <a:cubicBezTo>
                    <a:pt x="192601" y="373425"/>
                    <a:pt x="176561" y="373425"/>
                    <a:pt x="166934" y="363798"/>
                  </a:cubicBezTo>
                  <a:lnTo>
                    <a:pt x="7591" y="204440"/>
                  </a:lnTo>
                  <a:cubicBezTo>
                    <a:pt x="-10589" y="186256"/>
                    <a:pt x="6521" y="156309"/>
                    <a:pt x="31118" y="161656"/>
                  </a:cubicBezTo>
                  <a:lnTo>
                    <a:pt x="141267" y="186256"/>
                  </a:lnTo>
                  <a:lnTo>
                    <a:pt x="134974" y="0"/>
                  </a:lnTo>
                  <a:lnTo>
                    <a:pt x="185114" y="2041"/>
                  </a:ln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42786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4-Step Decision Funnel – Slide Template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8A3C596-D8A5-871E-89AD-EA3FF247E0ED}"/>
              </a:ext>
            </a:extLst>
          </p:cNvPr>
          <p:cNvSpPr txBox="1"/>
          <p:nvPr/>
        </p:nvSpPr>
        <p:spPr>
          <a:xfrm>
            <a:off x="2582815" y="1667254"/>
            <a:ext cx="1658980" cy="461665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E50A160-291C-8C43-E525-DBC89C8B2AF2}"/>
              </a:ext>
            </a:extLst>
          </p:cNvPr>
          <p:cNvSpPr txBox="1"/>
          <p:nvPr/>
        </p:nvSpPr>
        <p:spPr>
          <a:xfrm>
            <a:off x="5266510" y="944781"/>
            <a:ext cx="1658980" cy="461665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3BE8AC83-B230-CAAA-659B-6049B6266839}"/>
              </a:ext>
            </a:extLst>
          </p:cNvPr>
          <p:cNvSpPr txBox="1"/>
          <p:nvPr/>
        </p:nvSpPr>
        <p:spPr>
          <a:xfrm>
            <a:off x="7955227" y="1667253"/>
            <a:ext cx="1658980" cy="461665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41654328-91A4-0865-4F2D-56B08B9B8010}"/>
              </a:ext>
            </a:extLst>
          </p:cNvPr>
          <p:cNvGrpSpPr/>
          <p:nvPr/>
        </p:nvGrpSpPr>
        <p:grpSpPr>
          <a:xfrm>
            <a:off x="8482584" y="2918106"/>
            <a:ext cx="2926080" cy="1293661"/>
            <a:chOff x="8921977" y="1468930"/>
            <a:chExt cx="2788127" cy="329036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5A5F7122-805A-5B12-F8E4-2E752BD8A436}"/>
                </a:ext>
              </a:extLst>
            </p:cNvPr>
            <p:cNvSpPr txBox="1"/>
            <p:nvPr/>
          </p:nvSpPr>
          <p:spPr>
            <a:xfrm>
              <a:off x="8921977" y="1468930"/>
              <a:ext cx="2788127" cy="117422"/>
            </a:xfrm>
            <a:prstGeom prst="rect">
              <a:avLst/>
            </a:prstGeom>
            <a:solidFill>
              <a:schemeClr val="accent5">
                <a:alpha val="20000"/>
              </a:schemeClr>
            </a:solidFill>
          </p:spPr>
          <p:txBody>
            <a:bodyPr wrap="square" lIns="9144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3939A515-75D3-6931-F7B4-C6E29259C060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21135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74692CD3-3F97-CBF7-B5B3-F06C918C9255}"/>
              </a:ext>
            </a:extLst>
          </p:cNvPr>
          <p:cNvGrpSpPr/>
          <p:nvPr/>
        </p:nvGrpSpPr>
        <p:grpSpPr>
          <a:xfrm>
            <a:off x="8482584" y="4473935"/>
            <a:ext cx="2926080" cy="1293661"/>
            <a:chOff x="8921977" y="1468930"/>
            <a:chExt cx="2788127" cy="329036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BF82BFA9-E539-4D59-CF3B-05A907BD30E1}"/>
                </a:ext>
              </a:extLst>
            </p:cNvPr>
            <p:cNvSpPr txBox="1"/>
            <p:nvPr/>
          </p:nvSpPr>
          <p:spPr>
            <a:xfrm>
              <a:off x="8921977" y="1468930"/>
              <a:ext cx="2788127" cy="117422"/>
            </a:xfrm>
            <a:prstGeom prst="rect">
              <a:avLst/>
            </a:prstGeom>
            <a:solidFill>
              <a:schemeClr val="accent4">
                <a:alpha val="20000"/>
              </a:schemeClr>
            </a:solidFill>
          </p:spPr>
          <p:txBody>
            <a:bodyPr wrap="square" lIns="9144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04. 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757A7E39-DCC0-258F-C3A3-680D08DB6D4E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21135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CCD44117-5355-2C97-A006-F04403F6E092}"/>
              </a:ext>
            </a:extLst>
          </p:cNvPr>
          <p:cNvGrpSpPr/>
          <p:nvPr/>
        </p:nvGrpSpPr>
        <p:grpSpPr>
          <a:xfrm>
            <a:off x="783336" y="2918106"/>
            <a:ext cx="2926080" cy="1293661"/>
            <a:chOff x="8921977" y="1468930"/>
            <a:chExt cx="2788127" cy="329036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4DA3394E-123F-7833-F2A4-A8ABDCF5FF2C}"/>
                </a:ext>
              </a:extLst>
            </p:cNvPr>
            <p:cNvSpPr txBox="1"/>
            <p:nvPr/>
          </p:nvSpPr>
          <p:spPr>
            <a:xfrm>
              <a:off x="8921977" y="1468930"/>
              <a:ext cx="2788127" cy="117422"/>
            </a:xfrm>
            <a:prstGeom prst="rect">
              <a:avLst/>
            </a:prstGeom>
            <a:solidFill>
              <a:schemeClr val="accent2">
                <a:alpha val="20000"/>
              </a:schemeClr>
            </a:solidFill>
          </p:spPr>
          <p:txBody>
            <a:bodyPr wrap="square" lIns="0" rIns="9144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01. 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70634A02-A0B5-03CE-DEB4-FE8115583562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21135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3124786-B014-BACD-8226-8E1CC201DFBD}"/>
              </a:ext>
            </a:extLst>
          </p:cNvPr>
          <p:cNvGrpSpPr/>
          <p:nvPr/>
        </p:nvGrpSpPr>
        <p:grpSpPr>
          <a:xfrm>
            <a:off x="783336" y="4473935"/>
            <a:ext cx="2926080" cy="1293661"/>
            <a:chOff x="8921977" y="1468930"/>
            <a:chExt cx="2788127" cy="329036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ED56EEF9-29A7-674A-2E7E-6A2B11C3308B}"/>
                </a:ext>
              </a:extLst>
            </p:cNvPr>
            <p:cNvSpPr txBox="1"/>
            <p:nvPr/>
          </p:nvSpPr>
          <p:spPr>
            <a:xfrm>
              <a:off x="8921977" y="1468930"/>
              <a:ext cx="2788127" cy="117422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 wrap="square" lIns="0" rIns="9144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03. 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2C2F9565-6A42-63BA-C888-73B2BA7FFB05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21135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AC416DA-8CCB-AEE6-C83F-3F3BC2290676}"/>
              </a:ext>
            </a:extLst>
          </p:cNvPr>
          <p:cNvGrpSpPr/>
          <p:nvPr/>
        </p:nvGrpSpPr>
        <p:grpSpPr>
          <a:xfrm>
            <a:off x="4460699" y="1448691"/>
            <a:ext cx="3270603" cy="4703433"/>
            <a:chOff x="4460699" y="1448691"/>
            <a:chExt cx="3270603" cy="4703433"/>
          </a:xfrm>
        </p:grpSpPr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19B94997-F8FB-F915-9827-16FAABE24920}"/>
                </a:ext>
              </a:extLst>
            </p:cNvPr>
            <p:cNvSpPr/>
            <p:nvPr/>
          </p:nvSpPr>
          <p:spPr>
            <a:xfrm>
              <a:off x="5321851" y="4684112"/>
              <a:ext cx="1553325" cy="1031640"/>
            </a:xfrm>
            <a:custGeom>
              <a:avLst/>
              <a:gdLst>
                <a:gd name="connsiteX0" fmla="*/ 776661 w 1553325"/>
                <a:gd name="connsiteY0" fmla="*/ 0 h 1031640"/>
                <a:gd name="connsiteX1" fmla="*/ 1553325 w 1553325"/>
                <a:gd name="connsiteY1" fmla="*/ 345216 h 1031640"/>
                <a:gd name="connsiteX2" fmla="*/ 1553325 w 1553325"/>
                <a:gd name="connsiteY2" fmla="*/ 374320 h 1031640"/>
                <a:gd name="connsiteX3" fmla="*/ 1210694 w 1553325"/>
                <a:gd name="connsiteY3" fmla="*/ 660585 h 1031640"/>
                <a:gd name="connsiteX4" fmla="*/ 1195644 w 1553325"/>
                <a:gd name="connsiteY4" fmla="*/ 664216 h 1031640"/>
                <a:gd name="connsiteX5" fmla="*/ 1153015 w 1553325"/>
                <a:gd name="connsiteY5" fmla="*/ 699172 h 1031640"/>
                <a:gd name="connsiteX6" fmla="*/ 1093749 w 1553325"/>
                <a:gd name="connsiteY6" fmla="*/ 870073 h 1031640"/>
                <a:gd name="connsiteX7" fmla="*/ 1095757 w 1553325"/>
                <a:gd name="connsiteY7" fmla="*/ 895160 h 1031640"/>
                <a:gd name="connsiteX8" fmla="*/ 1095757 w 1553325"/>
                <a:gd name="connsiteY8" fmla="*/ 902185 h 1031640"/>
                <a:gd name="connsiteX9" fmla="*/ 776662 w 1553325"/>
                <a:gd name="connsiteY9" fmla="*/ 1031640 h 1031640"/>
                <a:gd name="connsiteX10" fmla="*/ 457568 w 1553325"/>
                <a:gd name="connsiteY10" fmla="*/ 902185 h 1031640"/>
                <a:gd name="connsiteX11" fmla="*/ 457568 w 1553325"/>
                <a:gd name="connsiteY11" fmla="*/ 895160 h 1031640"/>
                <a:gd name="connsiteX12" fmla="*/ 459576 w 1553325"/>
                <a:gd name="connsiteY12" fmla="*/ 870073 h 1031640"/>
                <a:gd name="connsiteX13" fmla="*/ 400451 w 1553325"/>
                <a:gd name="connsiteY13" fmla="*/ 699314 h 1031640"/>
                <a:gd name="connsiteX14" fmla="*/ 357665 w 1553325"/>
                <a:gd name="connsiteY14" fmla="*/ 664212 h 1031640"/>
                <a:gd name="connsiteX15" fmla="*/ 342630 w 1553325"/>
                <a:gd name="connsiteY15" fmla="*/ 660585 h 1031640"/>
                <a:gd name="connsiteX16" fmla="*/ 0 w 1553325"/>
                <a:gd name="connsiteY16" fmla="*/ 374320 h 1031640"/>
                <a:gd name="connsiteX17" fmla="*/ 0 w 1553325"/>
                <a:gd name="connsiteY17" fmla="*/ 345216 h 1031640"/>
                <a:gd name="connsiteX18" fmla="*/ 776661 w 1553325"/>
                <a:gd name="connsiteY18" fmla="*/ 0 h 1031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553325" h="1031640">
                  <a:moveTo>
                    <a:pt x="776661" y="0"/>
                  </a:moveTo>
                  <a:cubicBezTo>
                    <a:pt x="1205130" y="0"/>
                    <a:pt x="1553325" y="154546"/>
                    <a:pt x="1553325" y="345216"/>
                  </a:cubicBezTo>
                  <a:lnTo>
                    <a:pt x="1553325" y="374320"/>
                  </a:lnTo>
                  <a:cubicBezTo>
                    <a:pt x="1553325" y="493491"/>
                    <a:pt x="1417311" y="598549"/>
                    <a:pt x="1210694" y="660585"/>
                  </a:cubicBezTo>
                  <a:lnTo>
                    <a:pt x="1195644" y="664216"/>
                  </a:lnTo>
                  <a:lnTo>
                    <a:pt x="1153015" y="699172"/>
                  </a:lnTo>
                  <a:cubicBezTo>
                    <a:pt x="1101087" y="759808"/>
                    <a:pt x="1093749" y="830181"/>
                    <a:pt x="1093749" y="870073"/>
                  </a:cubicBezTo>
                  <a:cubicBezTo>
                    <a:pt x="1093749" y="878099"/>
                    <a:pt x="1094753" y="887131"/>
                    <a:pt x="1095757" y="895160"/>
                  </a:cubicBezTo>
                  <a:lnTo>
                    <a:pt x="1095757" y="902185"/>
                  </a:lnTo>
                  <a:cubicBezTo>
                    <a:pt x="1095757" y="973437"/>
                    <a:pt x="953266" y="1031640"/>
                    <a:pt x="776662" y="1031640"/>
                  </a:cubicBezTo>
                  <a:cubicBezTo>
                    <a:pt x="600055" y="1031640"/>
                    <a:pt x="457568" y="973437"/>
                    <a:pt x="457568" y="902185"/>
                  </a:cubicBezTo>
                  <a:cubicBezTo>
                    <a:pt x="457568" y="899173"/>
                    <a:pt x="456564" y="903189"/>
                    <a:pt x="457568" y="895160"/>
                  </a:cubicBezTo>
                  <a:cubicBezTo>
                    <a:pt x="458572" y="887131"/>
                    <a:pt x="458572" y="922255"/>
                    <a:pt x="459576" y="870073"/>
                  </a:cubicBezTo>
                  <a:cubicBezTo>
                    <a:pt x="460329" y="830934"/>
                    <a:pt x="452615" y="760185"/>
                    <a:pt x="400451" y="699314"/>
                  </a:cubicBezTo>
                  <a:lnTo>
                    <a:pt x="357665" y="664212"/>
                  </a:lnTo>
                  <a:lnTo>
                    <a:pt x="342630" y="660585"/>
                  </a:lnTo>
                  <a:cubicBezTo>
                    <a:pt x="136014" y="598549"/>
                    <a:pt x="0" y="493491"/>
                    <a:pt x="0" y="374320"/>
                  </a:cubicBezTo>
                  <a:lnTo>
                    <a:pt x="0" y="345216"/>
                  </a:lnTo>
                  <a:cubicBezTo>
                    <a:pt x="0" y="154546"/>
                    <a:pt x="347191" y="0"/>
                    <a:pt x="776661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4" name="Freeform 8">
              <a:extLst>
                <a:ext uri="{FF2B5EF4-FFF2-40B4-BE49-F238E27FC236}">
                  <a16:creationId xmlns:a16="http://schemas.microsoft.com/office/drawing/2014/main" id="{79A985C3-441E-4555-3DD7-883619D18947}"/>
                </a:ext>
              </a:extLst>
            </p:cNvPr>
            <p:cNvSpPr/>
            <p:nvPr/>
          </p:nvSpPr>
          <p:spPr>
            <a:xfrm>
              <a:off x="5321851" y="4684113"/>
              <a:ext cx="1553321" cy="690437"/>
            </a:xfrm>
            <a:custGeom>
              <a:avLst/>
              <a:gdLst>
                <a:gd name="connsiteX0" fmla="*/ 448651 w 448650"/>
                <a:gd name="connsiteY0" fmla="*/ 99710 h 199421"/>
                <a:gd name="connsiteX1" fmla="*/ 224325 w 448650"/>
                <a:gd name="connsiteY1" fmla="*/ 199421 h 199421"/>
                <a:gd name="connsiteX2" fmla="*/ 0 w 448650"/>
                <a:gd name="connsiteY2" fmla="*/ 99710 h 199421"/>
                <a:gd name="connsiteX3" fmla="*/ 224325 w 448650"/>
                <a:gd name="connsiteY3" fmla="*/ 0 h 199421"/>
                <a:gd name="connsiteX4" fmla="*/ 448651 w 448650"/>
                <a:gd name="connsiteY4" fmla="*/ 99710 h 199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8650" h="199421">
                  <a:moveTo>
                    <a:pt x="448651" y="99710"/>
                  </a:moveTo>
                  <a:cubicBezTo>
                    <a:pt x="448651" y="154779"/>
                    <a:pt x="348217" y="199421"/>
                    <a:pt x="224325" y="199421"/>
                  </a:cubicBezTo>
                  <a:cubicBezTo>
                    <a:pt x="100434" y="199421"/>
                    <a:pt x="0" y="154779"/>
                    <a:pt x="0" y="99710"/>
                  </a:cubicBezTo>
                  <a:cubicBezTo>
                    <a:pt x="0" y="44642"/>
                    <a:pt x="100434" y="0"/>
                    <a:pt x="224325" y="0"/>
                  </a:cubicBezTo>
                  <a:cubicBezTo>
                    <a:pt x="348217" y="0"/>
                    <a:pt x="448651" y="44642"/>
                    <a:pt x="448651" y="9971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9">
              <a:extLst>
                <a:ext uri="{FF2B5EF4-FFF2-40B4-BE49-F238E27FC236}">
                  <a16:creationId xmlns:a16="http://schemas.microsoft.com/office/drawing/2014/main" id="{B2F703B8-FF5B-894F-21A1-4914FB406EE2}"/>
                </a:ext>
              </a:extLst>
            </p:cNvPr>
            <p:cNvSpPr/>
            <p:nvPr/>
          </p:nvSpPr>
          <p:spPr>
            <a:xfrm>
              <a:off x="5668038" y="4823606"/>
              <a:ext cx="860947" cy="381345"/>
            </a:xfrm>
            <a:custGeom>
              <a:avLst/>
              <a:gdLst>
                <a:gd name="connsiteX0" fmla="*/ 248671 w 248670"/>
                <a:gd name="connsiteY0" fmla="*/ 55073 h 110145"/>
                <a:gd name="connsiteX1" fmla="*/ 124335 w 248670"/>
                <a:gd name="connsiteY1" fmla="*/ 110145 h 110145"/>
                <a:gd name="connsiteX2" fmla="*/ 0 w 248670"/>
                <a:gd name="connsiteY2" fmla="*/ 55073 h 110145"/>
                <a:gd name="connsiteX3" fmla="*/ 124335 w 248670"/>
                <a:gd name="connsiteY3" fmla="*/ 0 h 110145"/>
                <a:gd name="connsiteX4" fmla="*/ 248671 w 248670"/>
                <a:gd name="connsiteY4" fmla="*/ 55073 h 110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670" h="110145">
                  <a:moveTo>
                    <a:pt x="248671" y="55073"/>
                  </a:moveTo>
                  <a:cubicBezTo>
                    <a:pt x="248671" y="85488"/>
                    <a:pt x="193004" y="110145"/>
                    <a:pt x="124335" y="110145"/>
                  </a:cubicBezTo>
                  <a:cubicBezTo>
                    <a:pt x="55667" y="110145"/>
                    <a:pt x="0" y="85488"/>
                    <a:pt x="0" y="55073"/>
                  </a:cubicBezTo>
                  <a:cubicBezTo>
                    <a:pt x="0" y="24657"/>
                    <a:pt x="55667" y="0"/>
                    <a:pt x="124335" y="0"/>
                  </a:cubicBezTo>
                  <a:cubicBezTo>
                    <a:pt x="193004" y="0"/>
                    <a:pt x="248671" y="24657"/>
                    <a:pt x="248671" y="5507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C3874334-8C55-FC80-47F2-517BE8E5BAB2}"/>
                </a:ext>
              </a:extLst>
            </p:cNvPr>
            <p:cNvSpPr/>
            <p:nvPr/>
          </p:nvSpPr>
          <p:spPr>
            <a:xfrm>
              <a:off x="5140228" y="3903354"/>
              <a:ext cx="1916568" cy="1270485"/>
            </a:xfrm>
            <a:custGeom>
              <a:avLst/>
              <a:gdLst>
                <a:gd name="connsiteX0" fmla="*/ 958284 w 1916568"/>
                <a:gd name="connsiteY0" fmla="*/ 0 h 1270485"/>
                <a:gd name="connsiteX1" fmla="*/ 1916568 w 1916568"/>
                <a:gd name="connsiteY1" fmla="*/ 425502 h 1270485"/>
                <a:gd name="connsiteX2" fmla="*/ 1916568 w 1916568"/>
                <a:gd name="connsiteY2" fmla="*/ 460626 h 1270485"/>
                <a:gd name="connsiteX3" fmla="*/ 1494320 w 1916568"/>
                <a:gd name="connsiteY3" fmla="*/ 813414 h 1270485"/>
                <a:gd name="connsiteX4" fmla="*/ 1461077 w 1916568"/>
                <a:gd name="connsiteY4" fmla="*/ 821430 h 1270485"/>
                <a:gd name="connsiteX5" fmla="*/ 1456265 w 1916568"/>
                <a:gd name="connsiteY5" fmla="*/ 824779 h 1270485"/>
                <a:gd name="connsiteX6" fmla="*/ 1347118 w 1916568"/>
                <a:gd name="connsiteY6" fmla="*/ 1071786 h 1270485"/>
                <a:gd name="connsiteX7" fmla="*/ 1350126 w 1916568"/>
                <a:gd name="connsiteY7" fmla="*/ 1102894 h 1270485"/>
                <a:gd name="connsiteX8" fmla="*/ 1350126 w 1916568"/>
                <a:gd name="connsiteY8" fmla="*/ 1110923 h 1270485"/>
                <a:gd name="connsiteX9" fmla="*/ 957782 w 1916568"/>
                <a:gd name="connsiteY9" fmla="*/ 1270485 h 1270485"/>
                <a:gd name="connsiteX10" fmla="*/ 565437 w 1916568"/>
                <a:gd name="connsiteY10" fmla="*/ 1110923 h 1270485"/>
                <a:gd name="connsiteX11" fmla="*/ 565437 w 1916568"/>
                <a:gd name="connsiteY11" fmla="*/ 1102894 h 1270485"/>
                <a:gd name="connsiteX12" fmla="*/ 568449 w 1916568"/>
                <a:gd name="connsiteY12" fmla="*/ 1071786 h 1270485"/>
                <a:gd name="connsiteX13" fmla="*/ 459342 w 1916568"/>
                <a:gd name="connsiteY13" fmla="*/ 824779 h 1270485"/>
                <a:gd name="connsiteX14" fmla="*/ 454014 w 1916568"/>
                <a:gd name="connsiteY14" fmla="*/ 821074 h 1270485"/>
                <a:gd name="connsiteX15" fmla="*/ 422248 w 1916568"/>
                <a:gd name="connsiteY15" fmla="*/ 813414 h 1270485"/>
                <a:gd name="connsiteX16" fmla="*/ 0 w 1916568"/>
                <a:gd name="connsiteY16" fmla="*/ 460626 h 1270485"/>
                <a:gd name="connsiteX17" fmla="*/ 0 w 1916568"/>
                <a:gd name="connsiteY17" fmla="*/ 425502 h 1270485"/>
                <a:gd name="connsiteX18" fmla="*/ 958284 w 1916568"/>
                <a:gd name="connsiteY18" fmla="*/ 0 h 1270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16568" h="1270485">
                  <a:moveTo>
                    <a:pt x="958284" y="0"/>
                  </a:moveTo>
                  <a:cubicBezTo>
                    <a:pt x="1488099" y="0"/>
                    <a:pt x="1916568" y="190674"/>
                    <a:pt x="1916568" y="425502"/>
                  </a:cubicBezTo>
                  <a:lnTo>
                    <a:pt x="1916568" y="460626"/>
                  </a:lnTo>
                  <a:cubicBezTo>
                    <a:pt x="1916568" y="607393"/>
                    <a:pt x="1749197" y="736913"/>
                    <a:pt x="1494320" y="813414"/>
                  </a:cubicBezTo>
                  <a:lnTo>
                    <a:pt x="1461077" y="821430"/>
                  </a:lnTo>
                  <a:lnTo>
                    <a:pt x="1456265" y="824779"/>
                  </a:lnTo>
                  <a:cubicBezTo>
                    <a:pt x="1358421" y="906153"/>
                    <a:pt x="1346239" y="1014708"/>
                    <a:pt x="1347118" y="1071786"/>
                  </a:cubicBezTo>
                  <a:cubicBezTo>
                    <a:pt x="1347118" y="1082823"/>
                    <a:pt x="1349122" y="1092860"/>
                    <a:pt x="1350126" y="1102894"/>
                  </a:cubicBezTo>
                  <a:lnTo>
                    <a:pt x="1350126" y="1110923"/>
                  </a:lnTo>
                  <a:cubicBezTo>
                    <a:pt x="1350126" y="1199237"/>
                    <a:pt x="1174526" y="1270485"/>
                    <a:pt x="957782" y="1270485"/>
                  </a:cubicBezTo>
                  <a:cubicBezTo>
                    <a:pt x="741040" y="1270485"/>
                    <a:pt x="565437" y="1199237"/>
                    <a:pt x="565437" y="1110923"/>
                  </a:cubicBezTo>
                  <a:cubicBezTo>
                    <a:pt x="565437" y="1108918"/>
                    <a:pt x="563432" y="1113935"/>
                    <a:pt x="565437" y="1102894"/>
                  </a:cubicBezTo>
                  <a:cubicBezTo>
                    <a:pt x="567445" y="1091856"/>
                    <a:pt x="568449" y="1081823"/>
                    <a:pt x="568449" y="1071786"/>
                  </a:cubicBezTo>
                  <a:cubicBezTo>
                    <a:pt x="570203" y="1014708"/>
                    <a:pt x="557362" y="906153"/>
                    <a:pt x="459342" y="824779"/>
                  </a:cubicBezTo>
                  <a:lnTo>
                    <a:pt x="454014" y="821074"/>
                  </a:lnTo>
                  <a:lnTo>
                    <a:pt x="422248" y="813414"/>
                  </a:lnTo>
                  <a:cubicBezTo>
                    <a:pt x="167370" y="736913"/>
                    <a:pt x="0" y="607393"/>
                    <a:pt x="0" y="460626"/>
                  </a:cubicBezTo>
                  <a:lnTo>
                    <a:pt x="0" y="425502"/>
                  </a:lnTo>
                  <a:cubicBezTo>
                    <a:pt x="0" y="190674"/>
                    <a:pt x="429470" y="0"/>
                    <a:pt x="958284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60" name="Freeform 12">
              <a:extLst>
                <a:ext uri="{FF2B5EF4-FFF2-40B4-BE49-F238E27FC236}">
                  <a16:creationId xmlns:a16="http://schemas.microsoft.com/office/drawing/2014/main" id="{034742FE-F776-DB91-82AD-891D5BF1626B}"/>
                </a:ext>
              </a:extLst>
            </p:cNvPr>
            <p:cNvSpPr/>
            <p:nvPr/>
          </p:nvSpPr>
          <p:spPr>
            <a:xfrm>
              <a:off x="5140229" y="3902354"/>
              <a:ext cx="1916564" cy="851004"/>
            </a:xfrm>
            <a:custGeom>
              <a:avLst/>
              <a:gdLst>
                <a:gd name="connsiteX0" fmla="*/ 553568 w 553567"/>
                <a:gd name="connsiteY0" fmla="*/ 122899 h 245798"/>
                <a:gd name="connsiteX1" fmla="*/ 276784 w 553567"/>
                <a:gd name="connsiteY1" fmla="*/ 245798 h 245798"/>
                <a:gd name="connsiteX2" fmla="*/ 0 w 553567"/>
                <a:gd name="connsiteY2" fmla="*/ 122899 h 245798"/>
                <a:gd name="connsiteX3" fmla="*/ 276784 w 553567"/>
                <a:gd name="connsiteY3" fmla="*/ 0 h 245798"/>
                <a:gd name="connsiteX4" fmla="*/ 553568 w 553567"/>
                <a:gd name="connsiteY4" fmla="*/ 122899 h 245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567" h="245798">
                  <a:moveTo>
                    <a:pt x="553568" y="122899"/>
                  </a:moveTo>
                  <a:cubicBezTo>
                    <a:pt x="553568" y="190774"/>
                    <a:pt x="429647" y="245798"/>
                    <a:pt x="276784" y="245798"/>
                  </a:cubicBezTo>
                  <a:cubicBezTo>
                    <a:pt x="123920" y="245798"/>
                    <a:pt x="0" y="190774"/>
                    <a:pt x="0" y="122899"/>
                  </a:cubicBezTo>
                  <a:cubicBezTo>
                    <a:pt x="0" y="55024"/>
                    <a:pt x="123920" y="0"/>
                    <a:pt x="276784" y="0"/>
                  </a:cubicBezTo>
                  <a:cubicBezTo>
                    <a:pt x="429647" y="0"/>
                    <a:pt x="553568" y="55024"/>
                    <a:pt x="553568" y="122899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13">
              <a:extLst>
                <a:ext uri="{FF2B5EF4-FFF2-40B4-BE49-F238E27FC236}">
                  <a16:creationId xmlns:a16="http://schemas.microsoft.com/office/drawing/2014/main" id="{45091CF1-DE65-ECBB-6DB5-1F0FEC6D747C}"/>
                </a:ext>
              </a:extLst>
            </p:cNvPr>
            <p:cNvSpPr/>
            <p:nvPr/>
          </p:nvSpPr>
          <p:spPr>
            <a:xfrm>
              <a:off x="5565686" y="4052884"/>
              <a:ext cx="1065651" cy="473671"/>
            </a:xfrm>
            <a:custGeom>
              <a:avLst/>
              <a:gdLst>
                <a:gd name="connsiteX0" fmla="*/ 307795 w 307795"/>
                <a:gd name="connsiteY0" fmla="*/ 68406 h 136812"/>
                <a:gd name="connsiteX1" fmla="*/ 153898 w 307795"/>
                <a:gd name="connsiteY1" fmla="*/ 136812 h 136812"/>
                <a:gd name="connsiteX2" fmla="*/ 0 w 307795"/>
                <a:gd name="connsiteY2" fmla="*/ 68406 h 136812"/>
                <a:gd name="connsiteX3" fmla="*/ 153898 w 307795"/>
                <a:gd name="connsiteY3" fmla="*/ 0 h 136812"/>
                <a:gd name="connsiteX4" fmla="*/ 307795 w 307795"/>
                <a:gd name="connsiteY4" fmla="*/ 68406 h 13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795" h="136812">
                  <a:moveTo>
                    <a:pt x="307795" y="68406"/>
                  </a:moveTo>
                  <a:cubicBezTo>
                    <a:pt x="307795" y="106186"/>
                    <a:pt x="238893" y="136812"/>
                    <a:pt x="153898" y="136812"/>
                  </a:cubicBezTo>
                  <a:cubicBezTo>
                    <a:pt x="68903" y="136812"/>
                    <a:pt x="0" y="106186"/>
                    <a:pt x="0" y="68406"/>
                  </a:cubicBezTo>
                  <a:cubicBezTo>
                    <a:pt x="0" y="30626"/>
                    <a:pt x="68903" y="0"/>
                    <a:pt x="153898" y="0"/>
                  </a:cubicBezTo>
                  <a:cubicBezTo>
                    <a:pt x="238893" y="0"/>
                    <a:pt x="307795" y="30626"/>
                    <a:pt x="307795" y="6840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C2774FCF-581C-C696-5DFF-466B51867CA1}"/>
                </a:ext>
              </a:extLst>
            </p:cNvPr>
            <p:cNvSpPr/>
            <p:nvPr/>
          </p:nvSpPr>
          <p:spPr>
            <a:xfrm>
              <a:off x="4921480" y="2922896"/>
              <a:ext cx="2354068" cy="1561516"/>
            </a:xfrm>
            <a:custGeom>
              <a:avLst/>
              <a:gdLst>
                <a:gd name="connsiteX0" fmla="*/ 1177034 w 2354068"/>
                <a:gd name="connsiteY0" fmla="*/ 0 h 1561516"/>
                <a:gd name="connsiteX1" fmla="*/ 2354068 w 2354068"/>
                <a:gd name="connsiteY1" fmla="*/ 522846 h 1561516"/>
                <a:gd name="connsiteX2" fmla="*/ 2354068 w 2354068"/>
                <a:gd name="connsiteY2" fmla="*/ 565999 h 1561516"/>
                <a:gd name="connsiteX3" fmla="*/ 1835199 w 2354068"/>
                <a:gd name="connsiteY3" fmla="*/ 999619 h 1561516"/>
                <a:gd name="connsiteX4" fmla="*/ 1798910 w 2354068"/>
                <a:gd name="connsiteY4" fmla="*/ 1008363 h 1561516"/>
                <a:gd name="connsiteX5" fmla="*/ 1791134 w 2354068"/>
                <a:gd name="connsiteY5" fmla="*/ 1013749 h 1561516"/>
                <a:gd name="connsiteX6" fmla="*/ 1656674 w 2354068"/>
                <a:gd name="connsiteY6" fmla="*/ 1317655 h 1561516"/>
                <a:gd name="connsiteX7" fmla="*/ 1659686 w 2354068"/>
                <a:gd name="connsiteY7" fmla="*/ 1355788 h 1561516"/>
                <a:gd name="connsiteX8" fmla="*/ 1659686 w 2354068"/>
                <a:gd name="connsiteY8" fmla="*/ 1365825 h 1561516"/>
                <a:gd name="connsiteX9" fmla="*/ 1177033 w 2354068"/>
                <a:gd name="connsiteY9" fmla="*/ 1561516 h 1561516"/>
                <a:gd name="connsiteX10" fmla="*/ 694377 w 2354068"/>
                <a:gd name="connsiteY10" fmla="*/ 1365825 h 1561516"/>
                <a:gd name="connsiteX11" fmla="*/ 694377 w 2354068"/>
                <a:gd name="connsiteY11" fmla="*/ 1355788 h 1561516"/>
                <a:gd name="connsiteX12" fmla="*/ 697389 w 2354068"/>
                <a:gd name="connsiteY12" fmla="*/ 1317655 h 1561516"/>
                <a:gd name="connsiteX13" fmla="*/ 562929 w 2354068"/>
                <a:gd name="connsiteY13" fmla="*/ 1014036 h 1561516"/>
                <a:gd name="connsiteX14" fmla="*/ 554073 w 2354068"/>
                <a:gd name="connsiteY14" fmla="*/ 1007859 h 1561516"/>
                <a:gd name="connsiteX15" fmla="*/ 518869 w 2354068"/>
                <a:gd name="connsiteY15" fmla="*/ 999355 h 1561516"/>
                <a:gd name="connsiteX16" fmla="*/ 0 w 2354068"/>
                <a:gd name="connsiteY16" fmla="*/ 565999 h 1561516"/>
                <a:gd name="connsiteX17" fmla="*/ 0 w 2354068"/>
                <a:gd name="connsiteY17" fmla="*/ 522846 h 1561516"/>
                <a:gd name="connsiteX18" fmla="*/ 1177034 w 2354068"/>
                <a:gd name="connsiteY18" fmla="*/ 0 h 1561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54068" h="1561516">
                  <a:moveTo>
                    <a:pt x="1177034" y="0"/>
                  </a:moveTo>
                  <a:cubicBezTo>
                    <a:pt x="1827261" y="0"/>
                    <a:pt x="2354068" y="234828"/>
                    <a:pt x="2354068" y="522846"/>
                  </a:cubicBezTo>
                  <a:lnTo>
                    <a:pt x="2354068" y="565999"/>
                  </a:lnTo>
                  <a:cubicBezTo>
                    <a:pt x="2354068" y="746637"/>
                    <a:pt x="2148284" y="905714"/>
                    <a:pt x="1835199" y="999619"/>
                  </a:cubicBezTo>
                  <a:lnTo>
                    <a:pt x="1798910" y="1008363"/>
                  </a:lnTo>
                  <a:lnTo>
                    <a:pt x="1791134" y="1013749"/>
                  </a:lnTo>
                  <a:cubicBezTo>
                    <a:pt x="1670833" y="1113386"/>
                    <a:pt x="1654920" y="1247405"/>
                    <a:pt x="1656674" y="1317655"/>
                  </a:cubicBezTo>
                  <a:cubicBezTo>
                    <a:pt x="1656674" y="1330700"/>
                    <a:pt x="1657678" y="1342742"/>
                    <a:pt x="1659686" y="1355788"/>
                  </a:cubicBezTo>
                  <a:lnTo>
                    <a:pt x="1659686" y="1365825"/>
                  </a:lnTo>
                  <a:cubicBezTo>
                    <a:pt x="1659686" y="1474206"/>
                    <a:pt x="1443945" y="1561516"/>
                    <a:pt x="1177033" y="1561516"/>
                  </a:cubicBezTo>
                  <a:cubicBezTo>
                    <a:pt x="910117" y="1561516"/>
                    <a:pt x="694377" y="1474206"/>
                    <a:pt x="694377" y="1365825"/>
                  </a:cubicBezTo>
                  <a:cubicBezTo>
                    <a:pt x="694377" y="1362812"/>
                    <a:pt x="693373" y="1368833"/>
                    <a:pt x="694377" y="1355788"/>
                  </a:cubicBezTo>
                  <a:cubicBezTo>
                    <a:pt x="695381" y="1342742"/>
                    <a:pt x="695381" y="1397937"/>
                    <a:pt x="697389" y="1317655"/>
                  </a:cubicBezTo>
                  <a:cubicBezTo>
                    <a:pt x="699143" y="1247405"/>
                    <a:pt x="683229" y="1114152"/>
                    <a:pt x="562929" y="1014036"/>
                  </a:cubicBezTo>
                  <a:lnTo>
                    <a:pt x="554073" y="1007859"/>
                  </a:lnTo>
                  <a:lnTo>
                    <a:pt x="518869" y="999355"/>
                  </a:lnTo>
                  <a:cubicBezTo>
                    <a:pt x="205784" y="905243"/>
                    <a:pt x="0" y="746010"/>
                    <a:pt x="0" y="565999"/>
                  </a:cubicBezTo>
                  <a:lnTo>
                    <a:pt x="0" y="522846"/>
                  </a:lnTo>
                  <a:cubicBezTo>
                    <a:pt x="0" y="233824"/>
                    <a:pt x="526807" y="0"/>
                    <a:pt x="1177034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64" name="Freeform 16">
              <a:extLst>
                <a:ext uri="{FF2B5EF4-FFF2-40B4-BE49-F238E27FC236}">
                  <a16:creationId xmlns:a16="http://schemas.microsoft.com/office/drawing/2014/main" id="{6BC5471E-3587-341D-3A58-77C5029752E5}"/>
                </a:ext>
              </a:extLst>
            </p:cNvPr>
            <p:cNvSpPr/>
            <p:nvPr/>
          </p:nvSpPr>
          <p:spPr>
            <a:xfrm>
              <a:off x="4921480" y="2921891"/>
              <a:ext cx="2354064" cy="1045691"/>
            </a:xfrm>
            <a:custGeom>
              <a:avLst/>
              <a:gdLst>
                <a:gd name="connsiteX0" fmla="*/ 679932 w 679931"/>
                <a:gd name="connsiteY0" fmla="*/ 151015 h 302030"/>
                <a:gd name="connsiteX1" fmla="*/ 339966 w 679931"/>
                <a:gd name="connsiteY1" fmla="*/ 302030 h 302030"/>
                <a:gd name="connsiteX2" fmla="*/ 0 w 679931"/>
                <a:gd name="connsiteY2" fmla="*/ 151015 h 302030"/>
                <a:gd name="connsiteX3" fmla="*/ 339966 w 679931"/>
                <a:gd name="connsiteY3" fmla="*/ 0 h 302030"/>
                <a:gd name="connsiteX4" fmla="*/ 679932 w 679931"/>
                <a:gd name="connsiteY4" fmla="*/ 151015 h 302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931" h="302030">
                  <a:moveTo>
                    <a:pt x="679932" y="151015"/>
                  </a:moveTo>
                  <a:cubicBezTo>
                    <a:pt x="679932" y="234419"/>
                    <a:pt x="527724" y="302030"/>
                    <a:pt x="339966" y="302030"/>
                  </a:cubicBezTo>
                  <a:cubicBezTo>
                    <a:pt x="152208" y="302030"/>
                    <a:pt x="0" y="234419"/>
                    <a:pt x="0" y="151015"/>
                  </a:cubicBezTo>
                  <a:cubicBezTo>
                    <a:pt x="0" y="67612"/>
                    <a:pt x="152208" y="0"/>
                    <a:pt x="339966" y="0"/>
                  </a:cubicBezTo>
                  <a:cubicBezTo>
                    <a:pt x="527724" y="0"/>
                    <a:pt x="679932" y="67612"/>
                    <a:pt x="679932" y="151015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17">
              <a:extLst>
                <a:ext uri="{FF2B5EF4-FFF2-40B4-BE49-F238E27FC236}">
                  <a16:creationId xmlns:a16="http://schemas.microsoft.com/office/drawing/2014/main" id="{772CC9E7-5A90-5456-19A4-1CC1184D1D19}"/>
                </a:ext>
              </a:extLst>
            </p:cNvPr>
            <p:cNvSpPr/>
            <p:nvPr/>
          </p:nvSpPr>
          <p:spPr>
            <a:xfrm>
              <a:off x="5476381" y="3143674"/>
              <a:ext cx="1244262" cy="551946"/>
            </a:xfrm>
            <a:custGeom>
              <a:avLst/>
              <a:gdLst>
                <a:gd name="connsiteX0" fmla="*/ 359384 w 359384"/>
                <a:gd name="connsiteY0" fmla="*/ 79711 h 159420"/>
                <a:gd name="connsiteX1" fmla="*/ 179692 w 359384"/>
                <a:gd name="connsiteY1" fmla="*/ 159421 h 159420"/>
                <a:gd name="connsiteX2" fmla="*/ 0 w 359384"/>
                <a:gd name="connsiteY2" fmla="*/ 79711 h 159420"/>
                <a:gd name="connsiteX3" fmla="*/ 179692 w 359384"/>
                <a:gd name="connsiteY3" fmla="*/ 0 h 159420"/>
                <a:gd name="connsiteX4" fmla="*/ 359384 w 359384"/>
                <a:gd name="connsiteY4" fmla="*/ 79711 h 15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384" h="159420">
                  <a:moveTo>
                    <a:pt x="359384" y="79711"/>
                  </a:moveTo>
                  <a:cubicBezTo>
                    <a:pt x="359384" y="123733"/>
                    <a:pt x="278933" y="159421"/>
                    <a:pt x="179692" y="159421"/>
                  </a:cubicBezTo>
                  <a:cubicBezTo>
                    <a:pt x="80451" y="159421"/>
                    <a:pt x="0" y="123733"/>
                    <a:pt x="0" y="79711"/>
                  </a:cubicBezTo>
                  <a:cubicBezTo>
                    <a:pt x="0" y="35688"/>
                    <a:pt x="80451" y="0"/>
                    <a:pt x="179692" y="0"/>
                  </a:cubicBezTo>
                  <a:cubicBezTo>
                    <a:pt x="278933" y="0"/>
                    <a:pt x="359384" y="35688"/>
                    <a:pt x="359384" y="7971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03AA4635-03FF-0D8B-2AA0-7278DDA71A26}"/>
                </a:ext>
              </a:extLst>
            </p:cNvPr>
            <p:cNvSpPr/>
            <p:nvPr/>
          </p:nvSpPr>
          <p:spPr>
            <a:xfrm>
              <a:off x="4703733" y="1793910"/>
              <a:ext cx="2789557" cy="1850531"/>
            </a:xfrm>
            <a:custGeom>
              <a:avLst/>
              <a:gdLst>
                <a:gd name="connsiteX0" fmla="*/ 1394779 w 2789557"/>
                <a:gd name="connsiteY0" fmla="*/ 0 h 1850531"/>
                <a:gd name="connsiteX1" fmla="*/ 2789557 w 2789557"/>
                <a:gd name="connsiteY1" fmla="*/ 619184 h 1850531"/>
                <a:gd name="connsiteX2" fmla="*/ 2789557 w 2789557"/>
                <a:gd name="connsiteY2" fmla="*/ 670366 h 1850531"/>
                <a:gd name="connsiteX3" fmla="*/ 2174755 w 2789557"/>
                <a:gd name="connsiteY3" fmla="*/ 1183867 h 1850531"/>
                <a:gd name="connsiteX4" fmla="*/ 2134333 w 2789557"/>
                <a:gd name="connsiteY4" fmla="*/ 1193602 h 1850531"/>
                <a:gd name="connsiteX5" fmla="*/ 2122248 w 2789557"/>
                <a:gd name="connsiteY5" fmla="*/ 1201957 h 1850531"/>
                <a:gd name="connsiteX6" fmla="*/ 1962725 w 2789557"/>
                <a:gd name="connsiteY6" fmla="*/ 1561513 h 1850531"/>
                <a:gd name="connsiteX7" fmla="*/ 1966742 w 2789557"/>
                <a:gd name="connsiteY7" fmla="*/ 1606670 h 1850531"/>
                <a:gd name="connsiteX8" fmla="*/ 1966742 w 2789557"/>
                <a:gd name="connsiteY8" fmla="*/ 1618712 h 1850531"/>
                <a:gd name="connsiteX9" fmla="*/ 1394781 w 2789557"/>
                <a:gd name="connsiteY9" fmla="*/ 1850531 h 1850531"/>
                <a:gd name="connsiteX10" fmla="*/ 822820 w 2789557"/>
                <a:gd name="connsiteY10" fmla="*/ 1618712 h 1850531"/>
                <a:gd name="connsiteX11" fmla="*/ 822820 w 2789557"/>
                <a:gd name="connsiteY11" fmla="*/ 1606670 h 1850531"/>
                <a:gd name="connsiteX12" fmla="*/ 826833 w 2789557"/>
                <a:gd name="connsiteY12" fmla="*/ 1561513 h 1850531"/>
                <a:gd name="connsiteX13" fmla="*/ 666982 w 2789557"/>
                <a:gd name="connsiteY13" fmla="*/ 1201998 h 1850531"/>
                <a:gd name="connsiteX14" fmla="*/ 654735 w 2789557"/>
                <a:gd name="connsiteY14" fmla="*/ 1193484 h 1850531"/>
                <a:gd name="connsiteX15" fmla="*/ 614802 w 2789557"/>
                <a:gd name="connsiteY15" fmla="*/ 1183867 h 1850531"/>
                <a:gd name="connsiteX16" fmla="*/ 0 w 2789557"/>
                <a:gd name="connsiteY16" fmla="*/ 670366 h 1850531"/>
                <a:gd name="connsiteX17" fmla="*/ 0 w 2789557"/>
                <a:gd name="connsiteY17" fmla="*/ 619184 h 1850531"/>
                <a:gd name="connsiteX18" fmla="*/ 1394779 w 2789557"/>
                <a:gd name="connsiteY18" fmla="*/ 0 h 1850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89557" h="1850531">
                  <a:moveTo>
                    <a:pt x="1394779" y="0"/>
                  </a:moveTo>
                  <a:cubicBezTo>
                    <a:pt x="2165418" y="0"/>
                    <a:pt x="2789557" y="276976"/>
                    <a:pt x="2789557" y="619184"/>
                  </a:cubicBezTo>
                  <a:lnTo>
                    <a:pt x="2789557" y="670366"/>
                  </a:lnTo>
                  <a:cubicBezTo>
                    <a:pt x="2789557" y="884246"/>
                    <a:pt x="2545753" y="1072645"/>
                    <a:pt x="2174755" y="1183867"/>
                  </a:cubicBezTo>
                  <a:lnTo>
                    <a:pt x="2134333" y="1193602"/>
                  </a:lnTo>
                  <a:lnTo>
                    <a:pt x="2122248" y="1201957"/>
                  </a:lnTo>
                  <a:cubicBezTo>
                    <a:pt x="1979188" y="1320144"/>
                    <a:pt x="1960971" y="1478091"/>
                    <a:pt x="1962725" y="1561513"/>
                  </a:cubicBezTo>
                  <a:cubicBezTo>
                    <a:pt x="1962725" y="1576563"/>
                    <a:pt x="1964733" y="1591617"/>
                    <a:pt x="1966742" y="1606670"/>
                  </a:cubicBezTo>
                  <a:lnTo>
                    <a:pt x="1966742" y="1618712"/>
                  </a:lnTo>
                  <a:cubicBezTo>
                    <a:pt x="1966742" y="1747167"/>
                    <a:pt x="1710863" y="1850531"/>
                    <a:pt x="1394781" y="1850531"/>
                  </a:cubicBezTo>
                  <a:cubicBezTo>
                    <a:pt x="1078698" y="1850531"/>
                    <a:pt x="822820" y="1747167"/>
                    <a:pt x="822820" y="1618712"/>
                  </a:cubicBezTo>
                  <a:cubicBezTo>
                    <a:pt x="822820" y="1614699"/>
                    <a:pt x="820812" y="1621724"/>
                    <a:pt x="822820" y="1606670"/>
                  </a:cubicBezTo>
                  <a:cubicBezTo>
                    <a:pt x="824828" y="1591617"/>
                    <a:pt x="826833" y="1576563"/>
                    <a:pt x="826833" y="1561513"/>
                  </a:cubicBezTo>
                  <a:cubicBezTo>
                    <a:pt x="827712" y="1478970"/>
                    <a:pt x="809383" y="1320364"/>
                    <a:pt x="666982" y="1201998"/>
                  </a:cubicBezTo>
                  <a:lnTo>
                    <a:pt x="654735" y="1193484"/>
                  </a:lnTo>
                  <a:lnTo>
                    <a:pt x="614802" y="1183867"/>
                  </a:lnTo>
                  <a:cubicBezTo>
                    <a:pt x="243805" y="1072645"/>
                    <a:pt x="0" y="884246"/>
                    <a:pt x="0" y="670366"/>
                  </a:cubicBezTo>
                  <a:lnTo>
                    <a:pt x="0" y="619184"/>
                  </a:lnTo>
                  <a:cubicBezTo>
                    <a:pt x="0" y="276976"/>
                    <a:pt x="624140" y="0"/>
                    <a:pt x="139477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69" name="Freeform 20">
              <a:extLst>
                <a:ext uri="{FF2B5EF4-FFF2-40B4-BE49-F238E27FC236}">
                  <a16:creationId xmlns:a16="http://schemas.microsoft.com/office/drawing/2014/main" id="{F30757C1-FF78-7F6B-ABE0-FB65D42B5D6F}"/>
                </a:ext>
              </a:extLst>
            </p:cNvPr>
            <p:cNvSpPr/>
            <p:nvPr/>
          </p:nvSpPr>
          <p:spPr>
            <a:xfrm>
              <a:off x="4703733" y="1793910"/>
              <a:ext cx="2789557" cy="1238369"/>
            </a:xfrm>
            <a:custGeom>
              <a:avLst/>
              <a:gdLst>
                <a:gd name="connsiteX0" fmla="*/ 805716 w 805716"/>
                <a:gd name="connsiteY0" fmla="*/ 178841 h 357682"/>
                <a:gd name="connsiteX1" fmla="*/ 402858 w 805716"/>
                <a:gd name="connsiteY1" fmla="*/ 357683 h 357682"/>
                <a:gd name="connsiteX2" fmla="*/ 0 w 805716"/>
                <a:gd name="connsiteY2" fmla="*/ 178841 h 357682"/>
                <a:gd name="connsiteX3" fmla="*/ 402858 w 805716"/>
                <a:gd name="connsiteY3" fmla="*/ 0 h 357682"/>
                <a:gd name="connsiteX4" fmla="*/ 805716 w 805716"/>
                <a:gd name="connsiteY4" fmla="*/ 178841 h 357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716" h="357682">
                  <a:moveTo>
                    <a:pt x="805716" y="178841"/>
                  </a:moveTo>
                  <a:cubicBezTo>
                    <a:pt x="805716" y="277613"/>
                    <a:pt x="625350" y="357683"/>
                    <a:pt x="402858" y="357683"/>
                  </a:cubicBezTo>
                  <a:cubicBezTo>
                    <a:pt x="180366" y="357683"/>
                    <a:pt x="0" y="277613"/>
                    <a:pt x="0" y="178841"/>
                  </a:cubicBezTo>
                  <a:cubicBezTo>
                    <a:pt x="0" y="80070"/>
                    <a:pt x="180366" y="0"/>
                    <a:pt x="402858" y="0"/>
                  </a:cubicBezTo>
                  <a:cubicBezTo>
                    <a:pt x="625350" y="0"/>
                    <a:pt x="805716" y="80070"/>
                    <a:pt x="805716" y="178841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21">
              <a:extLst>
                <a:ext uri="{FF2B5EF4-FFF2-40B4-BE49-F238E27FC236}">
                  <a16:creationId xmlns:a16="http://schemas.microsoft.com/office/drawing/2014/main" id="{3A3CC6D8-4AA0-C6E1-E0B6-F0A04C2CECBA}"/>
                </a:ext>
              </a:extLst>
            </p:cNvPr>
            <p:cNvSpPr/>
            <p:nvPr/>
          </p:nvSpPr>
          <p:spPr>
            <a:xfrm>
              <a:off x="5239569" y="2082929"/>
              <a:ext cx="1717885" cy="624201"/>
            </a:xfrm>
            <a:custGeom>
              <a:avLst/>
              <a:gdLst>
                <a:gd name="connsiteX0" fmla="*/ 496182 w 496182"/>
                <a:gd name="connsiteY0" fmla="*/ 90145 h 180290"/>
                <a:gd name="connsiteX1" fmla="*/ 248091 w 496182"/>
                <a:gd name="connsiteY1" fmla="*/ 180291 h 180290"/>
                <a:gd name="connsiteX2" fmla="*/ 0 w 496182"/>
                <a:gd name="connsiteY2" fmla="*/ 90145 h 180290"/>
                <a:gd name="connsiteX3" fmla="*/ 248091 w 496182"/>
                <a:gd name="connsiteY3" fmla="*/ 0 h 180290"/>
                <a:gd name="connsiteX4" fmla="*/ 496182 w 496182"/>
                <a:gd name="connsiteY4" fmla="*/ 90145 h 18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182" h="180290">
                  <a:moveTo>
                    <a:pt x="496182" y="90145"/>
                  </a:moveTo>
                  <a:cubicBezTo>
                    <a:pt x="496182" y="139931"/>
                    <a:pt x="385108" y="180291"/>
                    <a:pt x="248091" y="180291"/>
                  </a:cubicBezTo>
                  <a:cubicBezTo>
                    <a:pt x="111074" y="180291"/>
                    <a:pt x="0" y="139931"/>
                    <a:pt x="0" y="90145"/>
                  </a:cubicBezTo>
                  <a:cubicBezTo>
                    <a:pt x="0" y="40359"/>
                    <a:pt x="111074" y="0"/>
                    <a:pt x="248091" y="0"/>
                  </a:cubicBezTo>
                  <a:cubicBezTo>
                    <a:pt x="385108" y="0"/>
                    <a:pt x="496182" y="40359"/>
                    <a:pt x="496182" y="90145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  <a:alpha val="60000"/>
                  </a:schemeClr>
                </a:gs>
                <a:gs pos="67000">
                  <a:schemeClr val="accent2">
                    <a:lumMod val="75000"/>
                  </a:schemeClr>
                </a:gs>
              </a:gsLst>
              <a:lin ang="54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22">
              <a:extLst>
                <a:ext uri="{FF2B5EF4-FFF2-40B4-BE49-F238E27FC236}">
                  <a16:creationId xmlns:a16="http://schemas.microsoft.com/office/drawing/2014/main" id="{69BD769D-A34C-01AC-06DE-196CB7A281DB}"/>
                </a:ext>
              </a:extLst>
            </p:cNvPr>
            <p:cNvSpPr/>
            <p:nvPr/>
          </p:nvSpPr>
          <p:spPr>
            <a:xfrm>
              <a:off x="6045305" y="1448691"/>
              <a:ext cx="106412" cy="875339"/>
            </a:xfrm>
            <a:custGeom>
              <a:avLst/>
              <a:gdLst>
                <a:gd name="connsiteX0" fmla="*/ 28700 w 30735"/>
                <a:gd name="connsiteY0" fmla="*/ 235363 h 252827"/>
                <a:gd name="connsiteX1" fmla="*/ 19425 w 30735"/>
                <a:gd name="connsiteY1" fmla="*/ 237392 h 252827"/>
                <a:gd name="connsiteX2" fmla="*/ 27250 w 30735"/>
                <a:gd name="connsiteY2" fmla="*/ 11884 h 252827"/>
                <a:gd name="connsiteX3" fmla="*/ 15657 w 30735"/>
                <a:gd name="connsiteY3" fmla="*/ 0 h 252827"/>
                <a:gd name="connsiteX4" fmla="*/ 4064 w 30735"/>
                <a:gd name="connsiteY4" fmla="*/ 11884 h 252827"/>
                <a:gd name="connsiteX5" fmla="*/ 11890 w 30735"/>
                <a:gd name="connsiteY5" fmla="*/ 237392 h 252827"/>
                <a:gd name="connsiteX6" fmla="*/ 2615 w 30735"/>
                <a:gd name="connsiteY6" fmla="*/ 235363 h 252827"/>
                <a:gd name="connsiteX7" fmla="*/ 587 w 30735"/>
                <a:gd name="connsiteY7" fmla="*/ 238842 h 252827"/>
                <a:gd name="connsiteX8" fmla="*/ 13918 w 30735"/>
                <a:gd name="connsiteY8" fmla="*/ 252175 h 252827"/>
                <a:gd name="connsiteX9" fmla="*/ 16817 w 30735"/>
                <a:gd name="connsiteY9" fmla="*/ 252175 h 252827"/>
                <a:gd name="connsiteX10" fmla="*/ 30149 w 30735"/>
                <a:gd name="connsiteY10" fmla="*/ 238842 h 252827"/>
                <a:gd name="connsiteX11" fmla="*/ 28120 w 30735"/>
                <a:gd name="connsiteY11" fmla="*/ 235363 h 252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735" h="252827">
                  <a:moveTo>
                    <a:pt x="28700" y="235363"/>
                  </a:moveTo>
                  <a:lnTo>
                    <a:pt x="19425" y="237392"/>
                  </a:lnTo>
                  <a:lnTo>
                    <a:pt x="27250" y="11884"/>
                  </a:lnTo>
                  <a:cubicBezTo>
                    <a:pt x="27250" y="5507"/>
                    <a:pt x="22323" y="0"/>
                    <a:pt x="15657" y="0"/>
                  </a:cubicBezTo>
                  <a:cubicBezTo>
                    <a:pt x="8992" y="0"/>
                    <a:pt x="4064" y="5507"/>
                    <a:pt x="4064" y="11884"/>
                  </a:cubicBezTo>
                  <a:lnTo>
                    <a:pt x="11890" y="237392"/>
                  </a:lnTo>
                  <a:lnTo>
                    <a:pt x="2615" y="235363"/>
                  </a:lnTo>
                  <a:cubicBezTo>
                    <a:pt x="587" y="234784"/>
                    <a:pt x="-863" y="237392"/>
                    <a:pt x="587" y="238842"/>
                  </a:cubicBezTo>
                  <a:lnTo>
                    <a:pt x="13918" y="252175"/>
                  </a:lnTo>
                  <a:cubicBezTo>
                    <a:pt x="14788" y="253045"/>
                    <a:pt x="16237" y="253045"/>
                    <a:pt x="16817" y="252175"/>
                  </a:cubicBezTo>
                  <a:lnTo>
                    <a:pt x="30149" y="238842"/>
                  </a:lnTo>
                  <a:cubicBezTo>
                    <a:pt x="31598" y="237392"/>
                    <a:pt x="30149" y="234784"/>
                    <a:pt x="28120" y="235363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23">
              <a:extLst>
                <a:ext uri="{FF2B5EF4-FFF2-40B4-BE49-F238E27FC236}">
                  <a16:creationId xmlns:a16="http://schemas.microsoft.com/office/drawing/2014/main" id="{DFF1188E-AB67-F2F7-AE76-8DA027339414}"/>
                </a:ext>
              </a:extLst>
            </p:cNvPr>
            <p:cNvSpPr/>
            <p:nvPr/>
          </p:nvSpPr>
          <p:spPr>
            <a:xfrm>
              <a:off x="6509633" y="1853994"/>
              <a:ext cx="1221669" cy="624371"/>
            </a:xfrm>
            <a:custGeom>
              <a:avLst/>
              <a:gdLst>
                <a:gd name="connsiteX0" fmla="*/ 351351 w 352858"/>
                <a:gd name="connsiteY0" fmla="*/ 3515 h 180339"/>
                <a:gd name="connsiteX1" fmla="*/ 343816 w 352858"/>
                <a:gd name="connsiteY1" fmla="*/ 37 h 180339"/>
                <a:gd name="connsiteX2" fmla="*/ 12834 w 352858"/>
                <a:gd name="connsiteY2" fmla="*/ 164965 h 180339"/>
                <a:gd name="connsiteX3" fmla="*/ 2980 w 352858"/>
                <a:gd name="connsiteY3" fmla="*/ 160617 h 180339"/>
                <a:gd name="connsiteX4" fmla="*/ 372 w 352858"/>
                <a:gd name="connsiteY4" fmla="*/ 163806 h 180339"/>
                <a:gd name="connsiteX5" fmla="*/ 10806 w 352858"/>
                <a:gd name="connsiteY5" fmla="*/ 179458 h 180339"/>
                <a:gd name="connsiteX6" fmla="*/ 13704 w 352858"/>
                <a:gd name="connsiteY6" fmla="*/ 180037 h 180339"/>
                <a:gd name="connsiteX7" fmla="*/ 29355 w 352858"/>
                <a:gd name="connsiteY7" fmla="*/ 169603 h 180339"/>
                <a:gd name="connsiteX8" fmla="*/ 28195 w 352858"/>
                <a:gd name="connsiteY8" fmla="*/ 165545 h 180339"/>
                <a:gd name="connsiteX9" fmla="*/ 18051 w 352858"/>
                <a:gd name="connsiteY9" fmla="*/ 165545 h 180339"/>
                <a:gd name="connsiteX10" fmla="*/ 344395 w 352858"/>
                <a:gd name="connsiteY10" fmla="*/ 17138 h 180339"/>
                <a:gd name="connsiteX11" fmla="*/ 351062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351351" y="3515"/>
                  </a:moveTo>
                  <a:cubicBezTo>
                    <a:pt x="349613" y="1196"/>
                    <a:pt x="346714" y="-253"/>
                    <a:pt x="343816" y="37"/>
                  </a:cubicBezTo>
                  <a:cubicBezTo>
                    <a:pt x="58627" y="15399"/>
                    <a:pt x="16892" y="147574"/>
                    <a:pt x="12834" y="164965"/>
                  </a:cubicBezTo>
                  <a:lnTo>
                    <a:pt x="2980" y="160617"/>
                  </a:lnTo>
                  <a:cubicBezTo>
                    <a:pt x="952" y="159748"/>
                    <a:pt x="-787" y="162066"/>
                    <a:pt x="372" y="163806"/>
                  </a:cubicBezTo>
                  <a:lnTo>
                    <a:pt x="10806" y="179458"/>
                  </a:lnTo>
                  <a:cubicBezTo>
                    <a:pt x="11385" y="180327"/>
                    <a:pt x="12834" y="180617"/>
                    <a:pt x="13704" y="180037"/>
                  </a:cubicBezTo>
                  <a:lnTo>
                    <a:pt x="29355" y="169603"/>
                  </a:lnTo>
                  <a:cubicBezTo>
                    <a:pt x="31094" y="168443"/>
                    <a:pt x="30224" y="165545"/>
                    <a:pt x="28195" y="165545"/>
                  </a:cubicBezTo>
                  <a:lnTo>
                    <a:pt x="18051" y="165545"/>
                  </a:lnTo>
                  <a:cubicBezTo>
                    <a:pt x="22978" y="149313"/>
                    <a:pt x="69351" y="22066"/>
                    <a:pt x="344395" y="17138"/>
                  </a:cubicBezTo>
                  <a:cubicBezTo>
                    <a:pt x="351351" y="17138"/>
                    <a:pt x="355409" y="9022"/>
                    <a:pt x="351062" y="3225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24">
              <a:extLst>
                <a:ext uri="{FF2B5EF4-FFF2-40B4-BE49-F238E27FC236}">
                  <a16:creationId xmlns:a16="http://schemas.microsoft.com/office/drawing/2014/main" id="{FBCC6D41-DD88-9438-67AE-11DC196F1CE2}"/>
                </a:ext>
              </a:extLst>
            </p:cNvPr>
            <p:cNvSpPr/>
            <p:nvPr/>
          </p:nvSpPr>
          <p:spPr>
            <a:xfrm>
              <a:off x="4460699" y="1853994"/>
              <a:ext cx="1221669" cy="624371"/>
            </a:xfrm>
            <a:custGeom>
              <a:avLst/>
              <a:gdLst>
                <a:gd name="connsiteX0" fmla="*/ 1507 w 352858"/>
                <a:gd name="connsiteY0" fmla="*/ 3515 h 180339"/>
                <a:gd name="connsiteX1" fmla="*/ 9042 w 352858"/>
                <a:gd name="connsiteY1" fmla="*/ 37 h 180339"/>
                <a:gd name="connsiteX2" fmla="*/ 340023 w 352858"/>
                <a:gd name="connsiteY2" fmla="*/ 164965 h 180339"/>
                <a:gd name="connsiteX3" fmla="*/ 349878 w 352858"/>
                <a:gd name="connsiteY3" fmla="*/ 160617 h 180339"/>
                <a:gd name="connsiteX4" fmla="*/ 352486 w 352858"/>
                <a:gd name="connsiteY4" fmla="*/ 163806 h 180339"/>
                <a:gd name="connsiteX5" fmla="*/ 342052 w 352858"/>
                <a:gd name="connsiteY5" fmla="*/ 179458 h 180339"/>
                <a:gd name="connsiteX6" fmla="*/ 339154 w 352858"/>
                <a:gd name="connsiteY6" fmla="*/ 180037 h 180339"/>
                <a:gd name="connsiteX7" fmla="*/ 323503 w 352858"/>
                <a:gd name="connsiteY7" fmla="*/ 169603 h 180339"/>
                <a:gd name="connsiteX8" fmla="*/ 324663 w 352858"/>
                <a:gd name="connsiteY8" fmla="*/ 165545 h 180339"/>
                <a:gd name="connsiteX9" fmla="*/ 334807 w 352858"/>
                <a:gd name="connsiteY9" fmla="*/ 165545 h 180339"/>
                <a:gd name="connsiteX10" fmla="*/ 8463 w 352858"/>
                <a:gd name="connsiteY10" fmla="*/ 17138 h 180339"/>
                <a:gd name="connsiteX11" fmla="*/ 1796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1507" y="3515"/>
                  </a:moveTo>
                  <a:cubicBezTo>
                    <a:pt x="3246" y="1196"/>
                    <a:pt x="6144" y="-253"/>
                    <a:pt x="9042" y="37"/>
                  </a:cubicBezTo>
                  <a:cubicBezTo>
                    <a:pt x="294231" y="15399"/>
                    <a:pt x="335966" y="147574"/>
                    <a:pt x="340023" y="164965"/>
                  </a:cubicBezTo>
                  <a:lnTo>
                    <a:pt x="349878" y="160617"/>
                  </a:lnTo>
                  <a:cubicBezTo>
                    <a:pt x="351906" y="159748"/>
                    <a:pt x="353645" y="162066"/>
                    <a:pt x="352486" y="163806"/>
                  </a:cubicBezTo>
                  <a:lnTo>
                    <a:pt x="342052" y="179458"/>
                  </a:lnTo>
                  <a:cubicBezTo>
                    <a:pt x="341473" y="180327"/>
                    <a:pt x="340023" y="180617"/>
                    <a:pt x="339154" y="180037"/>
                  </a:cubicBezTo>
                  <a:lnTo>
                    <a:pt x="323503" y="169603"/>
                  </a:lnTo>
                  <a:cubicBezTo>
                    <a:pt x="321764" y="168443"/>
                    <a:pt x="322634" y="165545"/>
                    <a:pt x="324663" y="165545"/>
                  </a:cubicBezTo>
                  <a:lnTo>
                    <a:pt x="334807" y="165545"/>
                  </a:lnTo>
                  <a:cubicBezTo>
                    <a:pt x="329879" y="149313"/>
                    <a:pt x="283507" y="22066"/>
                    <a:pt x="8463" y="17138"/>
                  </a:cubicBezTo>
                  <a:cubicBezTo>
                    <a:pt x="1507" y="17138"/>
                    <a:pt x="-2551" y="9022"/>
                    <a:pt x="1796" y="3225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0456CB5-FC07-7AE9-9EA9-7D8022B740D4}"/>
                </a:ext>
              </a:extLst>
            </p:cNvPr>
            <p:cNvSpPr txBox="1"/>
            <p:nvPr/>
          </p:nvSpPr>
          <p:spPr>
            <a:xfrm>
              <a:off x="5742048" y="3131202"/>
              <a:ext cx="707905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66AD6BF-23B8-13A0-464C-4EA6EB9F7018}"/>
                </a:ext>
              </a:extLst>
            </p:cNvPr>
            <p:cNvSpPr txBox="1"/>
            <p:nvPr/>
          </p:nvSpPr>
          <p:spPr>
            <a:xfrm>
              <a:off x="5742048" y="4033309"/>
              <a:ext cx="707905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17E5964-1B30-45E7-29ED-AB17ABD20880}"/>
                </a:ext>
              </a:extLst>
            </p:cNvPr>
            <p:cNvSpPr txBox="1"/>
            <p:nvPr/>
          </p:nvSpPr>
          <p:spPr>
            <a:xfrm>
              <a:off x="5742048" y="4797439"/>
              <a:ext cx="707905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273BCFE-85AB-C5EE-F319-2588B2E7C9E4}"/>
                </a:ext>
              </a:extLst>
            </p:cNvPr>
            <p:cNvSpPr txBox="1"/>
            <p:nvPr/>
          </p:nvSpPr>
          <p:spPr>
            <a:xfrm>
              <a:off x="5742048" y="5422560"/>
              <a:ext cx="707905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8BDC7B55-EDAC-0D83-2D43-E3EC448C8DF7}"/>
                </a:ext>
              </a:extLst>
            </p:cNvPr>
            <p:cNvSpPr/>
            <p:nvPr/>
          </p:nvSpPr>
          <p:spPr>
            <a:xfrm>
              <a:off x="5910886" y="5781106"/>
              <a:ext cx="370229" cy="371018"/>
            </a:xfrm>
            <a:custGeom>
              <a:avLst/>
              <a:gdLst>
                <a:gd name="connsiteX0" fmla="*/ 235256 w 370229"/>
                <a:gd name="connsiteY0" fmla="*/ 0 h 371018"/>
                <a:gd name="connsiteX1" fmla="*/ 228961 w 370229"/>
                <a:gd name="connsiteY1" fmla="*/ 186256 h 371018"/>
                <a:gd name="connsiteX2" fmla="*/ 339110 w 370229"/>
                <a:gd name="connsiteY2" fmla="*/ 161656 h 371018"/>
                <a:gd name="connsiteX3" fmla="*/ 362637 w 370229"/>
                <a:gd name="connsiteY3" fmla="*/ 204440 h 371018"/>
                <a:gd name="connsiteX4" fmla="*/ 203294 w 370229"/>
                <a:gd name="connsiteY4" fmla="*/ 363798 h 371018"/>
                <a:gd name="connsiteX5" fmla="*/ 166934 w 370229"/>
                <a:gd name="connsiteY5" fmla="*/ 363798 h 371018"/>
                <a:gd name="connsiteX6" fmla="*/ 7591 w 370229"/>
                <a:gd name="connsiteY6" fmla="*/ 204440 h 371018"/>
                <a:gd name="connsiteX7" fmla="*/ 31118 w 370229"/>
                <a:gd name="connsiteY7" fmla="*/ 161656 h 371018"/>
                <a:gd name="connsiteX8" fmla="*/ 141267 w 370229"/>
                <a:gd name="connsiteY8" fmla="*/ 186256 h 371018"/>
                <a:gd name="connsiteX9" fmla="*/ 134974 w 370229"/>
                <a:gd name="connsiteY9" fmla="*/ 0 h 371018"/>
                <a:gd name="connsiteX10" fmla="*/ 185114 w 370229"/>
                <a:gd name="connsiteY10" fmla="*/ 2041 h 37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0229" h="371018">
                  <a:moveTo>
                    <a:pt x="235256" y="0"/>
                  </a:moveTo>
                  <a:lnTo>
                    <a:pt x="228961" y="186256"/>
                  </a:lnTo>
                  <a:lnTo>
                    <a:pt x="339110" y="161656"/>
                  </a:lnTo>
                  <a:cubicBezTo>
                    <a:pt x="363707" y="156309"/>
                    <a:pt x="380821" y="186256"/>
                    <a:pt x="362637" y="204440"/>
                  </a:cubicBezTo>
                  <a:lnTo>
                    <a:pt x="203294" y="363798"/>
                  </a:lnTo>
                  <a:cubicBezTo>
                    <a:pt x="192601" y="373425"/>
                    <a:pt x="176561" y="373425"/>
                    <a:pt x="166934" y="363798"/>
                  </a:cubicBezTo>
                  <a:lnTo>
                    <a:pt x="7591" y="204440"/>
                  </a:lnTo>
                  <a:cubicBezTo>
                    <a:pt x="-10589" y="186256"/>
                    <a:pt x="6521" y="156309"/>
                    <a:pt x="31118" y="161656"/>
                  </a:cubicBezTo>
                  <a:lnTo>
                    <a:pt x="141267" y="186256"/>
                  </a:lnTo>
                  <a:lnTo>
                    <a:pt x="134974" y="0"/>
                  </a:lnTo>
                  <a:lnTo>
                    <a:pt x="185114" y="2041"/>
                  </a:ln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60941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Decision Funnel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DB152C6-4CBF-9C7C-E96A-D0A5C77D13FB}"/>
              </a:ext>
            </a:extLst>
          </p:cNvPr>
          <p:cNvSpPr txBox="1"/>
          <p:nvPr/>
        </p:nvSpPr>
        <p:spPr>
          <a:xfrm>
            <a:off x="8466461" y="-91128"/>
            <a:ext cx="2140795" cy="595746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6"/>
                </a:solidFill>
              </a:rPr>
              <a:t>Lorem Ipsum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2D1F29E9-D03C-AA84-405C-7F8E8A09307B}"/>
              </a:ext>
            </a:extLst>
          </p:cNvPr>
          <p:cNvGrpSpPr/>
          <p:nvPr/>
        </p:nvGrpSpPr>
        <p:grpSpPr>
          <a:xfrm>
            <a:off x="7426619" y="559132"/>
            <a:ext cx="4220480" cy="6069445"/>
            <a:chOff x="7426619" y="559132"/>
            <a:chExt cx="4220480" cy="6069445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419B4E8-BFDF-3D99-E9C0-F8CBB64ECFE4}"/>
                </a:ext>
              </a:extLst>
            </p:cNvPr>
            <p:cNvSpPr/>
            <p:nvPr/>
          </p:nvSpPr>
          <p:spPr>
            <a:xfrm>
              <a:off x="8537874" y="4734212"/>
              <a:ext cx="2004455" cy="1331258"/>
            </a:xfrm>
            <a:custGeom>
              <a:avLst/>
              <a:gdLst>
                <a:gd name="connsiteX0" fmla="*/ 776661 w 1553325"/>
                <a:gd name="connsiteY0" fmla="*/ 0 h 1031640"/>
                <a:gd name="connsiteX1" fmla="*/ 1553325 w 1553325"/>
                <a:gd name="connsiteY1" fmla="*/ 345216 h 1031640"/>
                <a:gd name="connsiteX2" fmla="*/ 1553325 w 1553325"/>
                <a:gd name="connsiteY2" fmla="*/ 374320 h 1031640"/>
                <a:gd name="connsiteX3" fmla="*/ 1210694 w 1553325"/>
                <a:gd name="connsiteY3" fmla="*/ 660585 h 1031640"/>
                <a:gd name="connsiteX4" fmla="*/ 1195644 w 1553325"/>
                <a:gd name="connsiteY4" fmla="*/ 664216 h 1031640"/>
                <a:gd name="connsiteX5" fmla="*/ 1153015 w 1553325"/>
                <a:gd name="connsiteY5" fmla="*/ 699172 h 1031640"/>
                <a:gd name="connsiteX6" fmla="*/ 1093749 w 1553325"/>
                <a:gd name="connsiteY6" fmla="*/ 870073 h 1031640"/>
                <a:gd name="connsiteX7" fmla="*/ 1095757 w 1553325"/>
                <a:gd name="connsiteY7" fmla="*/ 895160 h 1031640"/>
                <a:gd name="connsiteX8" fmla="*/ 1095757 w 1553325"/>
                <a:gd name="connsiteY8" fmla="*/ 902185 h 1031640"/>
                <a:gd name="connsiteX9" fmla="*/ 776662 w 1553325"/>
                <a:gd name="connsiteY9" fmla="*/ 1031640 h 1031640"/>
                <a:gd name="connsiteX10" fmla="*/ 457568 w 1553325"/>
                <a:gd name="connsiteY10" fmla="*/ 902185 h 1031640"/>
                <a:gd name="connsiteX11" fmla="*/ 457568 w 1553325"/>
                <a:gd name="connsiteY11" fmla="*/ 895160 h 1031640"/>
                <a:gd name="connsiteX12" fmla="*/ 459576 w 1553325"/>
                <a:gd name="connsiteY12" fmla="*/ 870073 h 1031640"/>
                <a:gd name="connsiteX13" fmla="*/ 400451 w 1553325"/>
                <a:gd name="connsiteY13" fmla="*/ 699314 h 1031640"/>
                <a:gd name="connsiteX14" fmla="*/ 357665 w 1553325"/>
                <a:gd name="connsiteY14" fmla="*/ 664212 h 1031640"/>
                <a:gd name="connsiteX15" fmla="*/ 342630 w 1553325"/>
                <a:gd name="connsiteY15" fmla="*/ 660585 h 1031640"/>
                <a:gd name="connsiteX16" fmla="*/ 0 w 1553325"/>
                <a:gd name="connsiteY16" fmla="*/ 374320 h 1031640"/>
                <a:gd name="connsiteX17" fmla="*/ 0 w 1553325"/>
                <a:gd name="connsiteY17" fmla="*/ 345216 h 1031640"/>
                <a:gd name="connsiteX18" fmla="*/ 776661 w 1553325"/>
                <a:gd name="connsiteY18" fmla="*/ 0 h 1031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553325" h="1031640">
                  <a:moveTo>
                    <a:pt x="776661" y="0"/>
                  </a:moveTo>
                  <a:cubicBezTo>
                    <a:pt x="1205130" y="0"/>
                    <a:pt x="1553325" y="154546"/>
                    <a:pt x="1553325" y="345216"/>
                  </a:cubicBezTo>
                  <a:lnTo>
                    <a:pt x="1553325" y="374320"/>
                  </a:lnTo>
                  <a:cubicBezTo>
                    <a:pt x="1553325" y="493491"/>
                    <a:pt x="1417311" y="598549"/>
                    <a:pt x="1210694" y="660585"/>
                  </a:cubicBezTo>
                  <a:lnTo>
                    <a:pt x="1195644" y="664216"/>
                  </a:lnTo>
                  <a:lnTo>
                    <a:pt x="1153015" y="699172"/>
                  </a:lnTo>
                  <a:cubicBezTo>
                    <a:pt x="1101087" y="759808"/>
                    <a:pt x="1093749" y="830181"/>
                    <a:pt x="1093749" y="870073"/>
                  </a:cubicBezTo>
                  <a:cubicBezTo>
                    <a:pt x="1093749" y="878099"/>
                    <a:pt x="1094753" y="887131"/>
                    <a:pt x="1095757" y="895160"/>
                  </a:cubicBezTo>
                  <a:lnTo>
                    <a:pt x="1095757" y="902185"/>
                  </a:lnTo>
                  <a:cubicBezTo>
                    <a:pt x="1095757" y="973437"/>
                    <a:pt x="953266" y="1031640"/>
                    <a:pt x="776662" y="1031640"/>
                  </a:cubicBezTo>
                  <a:cubicBezTo>
                    <a:pt x="600055" y="1031640"/>
                    <a:pt x="457568" y="973437"/>
                    <a:pt x="457568" y="902185"/>
                  </a:cubicBezTo>
                  <a:cubicBezTo>
                    <a:pt x="457568" y="899173"/>
                    <a:pt x="456564" y="903189"/>
                    <a:pt x="457568" y="895160"/>
                  </a:cubicBezTo>
                  <a:cubicBezTo>
                    <a:pt x="458572" y="887131"/>
                    <a:pt x="458572" y="922255"/>
                    <a:pt x="459576" y="870073"/>
                  </a:cubicBezTo>
                  <a:cubicBezTo>
                    <a:pt x="460329" y="830934"/>
                    <a:pt x="452615" y="760185"/>
                    <a:pt x="400451" y="699314"/>
                  </a:cubicBezTo>
                  <a:lnTo>
                    <a:pt x="357665" y="664212"/>
                  </a:lnTo>
                  <a:lnTo>
                    <a:pt x="342630" y="660585"/>
                  </a:lnTo>
                  <a:cubicBezTo>
                    <a:pt x="136014" y="598549"/>
                    <a:pt x="0" y="493491"/>
                    <a:pt x="0" y="374320"/>
                  </a:cubicBezTo>
                  <a:lnTo>
                    <a:pt x="0" y="345216"/>
                  </a:lnTo>
                  <a:cubicBezTo>
                    <a:pt x="0" y="154546"/>
                    <a:pt x="347191" y="0"/>
                    <a:pt x="776661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15FE7DE7-96D0-F160-1AE1-7765692E9A9F}"/>
                </a:ext>
              </a:extLst>
            </p:cNvPr>
            <p:cNvSpPr/>
            <p:nvPr/>
          </p:nvSpPr>
          <p:spPr>
            <a:xfrm>
              <a:off x="8537874" y="4734213"/>
              <a:ext cx="2004450" cy="890960"/>
            </a:xfrm>
            <a:custGeom>
              <a:avLst/>
              <a:gdLst>
                <a:gd name="connsiteX0" fmla="*/ 448651 w 448650"/>
                <a:gd name="connsiteY0" fmla="*/ 99710 h 199421"/>
                <a:gd name="connsiteX1" fmla="*/ 224325 w 448650"/>
                <a:gd name="connsiteY1" fmla="*/ 199421 h 199421"/>
                <a:gd name="connsiteX2" fmla="*/ 0 w 448650"/>
                <a:gd name="connsiteY2" fmla="*/ 99710 h 199421"/>
                <a:gd name="connsiteX3" fmla="*/ 224325 w 448650"/>
                <a:gd name="connsiteY3" fmla="*/ 0 h 199421"/>
                <a:gd name="connsiteX4" fmla="*/ 448651 w 448650"/>
                <a:gd name="connsiteY4" fmla="*/ 99710 h 199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8650" h="199421">
                  <a:moveTo>
                    <a:pt x="448651" y="99710"/>
                  </a:moveTo>
                  <a:cubicBezTo>
                    <a:pt x="448651" y="154779"/>
                    <a:pt x="348217" y="199421"/>
                    <a:pt x="224325" y="199421"/>
                  </a:cubicBezTo>
                  <a:cubicBezTo>
                    <a:pt x="100434" y="199421"/>
                    <a:pt x="0" y="154779"/>
                    <a:pt x="0" y="99710"/>
                  </a:cubicBezTo>
                  <a:cubicBezTo>
                    <a:pt x="0" y="44642"/>
                    <a:pt x="100434" y="0"/>
                    <a:pt x="224325" y="0"/>
                  </a:cubicBezTo>
                  <a:cubicBezTo>
                    <a:pt x="348217" y="0"/>
                    <a:pt x="448651" y="44642"/>
                    <a:pt x="448651" y="9971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CB6220BB-C8B6-D9E3-53B8-D5AD5BF94D82}"/>
                </a:ext>
              </a:extLst>
            </p:cNvPr>
            <p:cNvSpPr/>
            <p:nvPr/>
          </p:nvSpPr>
          <p:spPr>
            <a:xfrm>
              <a:off x="8984604" y="4914219"/>
              <a:ext cx="1110991" cy="492099"/>
            </a:xfrm>
            <a:custGeom>
              <a:avLst/>
              <a:gdLst>
                <a:gd name="connsiteX0" fmla="*/ 248671 w 248670"/>
                <a:gd name="connsiteY0" fmla="*/ 55073 h 110145"/>
                <a:gd name="connsiteX1" fmla="*/ 124335 w 248670"/>
                <a:gd name="connsiteY1" fmla="*/ 110145 h 110145"/>
                <a:gd name="connsiteX2" fmla="*/ 0 w 248670"/>
                <a:gd name="connsiteY2" fmla="*/ 55073 h 110145"/>
                <a:gd name="connsiteX3" fmla="*/ 124335 w 248670"/>
                <a:gd name="connsiteY3" fmla="*/ 0 h 110145"/>
                <a:gd name="connsiteX4" fmla="*/ 248671 w 248670"/>
                <a:gd name="connsiteY4" fmla="*/ 55073 h 110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670" h="110145">
                  <a:moveTo>
                    <a:pt x="248671" y="55073"/>
                  </a:moveTo>
                  <a:cubicBezTo>
                    <a:pt x="248671" y="85488"/>
                    <a:pt x="193004" y="110145"/>
                    <a:pt x="124335" y="110145"/>
                  </a:cubicBezTo>
                  <a:cubicBezTo>
                    <a:pt x="55667" y="110145"/>
                    <a:pt x="0" y="85488"/>
                    <a:pt x="0" y="55073"/>
                  </a:cubicBezTo>
                  <a:cubicBezTo>
                    <a:pt x="0" y="24657"/>
                    <a:pt x="55667" y="0"/>
                    <a:pt x="124335" y="0"/>
                  </a:cubicBezTo>
                  <a:cubicBezTo>
                    <a:pt x="193004" y="0"/>
                    <a:pt x="248671" y="24657"/>
                    <a:pt x="248671" y="5507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164F471-10B7-D330-4888-81B596F5D60F}"/>
                </a:ext>
              </a:extLst>
            </p:cNvPr>
            <p:cNvSpPr/>
            <p:nvPr/>
          </p:nvSpPr>
          <p:spPr>
            <a:xfrm>
              <a:off x="8303503" y="3726700"/>
              <a:ext cx="2473194" cy="1639470"/>
            </a:xfrm>
            <a:custGeom>
              <a:avLst/>
              <a:gdLst>
                <a:gd name="connsiteX0" fmla="*/ 958284 w 1916568"/>
                <a:gd name="connsiteY0" fmla="*/ 0 h 1270485"/>
                <a:gd name="connsiteX1" fmla="*/ 1916568 w 1916568"/>
                <a:gd name="connsiteY1" fmla="*/ 425502 h 1270485"/>
                <a:gd name="connsiteX2" fmla="*/ 1916568 w 1916568"/>
                <a:gd name="connsiteY2" fmla="*/ 460626 h 1270485"/>
                <a:gd name="connsiteX3" fmla="*/ 1494320 w 1916568"/>
                <a:gd name="connsiteY3" fmla="*/ 813414 h 1270485"/>
                <a:gd name="connsiteX4" fmla="*/ 1461077 w 1916568"/>
                <a:gd name="connsiteY4" fmla="*/ 821430 h 1270485"/>
                <a:gd name="connsiteX5" fmla="*/ 1456265 w 1916568"/>
                <a:gd name="connsiteY5" fmla="*/ 824779 h 1270485"/>
                <a:gd name="connsiteX6" fmla="*/ 1347118 w 1916568"/>
                <a:gd name="connsiteY6" fmla="*/ 1071786 h 1270485"/>
                <a:gd name="connsiteX7" fmla="*/ 1350126 w 1916568"/>
                <a:gd name="connsiteY7" fmla="*/ 1102894 h 1270485"/>
                <a:gd name="connsiteX8" fmla="*/ 1350126 w 1916568"/>
                <a:gd name="connsiteY8" fmla="*/ 1110923 h 1270485"/>
                <a:gd name="connsiteX9" fmla="*/ 957782 w 1916568"/>
                <a:gd name="connsiteY9" fmla="*/ 1270485 h 1270485"/>
                <a:gd name="connsiteX10" fmla="*/ 565437 w 1916568"/>
                <a:gd name="connsiteY10" fmla="*/ 1110923 h 1270485"/>
                <a:gd name="connsiteX11" fmla="*/ 565437 w 1916568"/>
                <a:gd name="connsiteY11" fmla="*/ 1102894 h 1270485"/>
                <a:gd name="connsiteX12" fmla="*/ 568449 w 1916568"/>
                <a:gd name="connsiteY12" fmla="*/ 1071786 h 1270485"/>
                <a:gd name="connsiteX13" fmla="*/ 459342 w 1916568"/>
                <a:gd name="connsiteY13" fmla="*/ 824779 h 1270485"/>
                <a:gd name="connsiteX14" fmla="*/ 454014 w 1916568"/>
                <a:gd name="connsiteY14" fmla="*/ 821074 h 1270485"/>
                <a:gd name="connsiteX15" fmla="*/ 422248 w 1916568"/>
                <a:gd name="connsiteY15" fmla="*/ 813414 h 1270485"/>
                <a:gd name="connsiteX16" fmla="*/ 0 w 1916568"/>
                <a:gd name="connsiteY16" fmla="*/ 460626 h 1270485"/>
                <a:gd name="connsiteX17" fmla="*/ 0 w 1916568"/>
                <a:gd name="connsiteY17" fmla="*/ 425502 h 1270485"/>
                <a:gd name="connsiteX18" fmla="*/ 958284 w 1916568"/>
                <a:gd name="connsiteY18" fmla="*/ 0 h 1270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16568" h="1270485">
                  <a:moveTo>
                    <a:pt x="958284" y="0"/>
                  </a:moveTo>
                  <a:cubicBezTo>
                    <a:pt x="1488099" y="0"/>
                    <a:pt x="1916568" y="190674"/>
                    <a:pt x="1916568" y="425502"/>
                  </a:cubicBezTo>
                  <a:lnTo>
                    <a:pt x="1916568" y="460626"/>
                  </a:lnTo>
                  <a:cubicBezTo>
                    <a:pt x="1916568" y="607393"/>
                    <a:pt x="1749197" y="736913"/>
                    <a:pt x="1494320" y="813414"/>
                  </a:cubicBezTo>
                  <a:lnTo>
                    <a:pt x="1461077" y="821430"/>
                  </a:lnTo>
                  <a:lnTo>
                    <a:pt x="1456265" y="824779"/>
                  </a:lnTo>
                  <a:cubicBezTo>
                    <a:pt x="1358421" y="906153"/>
                    <a:pt x="1346239" y="1014708"/>
                    <a:pt x="1347118" y="1071786"/>
                  </a:cubicBezTo>
                  <a:cubicBezTo>
                    <a:pt x="1347118" y="1082823"/>
                    <a:pt x="1349122" y="1092860"/>
                    <a:pt x="1350126" y="1102894"/>
                  </a:cubicBezTo>
                  <a:lnTo>
                    <a:pt x="1350126" y="1110923"/>
                  </a:lnTo>
                  <a:cubicBezTo>
                    <a:pt x="1350126" y="1199237"/>
                    <a:pt x="1174526" y="1270485"/>
                    <a:pt x="957782" y="1270485"/>
                  </a:cubicBezTo>
                  <a:cubicBezTo>
                    <a:pt x="741040" y="1270485"/>
                    <a:pt x="565437" y="1199237"/>
                    <a:pt x="565437" y="1110923"/>
                  </a:cubicBezTo>
                  <a:cubicBezTo>
                    <a:pt x="565437" y="1108918"/>
                    <a:pt x="563432" y="1113935"/>
                    <a:pt x="565437" y="1102894"/>
                  </a:cubicBezTo>
                  <a:cubicBezTo>
                    <a:pt x="567445" y="1091856"/>
                    <a:pt x="568449" y="1081823"/>
                    <a:pt x="568449" y="1071786"/>
                  </a:cubicBezTo>
                  <a:cubicBezTo>
                    <a:pt x="570203" y="1014708"/>
                    <a:pt x="557362" y="906153"/>
                    <a:pt x="459342" y="824779"/>
                  </a:cubicBezTo>
                  <a:lnTo>
                    <a:pt x="454014" y="821074"/>
                  </a:lnTo>
                  <a:lnTo>
                    <a:pt x="422248" y="813414"/>
                  </a:lnTo>
                  <a:cubicBezTo>
                    <a:pt x="167370" y="736913"/>
                    <a:pt x="0" y="607393"/>
                    <a:pt x="0" y="460626"/>
                  </a:cubicBezTo>
                  <a:lnTo>
                    <a:pt x="0" y="425502"/>
                  </a:lnTo>
                  <a:cubicBezTo>
                    <a:pt x="0" y="190674"/>
                    <a:pt x="429470" y="0"/>
                    <a:pt x="958284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1B0B46AE-94D4-E61B-48D0-91007161F6E4}"/>
                </a:ext>
              </a:extLst>
            </p:cNvPr>
            <p:cNvSpPr/>
            <p:nvPr/>
          </p:nvSpPr>
          <p:spPr>
            <a:xfrm>
              <a:off x="8303504" y="3725409"/>
              <a:ext cx="2473189" cy="1098160"/>
            </a:xfrm>
            <a:custGeom>
              <a:avLst/>
              <a:gdLst>
                <a:gd name="connsiteX0" fmla="*/ 553568 w 553567"/>
                <a:gd name="connsiteY0" fmla="*/ 122899 h 245798"/>
                <a:gd name="connsiteX1" fmla="*/ 276784 w 553567"/>
                <a:gd name="connsiteY1" fmla="*/ 245798 h 245798"/>
                <a:gd name="connsiteX2" fmla="*/ 0 w 553567"/>
                <a:gd name="connsiteY2" fmla="*/ 122899 h 245798"/>
                <a:gd name="connsiteX3" fmla="*/ 276784 w 553567"/>
                <a:gd name="connsiteY3" fmla="*/ 0 h 245798"/>
                <a:gd name="connsiteX4" fmla="*/ 553568 w 553567"/>
                <a:gd name="connsiteY4" fmla="*/ 122899 h 245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567" h="245798">
                  <a:moveTo>
                    <a:pt x="553568" y="122899"/>
                  </a:moveTo>
                  <a:cubicBezTo>
                    <a:pt x="553568" y="190774"/>
                    <a:pt x="429647" y="245798"/>
                    <a:pt x="276784" y="245798"/>
                  </a:cubicBezTo>
                  <a:cubicBezTo>
                    <a:pt x="123920" y="245798"/>
                    <a:pt x="0" y="190774"/>
                    <a:pt x="0" y="122899"/>
                  </a:cubicBezTo>
                  <a:cubicBezTo>
                    <a:pt x="0" y="55024"/>
                    <a:pt x="123920" y="0"/>
                    <a:pt x="276784" y="0"/>
                  </a:cubicBezTo>
                  <a:cubicBezTo>
                    <a:pt x="429647" y="0"/>
                    <a:pt x="553568" y="55024"/>
                    <a:pt x="553568" y="122899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D58510D8-32EB-0A7A-6780-6A5F148D49BE}"/>
                </a:ext>
              </a:extLst>
            </p:cNvPr>
            <p:cNvSpPr/>
            <p:nvPr/>
          </p:nvSpPr>
          <p:spPr>
            <a:xfrm>
              <a:off x="8852526" y="3919657"/>
              <a:ext cx="1375147" cy="611239"/>
            </a:xfrm>
            <a:custGeom>
              <a:avLst/>
              <a:gdLst>
                <a:gd name="connsiteX0" fmla="*/ 307795 w 307795"/>
                <a:gd name="connsiteY0" fmla="*/ 68406 h 136812"/>
                <a:gd name="connsiteX1" fmla="*/ 153898 w 307795"/>
                <a:gd name="connsiteY1" fmla="*/ 136812 h 136812"/>
                <a:gd name="connsiteX2" fmla="*/ 0 w 307795"/>
                <a:gd name="connsiteY2" fmla="*/ 68406 h 136812"/>
                <a:gd name="connsiteX3" fmla="*/ 153898 w 307795"/>
                <a:gd name="connsiteY3" fmla="*/ 0 h 136812"/>
                <a:gd name="connsiteX4" fmla="*/ 307795 w 307795"/>
                <a:gd name="connsiteY4" fmla="*/ 68406 h 13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795" h="136812">
                  <a:moveTo>
                    <a:pt x="307795" y="68406"/>
                  </a:moveTo>
                  <a:cubicBezTo>
                    <a:pt x="307795" y="106186"/>
                    <a:pt x="238893" y="136812"/>
                    <a:pt x="153898" y="136812"/>
                  </a:cubicBezTo>
                  <a:cubicBezTo>
                    <a:pt x="68903" y="136812"/>
                    <a:pt x="0" y="106186"/>
                    <a:pt x="0" y="68406"/>
                  </a:cubicBezTo>
                  <a:cubicBezTo>
                    <a:pt x="0" y="30626"/>
                    <a:pt x="68903" y="0"/>
                    <a:pt x="153898" y="0"/>
                  </a:cubicBezTo>
                  <a:cubicBezTo>
                    <a:pt x="238893" y="0"/>
                    <a:pt x="307795" y="30626"/>
                    <a:pt x="307795" y="6840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97BDD60-D444-27B4-6DB6-22518549FDEB}"/>
                </a:ext>
              </a:extLst>
            </p:cNvPr>
            <p:cNvSpPr/>
            <p:nvPr/>
          </p:nvSpPr>
          <p:spPr>
            <a:xfrm>
              <a:off x="8021224" y="2461488"/>
              <a:ext cx="3037757" cy="2015025"/>
            </a:xfrm>
            <a:custGeom>
              <a:avLst/>
              <a:gdLst>
                <a:gd name="connsiteX0" fmla="*/ 1177034 w 2354068"/>
                <a:gd name="connsiteY0" fmla="*/ 0 h 1561516"/>
                <a:gd name="connsiteX1" fmla="*/ 2354068 w 2354068"/>
                <a:gd name="connsiteY1" fmla="*/ 522846 h 1561516"/>
                <a:gd name="connsiteX2" fmla="*/ 2354068 w 2354068"/>
                <a:gd name="connsiteY2" fmla="*/ 565999 h 1561516"/>
                <a:gd name="connsiteX3" fmla="*/ 1835199 w 2354068"/>
                <a:gd name="connsiteY3" fmla="*/ 999619 h 1561516"/>
                <a:gd name="connsiteX4" fmla="*/ 1798910 w 2354068"/>
                <a:gd name="connsiteY4" fmla="*/ 1008363 h 1561516"/>
                <a:gd name="connsiteX5" fmla="*/ 1791134 w 2354068"/>
                <a:gd name="connsiteY5" fmla="*/ 1013749 h 1561516"/>
                <a:gd name="connsiteX6" fmla="*/ 1656674 w 2354068"/>
                <a:gd name="connsiteY6" fmla="*/ 1317655 h 1561516"/>
                <a:gd name="connsiteX7" fmla="*/ 1659686 w 2354068"/>
                <a:gd name="connsiteY7" fmla="*/ 1355788 h 1561516"/>
                <a:gd name="connsiteX8" fmla="*/ 1659686 w 2354068"/>
                <a:gd name="connsiteY8" fmla="*/ 1365825 h 1561516"/>
                <a:gd name="connsiteX9" fmla="*/ 1177033 w 2354068"/>
                <a:gd name="connsiteY9" fmla="*/ 1561516 h 1561516"/>
                <a:gd name="connsiteX10" fmla="*/ 694377 w 2354068"/>
                <a:gd name="connsiteY10" fmla="*/ 1365825 h 1561516"/>
                <a:gd name="connsiteX11" fmla="*/ 694377 w 2354068"/>
                <a:gd name="connsiteY11" fmla="*/ 1355788 h 1561516"/>
                <a:gd name="connsiteX12" fmla="*/ 697389 w 2354068"/>
                <a:gd name="connsiteY12" fmla="*/ 1317655 h 1561516"/>
                <a:gd name="connsiteX13" fmla="*/ 562929 w 2354068"/>
                <a:gd name="connsiteY13" fmla="*/ 1014036 h 1561516"/>
                <a:gd name="connsiteX14" fmla="*/ 554073 w 2354068"/>
                <a:gd name="connsiteY14" fmla="*/ 1007859 h 1561516"/>
                <a:gd name="connsiteX15" fmla="*/ 518869 w 2354068"/>
                <a:gd name="connsiteY15" fmla="*/ 999355 h 1561516"/>
                <a:gd name="connsiteX16" fmla="*/ 0 w 2354068"/>
                <a:gd name="connsiteY16" fmla="*/ 565999 h 1561516"/>
                <a:gd name="connsiteX17" fmla="*/ 0 w 2354068"/>
                <a:gd name="connsiteY17" fmla="*/ 522846 h 1561516"/>
                <a:gd name="connsiteX18" fmla="*/ 1177034 w 2354068"/>
                <a:gd name="connsiteY18" fmla="*/ 0 h 1561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54068" h="1561516">
                  <a:moveTo>
                    <a:pt x="1177034" y="0"/>
                  </a:moveTo>
                  <a:cubicBezTo>
                    <a:pt x="1827261" y="0"/>
                    <a:pt x="2354068" y="234828"/>
                    <a:pt x="2354068" y="522846"/>
                  </a:cubicBezTo>
                  <a:lnTo>
                    <a:pt x="2354068" y="565999"/>
                  </a:lnTo>
                  <a:cubicBezTo>
                    <a:pt x="2354068" y="746637"/>
                    <a:pt x="2148284" y="905714"/>
                    <a:pt x="1835199" y="999619"/>
                  </a:cubicBezTo>
                  <a:lnTo>
                    <a:pt x="1798910" y="1008363"/>
                  </a:lnTo>
                  <a:lnTo>
                    <a:pt x="1791134" y="1013749"/>
                  </a:lnTo>
                  <a:cubicBezTo>
                    <a:pt x="1670833" y="1113386"/>
                    <a:pt x="1654920" y="1247405"/>
                    <a:pt x="1656674" y="1317655"/>
                  </a:cubicBezTo>
                  <a:cubicBezTo>
                    <a:pt x="1656674" y="1330700"/>
                    <a:pt x="1657678" y="1342742"/>
                    <a:pt x="1659686" y="1355788"/>
                  </a:cubicBezTo>
                  <a:lnTo>
                    <a:pt x="1659686" y="1365825"/>
                  </a:lnTo>
                  <a:cubicBezTo>
                    <a:pt x="1659686" y="1474206"/>
                    <a:pt x="1443945" y="1561516"/>
                    <a:pt x="1177033" y="1561516"/>
                  </a:cubicBezTo>
                  <a:cubicBezTo>
                    <a:pt x="910117" y="1561516"/>
                    <a:pt x="694377" y="1474206"/>
                    <a:pt x="694377" y="1365825"/>
                  </a:cubicBezTo>
                  <a:cubicBezTo>
                    <a:pt x="694377" y="1362812"/>
                    <a:pt x="693373" y="1368833"/>
                    <a:pt x="694377" y="1355788"/>
                  </a:cubicBezTo>
                  <a:cubicBezTo>
                    <a:pt x="695381" y="1342742"/>
                    <a:pt x="695381" y="1397937"/>
                    <a:pt x="697389" y="1317655"/>
                  </a:cubicBezTo>
                  <a:cubicBezTo>
                    <a:pt x="699143" y="1247405"/>
                    <a:pt x="683229" y="1114152"/>
                    <a:pt x="562929" y="1014036"/>
                  </a:cubicBezTo>
                  <a:lnTo>
                    <a:pt x="554073" y="1007859"/>
                  </a:lnTo>
                  <a:lnTo>
                    <a:pt x="518869" y="999355"/>
                  </a:lnTo>
                  <a:cubicBezTo>
                    <a:pt x="205784" y="905243"/>
                    <a:pt x="0" y="746010"/>
                    <a:pt x="0" y="565999"/>
                  </a:cubicBezTo>
                  <a:lnTo>
                    <a:pt x="0" y="522846"/>
                  </a:lnTo>
                  <a:cubicBezTo>
                    <a:pt x="0" y="233824"/>
                    <a:pt x="526807" y="0"/>
                    <a:pt x="1177034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0370D39D-E07C-42F9-C533-39C383FCD7A8}"/>
                </a:ext>
              </a:extLst>
            </p:cNvPr>
            <p:cNvSpPr/>
            <p:nvPr/>
          </p:nvSpPr>
          <p:spPr>
            <a:xfrm>
              <a:off x="8021224" y="2460192"/>
              <a:ext cx="3037752" cy="1349390"/>
            </a:xfrm>
            <a:custGeom>
              <a:avLst/>
              <a:gdLst>
                <a:gd name="connsiteX0" fmla="*/ 679932 w 679931"/>
                <a:gd name="connsiteY0" fmla="*/ 151015 h 302030"/>
                <a:gd name="connsiteX1" fmla="*/ 339966 w 679931"/>
                <a:gd name="connsiteY1" fmla="*/ 302030 h 302030"/>
                <a:gd name="connsiteX2" fmla="*/ 0 w 679931"/>
                <a:gd name="connsiteY2" fmla="*/ 151015 h 302030"/>
                <a:gd name="connsiteX3" fmla="*/ 339966 w 679931"/>
                <a:gd name="connsiteY3" fmla="*/ 0 h 302030"/>
                <a:gd name="connsiteX4" fmla="*/ 679932 w 679931"/>
                <a:gd name="connsiteY4" fmla="*/ 151015 h 302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931" h="302030">
                  <a:moveTo>
                    <a:pt x="679932" y="151015"/>
                  </a:moveTo>
                  <a:cubicBezTo>
                    <a:pt x="679932" y="234419"/>
                    <a:pt x="527724" y="302030"/>
                    <a:pt x="339966" y="302030"/>
                  </a:cubicBezTo>
                  <a:cubicBezTo>
                    <a:pt x="152208" y="302030"/>
                    <a:pt x="0" y="234419"/>
                    <a:pt x="0" y="151015"/>
                  </a:cubicBezTo>
                  <a:cubicBezTo>
                    <a:pt x="0" y="67612"/>
                    <a:pt x="152208" y="0"/>
                    <a:pt x="339966" y="0"/>
                  </a:cubicBezTo>
                  <a:cubicBezTo>
                    <a:pt x="527724" y="0"/>
                    <a:pt x="679932" y="67612"/>
                    <a:pt x="679932" y="151015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E31B5209-482E-FA88-6D81-0EBC65035F3B}"/>
                </a:ext>
              </a:extLst>
            </p:cNvPr>
            <p:cNvSpPr/>
            <p:nvPr/>
          </p:nvSpPr>
          <p:spPr>
            <a:xfrm>
              <a:off x="8737284" y="2746387"/>
              <a:ext cx="1605631" cy="712247"/>
            </a:xfrm>
            <a:custGeom>
              <a:avLst/>
              <a:gdLst>
                <a:gd name="connsiteX0" fmla="*/ 359384 w 359384"/>
                <a:gd name="connsiteY0" fmla="*/ 79711 h 159420"/>
                <a:gd name="connsiteX1" fmla="*/ 179692 w 359384"/>
                <a:gd name="connsiteY1" fmla="*/ 159421 h 159420"/>
                <a:gd name="connsiteX2" fmla="*/ 0 w 359384"/>
                <a:gd name="connsiteY2" fmla="*/ 79711 h 159420"/>
                <a:gd name="connsiteX3" fmla="*/ 179692 w 359384"/>
                <a:gd name="connsiteY3" fmla="*/ 0 h 159420"/>
                <a:gd name="connsiteX4" fmla="*/ 359384 w 359384"/>
                <a:gd name="connsiteY4" fmla="*/ 79711 h 15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384" h="159420">
                  <a:moveTo>
                    <a:pt x="359384" y="79711"/>
                  </a:moveTo>
                  <a:cubicBezTo>
                    <a:pt x="359384" y="123733"/>
                    <a:pt x="278933" y="159421"/>
                    <a:pt x="179692" y="159421"/>
                  </a:cubicBezTo>
                  <a:cubicBezTo>
                    <a:pt x="80451" y="159421"/>
                    <a:pt x="0" y="123733"/>
                    <a:pt x="0" y="79711"/>
                  </a:cubicBezTo>
                  <a:cubicBezTo>
                    <a:pt x="0" y="35688"/>
                    <a:pt x="80451" y="0"/>
                    <a:pt x="179692" y="0"/>
                  </a:cubicBezTo>
                  <a:cubicBezTo>
                    <a:pt x="278933" y="0"/>
                    <a:pt x="359384" y="35688"/>
                    <a:pt x="359384" y="7971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D801030-2200-F0C2-8B1D-8F78CA872991}"/>
                </a:ext>
              </a:extLst>
            </p:cNvPr>
            <p:cNvSpPr/>
            <p:nvPr/>
          </p:nvSpPr>
          <p:spPr>
            <a:xfrm>
              <a:off x="7740237" y="1004612"/>
              <a:ext cx="3599724" cy="2387978"/>
            </a:xfrm>
            <a:custGeom>
              <a:avLst/>
              <a:gdLst>
                <a:gd name="connsiteX0" fmla="*/ 1394779 w 2789557"/>
                <a:gd name="connsiteY0" fmla="*/ 0 h 1850531"/>
                <a:gd name="connsiteX1" fmla="*/ 2789557 w 2789557"/>
                <a:gd name="connsiteY1" fmla="*/ 619184 h 1850531"/>
                <a:gd name="connsiteX2" fmla="*/ 2789557 w 2789557"/>
                <a:gd name="connsiteY2" fmla="*/ 670366 h 1850531"/>
                <a:gd name="connsiteX3" fmla="*/ 2174755 w 2789557"/>
                <a:gd name="connsiteY3" fmla="*/ 1183867 h 1850531"/>
                <a:gd name="connsiteX4" fmla="*/ 2134333 w 2789557"/>
                <a:gd name="connsiteY4" fmla="*/ 1193602 h 1850531"/>
                <a:gd name="connsiteX5" fmla="*/ 2122248 w 2789557"/>
                <a:gd name="connsiteY5" fmla="*/ 1201957 h 1850531"/>
                <a:gd name="connsiteX6" fmla="*/ 1962725 w 2789557"/>
                <a:gd name="connsiteY6" fmla="*/ 1561513 h 1850531"/>
                <a:gd name="connsiteX7" fmla="*/ 1966742 w 2789557"/>
                <a:gd name="connsiteY7" fmla="*/ 1606670 h 1850531"/>
                <a:gd name="connsiteX8" fmla="*/ 1966742 w 2789557"/>
                <a:gd name="connsiteY8" fmla="*/ 1618712 h 1850531"/>
                <a:gd name="connsiteX9" fmla="*/ 1394781 w 2789557"/>
                <a:gd name="connsiteY9" fmla="*/ 1850531 h 1850531"/>
                <a:gd name="connsiteX10" fmla="*/ 822820 w 2789557"/>
                <a:gd name="connsiteY10" fmla="*/ 1618712 h 1850531"/>
                <a:gd name="connsiteX11" fmla="*/ 822820 w 2789557"/>
                <a:gd name="connsiteY11" fmla="*/ 1606670 h 1850531"/>
                <a:gd name="connsiteX12" fmla="*/ 826833 w 2789557"/>
                <a:gd name="connsiteY12" fmla="*/ 1561513 h 1850531"/>
                <a:gd name="connsiteX13" fmla="*/ 666982 w 2789557"/>
                <a:gd name="connsiteY13" fmla="*/ 1201998 h 1850531"/>
                <a:gd name="connsiteX14" fmla="*/ 654735 w 2789557"/>
                <a:gd name="connsiteY14" fmla="*/ 1193484 h 1850531"/>
                <a:gd name="connsiteX15" fmla="*/ 614802 w 2789557"/>
                <a:gd name="connsiteY15" fmla="*/ 1183867 h 1850531"/>
                <a:gd name="connsiteX16" fmla="*/ 0 w 2789557"/>
                <a:gd name="connsiteY16" fmla="*/ 670366 h 1850531"/>
                <a:gd name="connsiteX17" fmla="*/ 0 w 2789557"/>
                <a:gd name="connsiteY17" fmla="*/ 619184 h 1850531"/>
                <a:gd name="connsiteX18" fmla="*/ 1394779 w 2789557"/>
                <a:gd name="connsiteY18" fmla="*/ 0 h 1850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89557" h="1850531">
                  <a:moveTo>
                    <a:pt x="1394779" y="0"/>
                  </a:moveTo>
                  <a:cubicBezTo>
                    <a:pt x="2165418" y="0"/>
                    <a:pt x="2789557" y="276976"/>
                    <a:pt x="2789557" y="619184"/>
                  </a:cubicBezTo>
                  <a:lnTo>
                    <a:pt x="2789557" y="670366"/>
                  </a:lnTo>
                  <a:cubicBezTo>
                    <a:pt x="2789557" y="884246"/>
                    <a:pt x="2545753" y="1072645"/>
                    <a:pt x="2174755" y="1183867"/>
                  </a:cubicBezTo>
                  <a:lnTo>
                    <a:pt x="2134333" y="1193602"/>
                  </a:lnTo>
                  <a:lnTo>
                    <a:pt x="2122248" y="1201957"/>
                  </a:lnTo>
                  <a:cubicBezTo>
                    <a:pt x="1979188" y="1320144"/>
                    <a:pt x="1960971" y="1478091"/>
                    <a:pt x="1962725" y="1561513"/>
                  </a:cubicBezTo>
                  <a:cubicBezTo>
                    <a:pt x="1962725" y="1576563"/>
                    <a:pt x="1964733" y="1591617"/>
                    <a:pt x="1966742" y="1606670"/>
                  </a:cubicBezTo>
                  <a:lnTo>
                    <a:pt x="1966742" y="1618712"/>
                  </a:lnTo>
                  <a:cubicBezTo>
                    <a:pt x="1966742" y="1747167"/>
                    <a:pt x="1710863" y="1850531"/>
                    <a:pt x="1394781" y="1850531"/>
                  </a:cubicBezTo>
                  <a:cubicBezTo>
                    <a:pt x="1078698" y="1850531"/>
                    <a:pt x="822820" y="1747167"/>
                    <a:pt x="822820" y="1618712"/>
                  </a:cubicBezTo>
                  <a:cubicBezTo>
                    <a:pt x="822820" y="1614699"/>
                    <a:pt x="820812" y="1621724"/>
                    <a:pt x="822820" y="1606670"/>
                  </a:cubicBezTo>
                  <a:cubicBezTo>
                    <a:pt x="824828" y="1591617"/>
                    <a:pt x="826833" y="1576563"/>
                    <a:pt x="826833" y="1561513"/>
                  </a:cubicBezTo>
                  <a:cubicBezTo>
                    <a:pt x="827712" y="1478970"/>
                    <a:pt x="809383" y="1320364"/>
                    <a:pt x="666982" y="1201998"/>
                  </a:cubicBezTo>
                  <a:lnTo>
                    <a:pt x="654735" y="1193484"/>
                  </a:lnTo>
                  <a:lnTo>
                    <a:pt x="614802" y="1183867"/>
                  </a:lnTo>
                  <a:cubicBezTo>
                    <a:pt x="243805" y="1072645"/>
                    <a:pt x="0" y="884246"/>
                    <a:pt x="0" y="670366"/>
                  </a:cubicBezTo>
                  <a:lnTo>
                    <a:pt x="0" y="619184"/>
                  </a:lnTo>
                  <a:cubicBezTo>
                    <a:pt x="0" y="276976"/>
                    <a:pt x="624140" y="0"/>
                    <a:pt x="139477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AD8C1500-AA37-6131-8D82-0ED3C23913D2}"/>
                </a:ext>
              </a:extLst>
            </p:cNvPr>
            <p:cNvSpPr/>
            <p:nvPr/>
          </p:nvSpPr>
          <p:spPr>
            <a:xfrm>
              <a:off x="7740237" y="1004612"/>
              <a:ext cx="3599724" cy="1598027"/>
            </a:xfrm>
            <a:custGeom>
              <a:avLst/>
              <a:gdLst>
                <a:gd name="connsiteX0" fmla="*/ 805716 w 805716"/>
                <a:gd name="connsiteY0" fmla="*/ 178841 h 357682"/>
                <a:gd name="connsiteX1" fmla="*/ 402858 w 805716"/>
                <a:gd name="connsiteY1" fmla="*/ 357683 h 357682"/>
                <a:gd name="connsiteX2" fmla="*/ 0 w 805716"/>
                <a:gd name="connsiteY2" fmla="*/ 178841 h 357682"/>
                <a:gd name="connsiteX3" fmla="*/ 402858 w 805716"/>
                <a:gd name="connsiteY3" fmla="*/ 0 h 357682"/>
                <a:gd name="connsiteX4" fmla="*/ 805716 w 805716"/>
                <a:gd name="connsiteY4" fmla="*/ 178841 h 357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716" h="357682">
                  <a:moveTo>
                    <a:pt x="805716" y="178841"/>
                  </a:moveTo>
                  <a:cubicBezTo>
                    <a:pt x="805716" y="277613"/>
                    <a:pt x="625350" y="357683"/>
                    <a:pt x="402858" y="357683"/>
                  </a:cubicBezTo>
                  <a:cubicBezTo>
                    <a:pt x="180366" y="357683"/>
                    <a:pt x="0" y="277613"/>
                    <a:pt x="0" y="178841"/>
                  </a:cubicBezTo>
                  <a:cubicBezTo>
                    <a:pt x="0" y="80070"/>
                    <a:pt x="180366" y="0"/>
                    <a:pt x="402858" y="0"/>
                  </a:cubicBezTo>
                  <a:cubicBezTo>
                    <a:pt x="625350" y="0"/>
                    <a:pt x="805716" y="80070"/>
                    <a:pt x="805716" y="178841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7F118C57-9F6D-935E-41AF-B2686B76D35B}"/>
                </a:ext>
              </a:extLst>
            </p:cNvPr>
            <p:cNvSpPr/>
            <p:nvPr/>
          </p:nvSpPr>
          <p:spPr>
            <a:xfrm>
              <a:off x="8431695" y="1377571"/>
              <a:ext cx="2216808" cy="805487"/>
            </a:xfrm>
            <a:custGeom>
              <a:avLst/>
              <a:gdLst>
                <a:gd name="connsiteX0" fmla="*/ 496182 w 496182"/>
                <a:gd name="connsiteY0" fmla="*/ 90145 h 180290"/>
                <a:gd name="connsiteX1" fmla="*/ 248091 w 496182"/>
                <a:gd name="connsiteY1" fmla="*/ 180291 h 180290"/>
                <a:gd name="connsiteX2" fmla="*/ 0 w 496182"/>
                <a:gd name="connsiteY2" fmla="*/ 90145 h 180290"/>
                <a:gd name="connsiteX3" fmla="*/ 248091 w 496182"/>
                <a:gd name="connsiteY3" fmla="*/ 0 h 180290"/>
                <a:gd name="connsiteX4" fmla="*/ 496182 w 496182"/>
                <a:gd name="connsiteY4" fmla="*/ 90145 h 18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182" h="180290">
                  <a:moveTo>
                    <a:pt x="496182" y="90145"/>
                  </a:moveTo>
                  <a:cubicBezTo>
                    <a:pt x="496182" y="139931"/>
                    <a:pt x="385108" y="180291"/>
                    <a:pt x="248091" y="180291"/>
                  </a:cubicBezTo>
                  <a:cubicBezTo>
                    <a:pt x="111074" y="180291"/>
                    <a:pt x="0" y="139931"/>
                    <a:pt x="0" y="90145"/>
                  </a:cubicBezTo>
                  <a:cubicBezTo>
                    <a:pt x="0" y="40359"/>
                    <a:pt x="111074" y="0"/>
                    <a:pt x="248091" y="0"/>
                  </a:cubicBezTo>
                  <a:cubicBezTo>
                    <a:pt x="385108" y="0"/>
                    <a:pt x="496182" y="40359"/>
                    <a:pt x="496182" y="90145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  <a:alpha val="60000"/>
                  </a:schemeClr>
                </a:gs>
                <a:gs pos="67000">
                  <a:schemeClr val="accent2">
                    <a:lumMod val="75000"/>
                  </a:schemeClr>
                </a:gs>
              </a:gsLst>
              <a:lin ang="54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D5636E53-0CCD-5145-35CE-AC7430AA0AD8}"/>
                </a:ext>
              </a:extLst>
            </p:cNvPr>
            <p:cNvSpPr/>
            <p:nvPr/>
          </p:nvSpPr>
          <p:spPr>
            <a:xfrm>
              <a:off x="9471440" y="559132"/>
              <a:ext cx="137317" cy="1129563"/>
            </a:xfrm>
            <a:custGeom>
              <a:avLst/>
              <a:gdLst>
                <a:gd name="connsiteX0" fmla="*/ 28700 w 30735"/>
                <a:gd name="connsiteY0" fmla="*/ 235363 h 252827"/>
                <a:gd name="connsiteX1" fmla="*/ 19425 w 30735"/>
                <a:gd name="connsiteY1" fmla="*/ 237392 h 252827"/>
                <a:gd name="connsiteX2" fmla="*/ 27250 w 30735"/>
                <a:gd name="connsiteY2" fmla="*/ 11884 h 252827"/>
                <a:gd name="connsiteX3" fmla="*/ 15657 w 30735"/>
                <a:gd name="connsiteY3" fmla="*/ 0 h 252827"/>
                <a:gd name="connsiteX4" fmla="*/ 4064 w 30735"/>
                <a:gd name="connsiteY4" fmla="*/ 11884 h 252827"/>
                <a:gd name="connsiteX5" fmla="*/ 11890 w 30735"/>
                <a:gd name="connsiteY5" fmla="*/ 237392 h 252827"/>
                <a:gd name="connsiteX6" fmla="*/ 2615 w 30735"/>
                <a:gd name="connsiteY6" fmla="*/ 235363 h 252827"/>
                <a:gd name="connsiteX7" fmla="*/ 587 w 30735"/>
                <a:gd name="connsiteY7" fmla="*/ 238842 h 252827"/>
                <a:gd name="connsiteX8" fmla="*/ 13918 w 30735"/>
                <a:gd name="connsiteY8" fmla="*/ 252175 h 252827"/>
                <a:gd name="connsiteX9" fmla="*/ 16817 w 30735"/>
                <a:gd name="connsiteY9" fmla="*/ 252175 h 252827"/>
                <a:gd name="connsiteX10" fmla="*/ 30149 w 30735"/>
                <a:gd name="connsiteY10" fmla="*/ 238842 h 252827"/>
                <a:gd name="connsiteX11" fmla="*/ 28120 w 30735"/>
                <a:gd name="connsiteY11" fmla="*/ 235363 h 252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735" h="252827">
                  <a:moveTo>
                    <a:pt x="28700" y="235363"/>
                  </a:moveTo>
                  <a:lnTo>
                    <a:pt x="19425" y="237392"/>
                  </a:lnTo>
                  <a:lnTo>
                    <a:pt x="27250" y="11884"/>
                  </a:lnTo>
                  <a:cubicBezTo>
                    <a:pt x="27250" y="5507"/>
                    <a:pt x="22323" y="0"/>
                    <a:pt x="15657" y="0"/>
                  </a:cubicBezTo>
                  <a:cubicBezTo>
                    <a:pt x="8992" y="0"/>
                    <a:pt x="4064" y="5507"/>
                    <a:pt x="4064" y="11884"/>
                  </a:cubicBezTo>
                  <a:lnTo>
                    <a:pt x="11890" y="237392"/>
                  </a:lnTo>
                  <a:lnTo>
                    <a:pt x="2615" y="235363"/>
                  </a:lnTo>
                  <a:cubicBezTo>
                    <a:pt x="587" y="234784"/>
                    <a:pt x="-863" y="237392"/>
                    <a:pt x="587" y="238842"/>
                  </a:cubicBezTo>
                  <a:lnTo>
                    <a:pt x="13918" y="252175"/>
                  </a:lnTo>
                  <a:cubicBezTo>
                    <a:pt x="14788" y="253045"/>
                    <a:pt x="16237" y="253045"/>
                    <a:pt x="16817" y="252175"/>
                  </a:cubicBezTo>
                  <a:lnTo>
                    <a:pt x="30149" y="238842"/>
                  </a:lnTo>
                  <a:cubicBezTo>
                    <a:pt x="31598" y="237392"/>
                    <a:pt x="30149" y="234784"/>
                    <a:pt x="28120" y="235363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6E48418F-2397-A2D2-41E9-BBE36246C77C}"/>
                </a:ext>
              </a:extLst>
            </p:cNvPr>
            <p:cNvSpPr/>
            <p:nvPr/>
          </p:nvSpPr>
          <p:spPr>
            <a:xfrm>
              <a:off x="10070622" y="1082147"/>
              <a:ext cx="1576477" cy="805706"/>
            </a:xfrm>
            <a:custGeom>
              <a:avLst/>
              <a:gdLst>
                <a:gd name="connsiteX0" fmla="*/ 351351 w 352858"/>
                <a:gd name="connsiteY0" fmla="*/ 3515 h 180339"/>
                <a:gd name="connsiteX1" fmla="*/ 343816 w 352858"/>
                <a:gd name="connsiteY1" fmla="*/ 37 h 180339"/>
                <a:gd name="connsiteX2" fmla="*/ 12834 w 352858"/>
                <a:gd name="connsiteY2" fmla="*/ 164965 h 180339"/>
                <a:gd name="connsiteX3" fmla="*/ 2980 w 352858"/>
                <a:gd name="connsiteY3" fmla="*/ 160617 h 180339"/>
                <a:gd name="connsiteX4" fmla="*/ 372 w 352858"/>
                <a:gd name="connsiteY4" fmla="*/ 163806 h 180339"/>
                <a:gd name="connsiteX5" fmla="*/ 10806 w 352858"/>
                <a:gd name="connsiteY5" fmla="*/ 179458 h 180339"/>
                <a:gd name="connsiteX6" fmla="*/ 13704 w 352858"/>
                <a:gd name="connsiteY6" fmla="*/ 180037 h 180339"/>
                <a:gd name="connsiteX7" fmla="*/ 29355 w 352858"/>
                <a:gd name="connsiteY7" fmla="*/ 169603 h 180339"/>
                <a:gd name="connsiteX8" fmla="*/ 28195 w 352858"/>
                <a:gd name="connsiteY8" fmla="*/ 165545 h 180339"/>
                <a:gd name="connsiteX9" fmla="*/ 18051 w 352858"/>
                <a:gd name="connsiteY9" fmla="*/ 165545 h 180339"/>
                <a:gd name="connsiteX10" fmla="*/ 344395 w 352858"/>
                <a:gd name="connsiteY10" fmla="*/ 17138 h 180339"/>
                <a:gd name="connsiteX11" fmla="*/ 351062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351351" y="3515"/>
                  </a:moveTo>
                  <a:cubicBezTo>
                    <a:pt x="349613" y="1196"/>
                    <a:pt x="346714" y="-253"/>
                    <a:pt x="343816" y="37"/>
                  </a:cubicBezTo>
                  <a:cubicBezTo>
                    <a:pt x="58627" y="15399"/>
                    <a:pt x="16892" y="147574"/>
                    <a:pt x="12834" y="164965"/>
                  </a:cubicBezTo>
                  <a:lnTo>
                    <a:pt x="2980" y="160617"/>
                  </a:lnTo>
                  <a:cubicBezTo>
                    <a:pt x="952" y="159748"/>
                    <a:pt x="-787" y="162066"/>
                    <a:pt x="372" y="163806"/>
                  </a:cubicBezTo>
                  <a:lnTo>
                    <a:pt x="10806" y="179458"/>
                  </a:lnTo>
                  <a:cubicBezTo>
                    <a:pt x="11385" y="180327"/>
                    <a:pt x="12834" y="180617"/>
                    <a:pt x="13704" y="180037"/>
                  </a:cubicBezTo>
                  <a:lnTo>
                    <a:pt x="29355" y="169603"/>
                  </a:lnTo>
                  <a:cubicBezTo>
                    <a:pt x="31094" y="168443"/>
                    <a:pt x="30224" y="165545"/>
                    <a:pt x="28195" y="165545"/>
                  </a:cubicBezTo>
                  <a:lnTo>
                    <a:pt x="18051" y="165545"/>
                  </a:lnTo>
                  <a:cubicBezTo>
                    <a:pt x="22978" y="149313"/>
                    <a:pt x="69351" y="22066"/>
                    <a:pt x="344395" y="17138"/>
                  </a:cubicBezTo>
                  <a:cubicBezTo>
                    <a:pt x="351351" y="17138"/>
                    <a:pt x="355409" y="9022"/>
                    <a:pt x="351062" y="3225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F5A9467D-250A-43C5-1991-2EBAD03B66AB}"/>
                </a:ext>
              </a:extLst>
            </p:cNvPr>
            <p:cNvSpPr/>
            <p:nvPr/>
          </p:nvSpPr>
          <p:spPr>
            <a:xfrm>
              <a:off x="7426619" y="1082147"/>
              <a:ext cx="1576477" cy="805706"/>
            </a:xfrm>
            <a:custGeom>
              <a:avLst/>
              <a:gdLst>
                <a:gd name="connsiteX0" fmla="*/ 1507 w 352858"/>
                <a:gd name="connsiteY0" fmla="*/ 3515 h 180339"/>
                <a:gd name="connsiteX1" fmla="*/ 9042 w 352858"/>
                <a:gd name="connsiteY1" fmla="*/ 37 h 180339"/>
                <a:gd name="connsiteX2" fmla="*/ 340023 w 352858"/>
                <a:gd name="connsiteY2" fmla="*/ 164965 h 180339"/>
                <a:gd name="connsiteX3" fmla="*/ 349878 w 352858"/>
                <a:gd name="connsiteY3" fmla="*/ 160617 h 180339"/>
                <a:gd name="connsiteX4" fmla="*/ 352486 w 352858"/>
                <a:gd name="connsiteY4" fmla="*/ 163806 h 180339"/>
                <a:gd name="connsiteX5" fmla="*/ 342052 w 352858"/>
                <a:gd name="connsiteY5" fmla="*/ 179458 h 180339"/>
                <a:gd name="connsiteX6" fmla="*/ 339154 w 352858"/>
                <a:gd name="connsiteY6" fmla="*/ 180037 h 180339"/>
                <a:gd name="connsiteX7" fmla="*/ 323503 w 352858"/>
                <a:gd name="connsiteY7" fmla="*/ 169603 h 180339"/>
                <a:gd name="connsiteX8" fmla="*/ 324663 w 352858"/>
                <a:gd name="connsiteY8" fmla="*/ 165545 h 180339"/>
                <a:gd name="connsiteX9" fmla="*/ 334807 w 352858"/>
                <a:gd name="connsiteY9" fmla="*/ 165545 h 180339"/>
                <a:gd name="connsiteX10" fmla="*/ 8463 w 352858"/>
                <a:gd name="connsiteY10" fmla="*/ 17138 h 180339"/>
                <a:gd name="connsiteX11" fmla="*/ 1796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1507" y="3515"/>
                  </a:moveTo>
                  <a:cubicBezTo>
                    <a:pt x="3246" y="1196"/>
                    <a:pt x="6144" y="-253"/>
                    <a:pt x="9042" y="37"/>
                  </a:cubicBezTo>
                  <a:cubicBezTo>
                    <a:pt x="294231" y="15399"/>
                    <a:pt x="335966" y="147574"/>
                    <a:pt x="340023" y="164965"/>
                  </a:cubicBezTo>
                  <a:lnTo>
                    <a:pt x="349878" y="160617"/>
                  </a:lnTo>
                  <a:cubicBezTo>
                    <a:pt x="351906" y="159748"/>
                    <a:pt x="353645" y="162066"/>
                    <a:pt x="352486" y="163806"/>
                  </a:cubicBezTo>
                  <a:lnTo>
                    <a:pt x="342052" y="179458"/>
                  </a:lnTo>
                  <a:cubicBezTo>
                    <a:pt x="341473" y="180327"/>
                    <a:pt x="340023" y="180617"/>
                    <a:pt x="339154" y="180037"/>
                  </a:cubicBezTo>
                  <a:lnTo>
                    <a:pt x="323503" y="169603"/>
                  </a:lnTo>
                  <a:cubicBezTo>
                    <a:pt x="321764" y="168443"/>
                    <a:pt x="322634" y="165545"/>
                    <a:pt x="324663" y="165545"/>
                  </a:cubicBezTo>
                  <a:lnTo>
                    <a:pt x="334807" y="165545"/>
                  </a:lnTo>
                  <a:cubicBezTo>
                    <a:pt x="329879" y="149313"/>
                    <a:pt x="283507" y="22066"/>
                    <a:pt x="8463" y="17138"/>
                  </a:cubicBezTo>
                  <a:cubicBezTo>
                    <a:pt x="1507" y="17138"/>
                    <a:pt x="-2551" y="9022"/>
                    <a:pt x="1796" y="3225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06871EA-F492-AA96-E0F8-0F8C145B34C8}"/>
                </a:ext>
              </a:extLst>
            </p:cNvPr>
            <p:cNvSpPr txBox="1"/>
            <p:nvPr/>
          </p:nvSpPr>
          <p:spPr>
            <a:xfrm>
              <a:off x="9080109" y="2730292"/>
              <a:ext cx="913501" cy="43688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C904639-59F3-7414-73E3-BAB464D0020D}"/>
                </a:ext>
              </a:extLst>
            </p:cNvPr>
            <p:cNvSpPr txBox="1"/>
            <p:nvPr/>
          </p:nvSpPr>
          <p:spPr>
            <a:xfrm>
              <a:off x="9080109" y="3894397"/>
              <a:ext cx="913501" cy="43688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D612AE2-1BBC-B6F7-171B-8C90227C8B68}"/>
                </a:ext>
              </a:extLst>
            </p:cNvPr>
            <p:cNvSpPr txBox="1"/>
            <p:nvPr/>
          </p:nvSpPr>
          <p:spPr>
            <a:xfrm>
              <a:off x="9080109" y="4880453"/>
              <a:ext cx="913501" cy="43688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223CB05-817A-2636-3594-70167297D39A}"/>
                </a:ext>
              </a:extLst>
            </p:cNvPr>
            <p:cNvSpPr txBox="1"/>
            <p:nvPr/>
          </p:nvSpPr>
          <p:spPr>
            <a:xfrm>
              <a:off x="9080109" y="5687127"/>
              <a:ext cx="913501" cy="3177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8839D2E-16BD-C8B5-38DF-B7FE56DE9604}"/>
                </a:ext>
              </a:extLst>
            </p:cNvPr>
            <p:cNvSpPr/>
            <p:nvPr/>
          </p:nvSpPr>
          <p:spPr>
            <a:xfrm>
              <a:off x="9297982" y="6149805"/>
              <a:ext cx="477754" cy="478772"/>
            </a:xfrm>
            <a:custGeom>
              <a:avLst/>
              <a:gdLst>
                <a:gd name="connsiteX0" fmla="*/ 235256 w 370229"/>
                <a:gd name="connsiteY0" fmla="*/ 0 h 371018"/>
                <a:gd name="connsiteX1" fmla="*/ 228961 w 370229"/>
                <a:gd name="connsiteY1" fmla="*/ 186256 h 371018"/>
                <a:gd name="connsiteX2" fmla="*/ 339110 w 370229"/>
                <a:gd name="connsiteY2" fmla="*/ 161656 h 371018"/>
                <a:gd name="connsiteX3" fmla="*/ 362637 w 370229"/>
                <a:gd name="connsiteY3" fmla="*/ 204440 h 371018"/>
                <a:gd name="connsiteX4" fmla="*/ 203294 w 370229"/>
                <a:gd name="connsiteY4" fmla="*/ 363798 h 371018"/>
                <a:gd name="connsiteX5" fmla="*/ 166934 w 370229"/>
                <a:gd name="connsiteY5" fmla="*/ 363798 h 371018"/>
                <a:gd name="connsiteX6" fmla="*/ 7591 w 370229"/>
                <a:gd name="connsiteY6" fmla="*/ 204440 h 371018"/>
                <a:gd name="connsiteX7" fmla="*/ 31118 w 370229"/>
                <a:gd name="connsiteY7" fmla="*/ 161656 h 371018"/>
                <a:gd name="connsiteX8" fmla="*/ 141267 w 370229"/>
                <a:gd name="connsiteY8" fmla="*/ 186256 h 371018"/>
                <a:gd name="connsiteX9" fmla="*/ 134974 w 370229"/>
                <a:gd name="connsiteY9" fmla="*/ 0 h 371018"/>
                <a:gd name="connsiteX10" fmla="*/ 185114 w 370229"/>
                <a:gd name="connsiteY10" fmla="*/ 2041 h 37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0229" h="371018">
                  <a:moveTo>
                    <a:pt x="235256" y="0"/>
                  </a:moveTo>
                  <a:lnTo>
                    <a:pt x="228961" y="186256"/>
                  </a:lnTo>
                  <a:lnTo>
                    <a:pt x="339110" y="161656"/>
                  </a:lnTo>
                  <a:cubicBezTo>
                    <a:pt x="363707" y="156309"/>
                    <a:pt x="380821" y="186256"/>
                    <a:pt x="362637" y="204440"/>
                  </a:cubicBezTo>
                  <a:lnTo>
                    <a:pt x="203294" y="363798"/>
                  </a:lnTo>
                  <a:cubicBezTo>
                    <a:pt x="192601" y="373425"/>
                    <a:pt x="176561" y="373425"/>
                    <a:pt x="166934" y="363798"/>
                  </a:cubicBezTo>
                  <a:lnTo>
                    <a:pt x="7591" y="204440"/>
                  </a:lnTo>
                  <a:cubicBezTo>
                    <a:pt x="-10589" y="186256"/>
                    <a:pt x="6521" y="156309"/>
                    <a:pt x="31118" y="161656"/>
                  </a:cubicBezTo>
                  <a:lnTo>
                    <a:pt x="141267" y="186256"/>
                  </a:lnTo>
                  <a:lnTo>
                    <a:pt x="134974" y="0"/>
                  </a:lnTo>
                  <a:lnTo>
                    <a:pt x="185114" y="2041"/>
                  </a:ln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507ACD58-4A55-BA9F-DD1E-F29B3753DEDF}"/>
              </a:ext>
            </a:extLst>
          </p:cNvPr>
          <p:cNvSpPr txBox="1"/>
          <p:nvPr/>
        </p:nvSpPr>
        <p:spPr>
          <a:xfrm>
            <a:off x="6986662" y="542807"/>
            <a:ext cx="1385636" cy="400110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r"/>
            <a:r>
              <a:rPr lang="en-US" sz="20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8E2047B-F842-530E-2C38-A626CFF51313}"/>
              </a:ext>
            </a:extLst>
          </p:cNvPr>
          <p:cNvSpPr txBox="1"/>
          <p:nvPr/>
        </p:nvSpPr>
        <p:spPr>
          <a:xfrm>
            <a:off x="10697883" y="542807"/>
            <a:ext cx="1385636" cy="400110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accent6"/>
                </a:solidFill>
              </a:rPr>
              <a:t>Lorem Ipsum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A9FB46E-E480-650A-9BDE-9F9C7F8CC936}"/>
              </a:ext>
            </a:extLst>
          </p:cNvPr>
          <p:cNvGrpSpPr/>
          <p:nvPr/>
        </p:nvGrpSpPr>
        <p:grpSpPr>
          <a:xfrm>
            <a:off x="1105657" y="4217374"/>
            <a:ext cx="5596128" cy="846385"/>
            <a:chOff x="1105657" y="2180554"/>
            <a:chExt cx="5596128" cy="846385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28E346D-6E31-4A5A-71C3-4359B4823FC6}"/>
                </a:ext>
              </a:extLst>
            </p:cNvPr>
            <p:cNvSpPr txBox="1"/>
            <p:nvPr/>
          </p:nvSpPr>
          <p:spPr>
            <a:xfrm>
              <a:off x="1105657" y="2180554"/>
              <a:ext cx="5596128" cy="40011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 wrap="square" lIns="91440" rIns="91440" rtlCol="0" anchor="ctr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03. 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5A100A7-29CF-B77F-A33D-937F156CE0EC}"/>
                </a:ext>
              </a:extLst>
            </p:cNvPr>
            <p:cNvSpPr txBox="1"/>
            <p:nvPr/>
          </p:nvSpPr>
          <p:spPr>
            <a:xfrm>
              <a:off x="1105657" y="2596052"/>
              <a:ext cx="5596128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DCEA9AE-04FD-3E21-AA92-CE77CD86B364}"/>
              </a:ext>
            </a:extLst>
          </p:cNvPr>
          <p:cNvGrpSpPr/>
          <p:nvPr/>
        </p:nvGrpSpPr>
        <p:grpSpPr>
          <a:xfrm>
            <a:off x="1105657" y="2069876"/>
            <a:ext cx="5596128" cy="846385"/>
            <a:chOff x="1105657" y="4217053"/>
            <a:chExt cx="5596128" cy="846385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CE7543C-7F09-959A-625E-919BB9026AB0}"/>
                </a:ext>
              </a:extLst>
            </p:cNvPr>
            <p:cNvSpPr txBox="1"/>
            <p:nvPr/>
          </p:nvSpPr>
          <p:spPr>
            <a:xfrm>
              <a:off x="1105657" y="4217053"/>
              <a:ext cx="5596128" cy="400110"/>
            </a:xfrm>
            <a:prstGeom prst="rect">
              <a:avLst/>
            </a:prstGeom>
            <a:solidFill>
              <a:schemeClr val="accent2">
                <a:alpha val="20000"/>
              </a:schemeClr>
            </a:solidFill>
          </p:spPr>
          <p:txBody>
            <a:bodyPr wrap="square" lIns="91440" rIns="91440" rtlCol="0" anchor="ctr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01. 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212AB3A-7734-9D04-9C8F-23CAFA27B15E}"/>
                </a:ext>
              </a:extLst>
            </p:cNvPr>
            <p:cNvSpPr txBox="1"/>
            <p:nvPr/>
          </p:nvSpPr>
          <p:spPr>
            <a:xfrm>
              <a:off x="1105657" y="4632551"/>
              <a:ext cx="5596128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D073B4A-8A08-22B4-4B0D-6D2F58F4C0C7}"/>
              </a:ext>
            </a:extLst>
          </p:cNvPr>
          <p:cNvGrpSpPr/>
          <p:nvPr/>
        </p:nvGrpSpPr>
        <p:grpSpPr>
          <a:xfrm>
            <a:off x="1105657" y="5291122"/>
            <a:ext cx="5596128" cy="846385"/>
            <a:chOff x="1105657" y="3198799"/>
            <a:chExt cx="5596128" cy="846385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24E5E40-602F-D3A9-0243-C0BA10DF6272}"/>
                </a:ext>
              </a:extLst>
            </p:cNvPr>
            <p:cNvSpPr txBox="1"/>
            <p:nvPr/>
          </p:nvSpPr>
          <p:spPr>
            <a:xfrm>
              <a:off x="1105657" y="3198799"/>
              <a:ext cx="5596128" cy="400110"/>
            </a:xfrm>
            <a:prstGeom prst="rect">
              <a:avLst/>
            </a:prstGeom>
            <a:solidFill>
              <a:schemeClr val="accent4">
                <a:alpha val="20000"/>
              </a:schemeClr>
            </a:solidFill>
          </p:spPr>
          <p:txBody>
            <a:bodyPr wrap="square" lIns="0" rIns="91440" rtlCol="0" anchor="ctr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04. 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BEF9FAA-C4EA-CEB9-431C-941542F51F96}"/>
                </a:ext>
              </a:extLst>
            </p:cNvPr>
            <p:cNvSpPr txBox="1"/>
            <p:nvPr/>
          </p:nvSpPr>
          <p:spPr>
            <a:xfrm>
              <a:off x="1105657" y="3614297"/>
              <a:ext cx="5596128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7F86984-D5C6-4E5D-C984-BAE46A9E1178}"/>
              </a:ext>
            </a:extLst>
          </p:cNvPr>
          <p:cNvGrpSpPr/>
          <p:nvPr/>
        </p:nvGrpSpPr>
        <p:grpSpPr>
          <a:xfrm>
            <a:off x="1109472" y="3143625"/>
            <a:ext cx="5596128" cy="846385"/>
            <a:chOff x="1109472" y="5170769"/>
            <a:chExt cx="5596128" cy="846385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0FFB342-3A2A-23CD-C012-AF7532005358}"/>
                </a:ext>
              </a:extLst>
            </p:cNvPr>
            <p:cNvSpPr txBox="1"/>
            <p:nvPr/>
          </p:nvSpPr>
          <p:spPr>
            <a:xfrm>
              <a:off x="1109472" y="5170769"/>
              <a:ext cx="5596128" cy="400110"/>
            </a:xfrm>
            <a:prstGeom prst="rect">
              <a:avLst/>
            </a:prstGeom>
            <a:solidFill>
              <a:schemeClr val="accent5">
                <a:alpha val="20000"/>
              </a:schemeClr>
            </a:solidFill>
          </p:spPr>
          <p:txBody>
            <a:bodyPr wrap="square" lIns="0" rIns="91440" rtlCol="0" anchor="ctr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8DC4D57-E4A9-134A-4885-DD581E3B9D42}"/>
                </a:ext>
              </a:extLst>
            </p:cNvPr>
            <p:cNvSpPr txBox="1"/>
            <p:nvPr/>
          </p:nvSpPr>
          <p:spPr>
            <a:xfrm>
              <a:off x="1109472" y="5586267"/>
              <a:ext cx="5596128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7586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Decision Funnel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1519C1B-FF91-A14A-8E54-4A1088C666C3}"/>
              </a:ext>
            </a:extLst>
          </p:cNvPr>
          <p:cNvGrpSpPr/>
          <p:nvPr/>
        </p:nvGrpSpPr>
        <p:grpSpPr>
          <a:xfrm>
            <a:off x="7426619" y="42953"/>
            <a:ext cx="4220480" cy="6585624"/>
            <a:chOff x="7426619" y="42953"/>
            <a:chExt cx="4220480" cy="6585624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419B4E8-BFDF-3D99-E9C0-F8CBB64ECFE4}"/>
                </a:ext>
              </a:extLst>
            </p:cNvPr>
            <p:cNvSpPr/>
            <p:nvPr/>
          </p:nvSpPr>
          <p:spPr>
            <a:xfrm>
              <a:off x="8537874" y="4734212"/>
              <a:ext cx="2004455" cy="1331258"/>
            </a:xfrm>
            <a:custGeom>
              <a:avLst/>
              <a:gdLst>
                <a:gd name="connsiteX0" fmla="*/ 776661 w 1553325"/>
                <a:gd name="connsiteY0" fmla="*/ 0 h 1031640"/>
                <a:gd name="connsiteX1" fmla="*/ 1553325 w 1553325"/>
                <a:gd name="connsiteY1" fmla="*/ 345216 h 1031640"/>
                <a:gd name="connsiteX2" fmla="*/ 1553325 w 1553325"/>
                <a:gd name="connsiteY2" fmla="*/ 374320 h 1031640"/>
                <a:gd name="connsiteX3" fmla="*/ 1210694 w 1553325"/>
                <a:gd name="connsiteY3" fmla="*/ 660585 h 1031640"/>
                <a:gd name="connsiteX4" fmla="*/ 1195644 w 1553325"/>
                <a:gd name="connsiteY4" fmla="*/ 664216 h 1031640"/>
                <a:gd name="connsiteX5" fmla="*/ 1153015 w 1553325"/>
                <a:gd name="connsiteY5" fmla="*/ 699172 h 1031640"/>
                <a:gd name="connsiteX6" fmla="*/ 1093749 w 1553325"/>
                <a:gd name="connsiteY6" fmla="*/ 870073 h 1031640"/>
                <a:gd name="connsiteX7" fmla="*/ 1095757 w 1553325"/>
                <a:gd name="connsiteY7" fmla="*/ 895160 h 1031640"/>
                <a:gd name="connsiteX8" fmla="*/ 1095757 w 1553325"/>
                <a:gd name="connsiteY8" fmla="*/ 902185 h 1031640"/>
                <a:gd name="connsiteX9" fmla="*/ 776662 w 1553325"/>
                <a:gd name="connsiteY9" fmla="*/ 1031640 h 1031640"/>
                <a:gd name="connsiteX10" fmla="*/ 457568 w 1553325"/>
                <a:gd name="connsiteY10" fmla="*/ 902185 h 1031640"/>
                <a:gd name="connsiteX11" fmla="*/ 457568 w 1553325"/>
                <a:gd name="connsiteY11" fmla="*/ 895160 h 1031640"/>
                <a:gd name="connsiteX12" fmla="*/ 459576 w 1553325"/>
                <a:gd name="connsiteY12" fmla="*/ 870073 h 1031640"/>
                <a:gd name="connsiteX13" fmla="*/ 400451 w 1553325"/>
                <a:gd name="connsiteY13" fmla="*/ 699314 h 1031640"/>
                <a:gd name="connsiteX14" fmla="*/ 357665 w 1553325"/>
                <a:gd name="connsiteY14" fmla="*/ 664212 h 1031640"/>
                <a:gd name="connsiteX15" fmla="*/ 342630 w 1553325"/>
                <a:gd name="connsiteY15" fmla="*/ 660585 h 1031640"/>
                <a:gd name="connsiteX16" fmla="*/ 0 w 1553325"/>
                <a:gd name="connsiteY16" fmla="*/ 374320 h 1031640"/>
                <a:gd name="connsiteX17" fmla="*/ 0 w 1553325"/>
                <a:gd name="connsiteY17" fmla="*/ 345216 h 1031640"/>
                <a:gd name="connsiteX18" fmla="*/ 776661 w 1553325"/>
                <a:gd name="connsiteY18" fmla="*/ 0 h 1031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553325" h="1031640">
                  <a:moveTo>
                    <a:pt x="776661" y="0"/>
                  </a:moveTo>
                  <a:cubicBezTo>
                    <a:pt x="1205130" y="0"/>
                    <a:pt x="1553325" y="154546"/>
                    <a:pt x="1553325" y="345216"/>
                  </a:cubicBezTo>
                  <a:lnTo>
                    <a:pt x="1553325" y="374320"/>
                  </a:lnTo>
                  <a:cubicBezTo>
                    <a:pt x="1553325" y="493491"/>
                    <a:pt x="1417311" y="598549"/>
                    <a:pt x="1210694" y="660585"/>
                  </a:cubicBezTo>
                  <a:lnTo>
                    <a:pt x="1195644" y="664216"/>
                  </a:lnTo>
                  <a:lnTo>
                    <a:pt x="1153015" y="699172"/>
                  </a:lnTo>
                  <a:cubicBezTo>
                    <a:pt x="1101087" y="759808"/>
                    <a:pt x="1093749" y="830181"/>
                    <a:pt x="1093749" y="870073"/>
                  </a:cubicBezTo>
                  <a:cubicBezTo>
                    <a:pt x="1093749" y="878099"/>
                    <a:pt x="1094753" y="887131"/>
                    <a:pt x="1095757" y="895160"/>
                  </a:cubicBezTo>
                  <a:lnTo>
                    <a:pt x="1095757" y="902185"/>
                  </a:lnTo>
                  <a:cubicBezTo>
                    <a:pt x="1095757" y="973437"/>
                    <a:pt x="953266" y="1031640"/>
                    <a:pt x="776662" y="1031640"/>
                  </a:cubicBezTo>
                  <a:cubicBezTo>
                    <a:pt x="600055" y="1031640"/>
                    <a:pt x="457568" y="973437"/>
                    <a:pt x="457568" y="902185"/>
                  </a:cubicBezTo>
                  <a:cubicBezTo>
                    <a:pt x="457568" y="899173"/>
                    <a:pt x="456564" y="903189"/>
                    <a:pt x="457568" y="895160"/>
                  </a:cubicBezTo>
                  <a:cubicBezTo>
                    <a:pt x="458572" y="887131"/>
                    <a:pt x="458572" y="922255"/>
                    <a:pt x="459576" y="870073"/>
                  </a:cubicBezTo>
                  <a:cubicBezTo>
                    <a:pt x="460329" y="830934"/>
                    <a:pt x="452615" y="760185"/>
                    <a:pt x="400451" y="699314"/>
                  </a:cubicBezTo>
                  <a:lnTo>
                    <a:pt x="357665" y="664212"/>
                  </a:lnTo>
                  <a:lnTo>
                    <a:pt x="342630" y="660585"/>
                  </a:lnTo>
                  <a:cubicBezTo>
                    <a:pt x="136014" y="598549"/>
                    <a:pt x="0" y="493491"/>
                    <a:pt x="0" y="374320"/>
                  </a:cubicBezTo>
                  <a:lnTo>
                    <a:pt x="0" y="345216"/>
                  </a:lnTo>
                  <a:cubicBezTo>
                    <a:pt x="0" y="154546"/>
                    <a:pt x="347191" y="0"/>
                    <a:pt x="776661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15FE7DE7-96D0-F160-1AE1-7765692E9A9F}"/>
                </a:ext>
              </a:extLst>
            </p:cNvPr>
            <p:cNvSpPr/>
            <p:nvPr/>
          </p:nvSpPr>
          <p:spPr>
            <a:xfrm>
              <a:off x="8537874" y="4734213"/>
              <a:ext cx="2004450" cy="890960"/>
            </a:xfrm>
            <a:custGeom>
              <a:avLst/>
              <a:gdLst>
                <a:gd name="connsiteX0" fmla="*/ 448651 w 448650"/>
                <a:gd name="connsiteY0" fmla="*/ 99710 h 199421"/>
                <a:gd name="connsiteX1" fmla="*/ 224325 w 448650"/>
                <a:gd name="connsiteY1" fmla="*/ 199421 h 199421"/>
                <a:gd name="connsiteX2" fmla="*/ 0 w 448650"/>
                <a:gd name="connsiteY2" fmla="*/ 99710 h 199421"/>
                <a:gd name="connsiteX3" fmla="*/ 224325 w 448650"/>
                <a:gd name="connsiteY3" fmla="*/ 0 h 199421"/>
                <a:gd name="connsiteX4" fmla="*/ 448651 w 448650"/>
                <a:gd name="connsiteY4" fmla="*/ 99710 h 199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8650" h="199421">
                  <a:moveTo>
                    <a:pt x="448651" y="99710"/>
                  </a:moveTo>
                  <a:cubicBezTo>
                    <a:pt x="448651" y="154779"/>
                    <a:pt x="348217" y="199421"/>
                    <a:pt x="224325" y="199421"/>
                  </a:cubicBezTo>
                  <a:cubicBezTo>
                    <a:pt x="100434" y="199421"/>
                    <a:pt x="0" y="154779"/>
                    <a:pt x="0" y="99710"/>
                  </a:cubicBezTo>
                  <a:cubicBezTo>
                    <a:pt x="0" y="44642"/>
                    <a:pt x="100434" y="0"/>
                    <a:pt x="224325" y="0"/>
                  </a:cubicBezTo>
                  <a:cubicBezTo>
                    <a:pt x="348217" y="0"/>
                    <a:pt x="448651" y="44642"/>
                    <a:pt x="448651" y="9971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CB6220BB-C8B6-D9E3-53B8-D5AD5BF94D82}"/>
                </a:ext>
              </a:extLst>
            </p:cNvPr>
            <p:cNvSpPr/>
            <p:nvPr/>
          </p:nvSpPr>
          <p:spPr>
            <a:xfrm>
              <a:off x="8984604" y="4914219"/>
              <a:ext cx="1110991" cy="492099"/>
            </a:xfrm>
            <a:custGeom>
              <a:avLst/>
              <a:gdLst>
                <a:gd name="connsiteX0" fmla="*/ 248671 w 248670"/>
                <a:gd name="connsiteY0" fmla="*/ 55073 h 110145"/>
                <a:gd name="connsiteX1" fmla="*/ 124335 w 248670"/>
                <a:gd name="connsiteY1" fmla="*/ 110145 h 110145"/>
                <a:gd name="connsiteX2" fmla="*/ 0 w 248670"/>
                <a:gd name="connsiteY2" fmla="*/ 55073 h 110145"/>
                <a:gd name="connsiteX3" fmla="*/ 124335 w 248670"/>
                <a:gd name="connsiteY3" fmla="*/ 0 h 110145"/>
                <a:gd name="connsiteX4" fmla="*/ 248671 w 248670"/>
                <a:gd name="connsiteY4" fmla="*/ 55073 h 110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670" h="110145">
                  <a:moveTo>
                    <a:pt x="248671" y="55073"/>
                  </a:moveTo>
                  <a:cubicBezTo>
                    <a:pt x="248671" y="85488"/>
                    <a:pt x="193004" y="110145"/>
                    <a:pt x="124335" y="110145"/>
                  </a:cubicBezTo>
                  <a:cubicBezTo>
                    <a:pt x="55667" y="110145"/>
                    <a:pt x="0" y="85488"/>
                    <a:pt x="0" y="55073"/>
                  </a:cubicBezTo>
                  <a:cubicBezTo>
                    <a:pt x="0" y="24657"/>
                    <a:pt x="55667" y="0"/>
                    <a:pt x="124335" y="0"/>
                  </a:cubicBezTo>
                  <a:cubicBezTo>
                    <a:pt x="193004" y="0"/>
                    <a:pt x="248671" y="24657"/>
                    <a:pt x="248671" y="5507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164F471-10B7-D330-4888-81B596F5D60F}"/>
                </a:ext>
              </a:extLst>
            </p:cNvPr>
            <p:cNvSpPr/>
            <p:nvPr/>
          </p:nvSpPr>
          <p:spPr>
            <a:xfrm>
              <a:off x="8303503" y="3726700"/>
              <a:ext cx="2473194" cy="1639470"/>
            </a:xfrm>
            <a:custGeom>
              <a:avLst/>
              <a:gdLst>
                <a:gd name="connsiteX0" fmla="*/ 958284 w 1916568"/>
                <a:gd name="connsiteY0" fmla="*/ 0 h 1270485"/>
                <a:gd name="connsiteX1" fmla="*/ 1916568 w 1916568"/>
                <a:gd name="connsiteY1" fmla="*/ 425502 h 1270485"/>
                <a:gd name="connsiteX2" fmla="*/ 1916568 w 1916568"/>
                <a:gd name="connsiteY2" fmla="*/ 460626 h 1270485"/>
                <a:gd name="connsiteX3" fmla="*/ 1494320 w 1916568"/>
                <a:gd name="connsiteY3" fmla="*/ 813414 h 1270485"/>
                <a:gd name="connsiteX4" fmla="*/ 1461077 w 1916568"/>
                <a:gd name="connsiteY4" fmla="*/ 821430 h 1270485"/>
                <a:gd name="connsiteX5" fmla="*/ 1456265 w 1916568"/>
                <a:gd name="connsiteY5" fmla="*/ 824779 h 1270485"/>
                <a:gd name="connsiteX6" fmla="*/ 1347118 w 1916568"/>
                <a:gd name="connsiteY6" fmla="*/ 1071786 h 1270485"/>
                <a:gd name="connsiteX7" fmla="*/ 1350126 w 1916568"/>
                <a:gd name="connsiteY7" fmla="*/ 1102894 h 1270485"/>
                <a:gd name="connsiteX8" fmla="*/ 1350126 w 1916568"/>
                <a:gd name="connsiteY8" fmla="*/ 1110923 h 1270485"/>
                <a:gd name="connsiteX9" fmla="*/ 957782 w 1916568"/>
                <a:gd name="connsiteY9" fmla="*/ 1270485 h 1270485"/>
                <a:gd name="connsiteX10" fmla="*/ 565437 w 1916568"/>
                <a:gd name="connsiteY10" fmla="*/ 1110923 h 1270485"/>
                <a:gd name="connsiteX11" fmla="*/ 565437 w 1916568"/>
                <a:gd name="connsiteY11" fmla="*/ 1102894 h 1270485"/>
                <a:gd name="connsiteX12" fmla="*/ 568449 w 1916568"/>
                <a:gd name="connsiteY12" fmla="*/ 1071786 h 1270485"/>
                <a:gd name="connsiteX13" fmla="*/ 459342 w 1916568"/>
                <a:gd name="connsiteY13" fmla="*/ 824779 h 1270485"/>
                <a:gd name="connsiteX14" fmla="*/ 454014 w 1916568"/>
                <a:gd name="connsiteY14" fmla="*/ 821074 h 1270485"/>
                <a:gd name="connsiteX15" fmla="*/ 422248 w 1916568"/>
                <a:gd name="connsiteY15" fmla="*/ 813414 h 1270485"/>
                <a:gd name="connsiteX16" fmla="*/ 0 w 1916568"/>
                <a:gd name="connsiteY16" fmla="*/ 460626 h 1270485"/>
                <a:gd name="connsiteX17" fmla="*/ 0 w 1916568"/>
                <a:gd name="connsiteY17" fmla="*/ 425502 h 1270485"/>
                <a:gd name="connsiteX18" fmla="*/ 958284 w 1916568"/>
                <a:gd name="connsiteY18" fmla="*/ 0 h 1270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16568" h="1270485">
                  <a:moveTo>
                    <a:pt x="958284" y="0"/>
                  </a:moveTo>
                  <a:cubicBezTo>
                    <a:pt x="1488099" y="0"/>
                    <a:pt x="1916568" y="190674"/>
                    <a:pt x="1916568" y="425502"/>
                  </a:cubicBezTo>
                  <a:lnTo>
                    <a:pt x="1916568" y="460626"/>
                  </a:lnTo>
                  <a:cubicBezTo>
                    <a:pt x="1916568" y="607393"/>
                    <a:pt x="1749197" y="736913"/>
                    <a:pt x="1494320" y="813414"/>
                  </a:cubicBezTo>
                  <a:lnTo>
                    <a:pt x="1461077" y="821430"/>
                  </a:lnTo>
                  <a:lnTo>
                    <a:pt x="1456265" y="824779"/>
                  </a:lnTo>
                  <a:cubicBezTo>
                    <a:pt x="1358421" y="906153"/>
                    <a:pt x="1346239" y="1014708"/>
                    <a:pt x="1347118" y="1071786"/>
                  </a:cubicBezTo>
                  <a:cubicBezTo>
                    <a:pt x="1347118" y="1082823"/>
                    <a:pt x="1349122" y="1092860"/>
                    <a:pt x="1350126" y="1102894"/>
                  </a:cubicBezTo>
                  <a:lnTo>
                    <a:pt x="1350126" y="1110923"/>
                  </a:lnTo>
                  <a:cubicBezTo>
                    <a:pt x="1350126" y="1199237"/>
                    <a:pt x="1174526" y="1270485"/>
                    <a:pt x="957782" y="1270485"/>
                  </a:cubicBezTo>
                  <a:cubicBezTo>
                    <a:pt x="741040" y="1270485"/>
                    <a:pt x="565437" y="1199237"/>
                    <a:pt x="565437" y="1110923"/>
                  </a:cubicBezTo>
                  <a:cubicBezTo>
                    <a:pt x="565437" y="1108918"/>
                    <a:pt x="563432" y="1113935"/>
                    <a:pt x="565437" y="1102894"/>
                  </a:cubicBezTo>
                  <a:cubicBezTo>
                    <a:pt x="567445" y="1091856"/>
                    <a:pt x="568449" y="1081823"/>
                    <a:pt x="568449" y="1071786"/>
                  </a:cubicBezTo>
                  <a:cubicBezTo>
                    <a:pt x="570203" y="1014708"/>
                    <a:pt x="557362" y="906153"/>
                    <a:pt x="459342" y="824779"/>
                  </a:cubicBezTo>
                  <a:lnTo>
                    <a:pt x="454014" y="821074"/>
                  </a:lnTo>
                  <a:lnTo>
                    <a:pt x="422248" y="813414"/>
                  </a:lnTo>
                  <a:cubicBezTo>
                    <a:pt x="167370" y="736913"/>
                    <a:pt x="0" y="607393"/>
                    <a:pt x="0" y="460626"/>
                  </a:cubicBezTo>
                  <a:lnTo>
                    <a:pt x="0" y="425502"/>
                  </a:lnTo>
                  <a:cubicBezTo>
                    <a:pt x="0" y="190674"/>
                    <a:pt x="429470" y="0"/>
                    <a:pt x="958284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1B0B46AE-94D4-E61B-48D0-91007161F6E4}"/>
                </a:ext>
              </a:extLst>
            </p:cNvPr>
            <p:cNvSpPr/>
            <p:nvPr/>
          </p:nvSpPr>
          <p:spPr>
            <a:xfrm>
              <a:off x="8303504" y="3725409"/>
              <a:ext cx="2473189" cy="1098160"/>
            </a:xfrm>
            <a:custGeom>
              <a:avLst/>
              <a:gdLst>
                <a:gd name="connsiteX0" fmla="*/ 553568 w 553567"/>
                <a:gd name="connsiteY0" fmla="*/ 122899 h 245798"/>
                <a:gd name="connsiteX1" fmla="*/ 276784 w 553567"/>
                <a:gd name="connsiteY1" fmla="*/ 245798 h 245798"/>
                <a:gd name="connsiteX2" fmla="*/ 0 w 553567"/>
                <a:gd name="connsiteY2" fmla="*/ 122899 h 245798"/>
                <a:gd name="connsiteX3" fmla="*/ 276784 w 553567"/>
                <a:gd name="connsiteY3" fmla="*/ 0 h 245798"/>
                <a:gd name="connsiteX4" fmla="*/ 553568 w 553567"/>
                <a:gd name="connsiteY4" fmla="*/ 122899 h 245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567" h="245798">
                  <a:moveTo>
                    <a:pt x="553568" y="122899"/>
                  </a:moveTo>
                  <a:cubicBezTo>
                    <a:pt x="553568" y="190774"/>
                    <a:pt x="429647" y="245798"/>
                    <a:pt x="276784" y="245798"/>
                  </a:cubicBezTo>
                  <a:cubicBezTo>
                    <a:pt x="123920" y="245798"/>
                    <a:pt x="0" y="190774"/>
                    <a:pt x="0" y="122899"/>
                  </a:cubicBezTo>
                  <a:cubicBezTo>
                    <a:pt x="0" y="55024"/>
                    <a:pt x="123920" y="0"/>
                    <a:pt x="276784" y="0"/>
                  </a:cubicBezTo>
                  <a:cubicBezTo>
                    <a:pt x="429647" y="0"/>
                    <a:pt x="553568" y="55024"/>
                    <a:pt x="553568" y="122899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D58510D8-32EB-0A7A-6780-6A5F148D49BE}"/>
                </a:ext>
              </a:extLst>
            </p:cNvPr>
            <p:cNvSpPr/>
            <p:nvPr/>
          </p:nvSpPr>
          <p:spPr>
            <a:xfrm>
              <a:off x="8852526" y="3919657"/>
              <a:ext cx="1375147" cy="611239"/>
            </a:xfrm>
            <a:custGeom>
              <a:avLst/>
              <a:gdLst>
                <a:gd name="connsiteX0" fmla="*/ 307795 w 307795"/>
                <a:gd name="connsiteY0" fmla="*/ 68406 h 136812"/>
                <a:gd name="connsiteX1" fmla="*/ 153898 w 307795"/>
                <a:gd name="connsiteY1" fmla="*/ 136812 h 136812"/>
                <a:gd name="connsiteX2" fmla="*/ 0 w 307795"/>
                <a:gd name="connsiteY2" fmla="*/ 68406 h 136812"/>
                <a:gd name="connsiteX3" fmla="*/ 153898 w 307795"/>
                <a:gd name="connsiteY3" fmla="*/ 0 h 136812"/>
                <a:gd name="connsiteX4" fmla="*/ 307795 w 307795"/>
                <a:gd name="connsiteY4" fmla="*/ 68406 h 13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795" h="136812">
                  <a:moveTo>
                    <a:pt x="307795" y="68406"/>
                  </a:moveTo>
                  <a:cubicBezTo>
                    <a:pt x="307795" y="106186"/>
                    <a:pt x="238893" y="136812"/>
                    <a:pt x="153898" y="136812"/>
                  </a:cubicBezTo>
                  <a:cubicBezTo>
                    <a:pt x="68903" y="136812"/>
                    <a:pt x="0" y="106186"/>
                    <a:pt x="0" y="68406"/>
                  </a:cubicBezTo>
                  <a:cubicBezTo>
                    <a:pt x="0" y="30626"/>
                    <a:pt x="68903" y="0"/>
                    <a:pt x="153898" y="0"/>
                  </a:cubicBezTo>
                  <a:cubicBezTo>
                    <a:pt x="238893" y="0"/>
                    <a:pt x="307795" y="30626"/>
                    <a:pt x="307795" y="6840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97BDD60-D444-27B4-6DB6-22518549FDEB}"/>
                </a:ext>
              </a:extLst>
            </p:cNvPr>
            <p:cNvSpPr/>
            <p:nvPr/>
          </p:nvSpPr>
          <p:spPr>
            <a:xfrm>
              <a:off x="8021224" y="2461488"/>
              <a:ext cx="3037757" cy="2015025"/>
            </a:xfrm>
            <a:custGeom>
              <a:avLst/>
              <a:gdLst>
                <a:gd name="connsiteX0" fmla="*/ 1177034 w 2354068"/>
                <a:gd name="connsiteY0" fmla="*/ 0 h 1561516"/>
                <a:gd name="connsiteX1" fmla="*/ 2354068 w 2354068"/>
                <a:gd name="connsiteY1" fmla="*/ 522846 h 1561516"/>
                <a:gd name="connsiteX2" fmla="*/ 2354068 w 2354068"/>
                <a:gd name="connsiteY2" fmla="*/ 565999 h 1561516"/>
                <a:gd name="connsiteX3" fmla="*/ 1835199 w 2354068"/>
                <a:gd name="connsiteY3" fmla="*/ 999619 h 1561516"/>
                <a:gd name="connsiteX4" fmla="*/ 1798910 w 2354068"/>
                <a:gd name="connsiteY4" fmla="*/ 1008363 h 1561516"/>
                <a:gd name="connsiteX5" fmla="*/ 1791134 w 2354068"/>
                <a:gd name="connsiteY5" fmla="*/ 1013749 h 1561516"/>
                <a:gd name="connsiteX6" fmla="*/ 1656674 w 2354068"/>
                <a:gd name="connsiteY6" fmla="*/ 1317655 h 1561516"/>
                <a:gd name="connsiteX7" fmla="*/ 1659686 w 2354068"/>
                <a:gd name="connsiteY7" fmla="*/ 1355788 h 1561516"/>
                <a:gd name="connsiteX8" fmla="*/ 1659686 w 2354068"/>
                <a:gd name="connsiteY8" fmla="*/ 1365825 h 1561516"/>
                <a:gd name="connsiteX9" fmla="*/ 1177033 w 2354068"/>
                <a:gd name="connsiteY9" fmla="*/ 1561516 h 1561516"/>
                <a:gd name="connsiteX10" fmla="*/ 694377 w 2354068"/>
                <a:gd name="connsiteY10" fmla="*/ 1365825 h 1561516"/>
                <a:gd name="connsiteX11" fmla="*/ 694377 w 2354068"/>
                <a:gd name="connsiteY11" fmla="*/ 1355788 h 1561516"/>
                <a:gd name="connsiteX12" fmla="*/ 697389 w 2354068"/>
                <a:gd name="connsiteY12" fmla="*/ 1317655 h 1561516"/>
                <a:gd name="connsiteX13" fmla="*/ 562929 w 2354068"/>
                <a:gd name="connsiteY13" fmla="*/ 1014036 h 1561516"/>
                <a:gd name="connsiteX14" fmla="*/ 554073 w 2354068"/>
                <a:gd name="connsiteY14" fmla="*/ 1007859 h 1561516"/>
                <a:gd name="connsiteX15" fmla="*/ 518869 w 2354068"/>
                <a:gd name="connsiteY15" fmla="*/ 999355 h 1561516"/>
                <a:gd name="connsiteX16" fmla="*/ 0 w 2354068"/>
                <a:gd name="connsiteY16" fmla="*/ 565999 h 1561516"/>
                <a:gd name="connsiteX17" fmla="*/ 0 w 2354068"/>
                <a:gd name="connsiteY17" fmla="*/ 522846 h 1561516"/>
                <a:gd name="connsiteX18" fmla="*/ 1177034 w 2354068"/>
                <a:gd name="connsiteY18" fmla="*/ 0 h 1561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54068" h="1561516">
                  <a:moveTo>
                    <a:pt x="1177034" y="0"/>
                  </a:moveTo>
                  <a:cubicBezTo>
                    <a:pt x="1827261" y="0"/>
                    <a:pt x="2354068" y="234828"/>
                    <a:pt x="2354068" y="522846"/>
                  </a:cubicBezTo>
                  <a:lnTo>
                    <a:pt x="2354068" y="565999"/>
                  </a:lnTo>
                  <a:cubicBezTo>
                    <a:pt x="2354068" y="746637"/>
                    <a:pt x="2148284" y="905714"/>
                    <a:pt x="1835199" y="999619"/>
                  </a:cubicBezTo>
                  <a:lnTo>
                    <a:pt x="1798910" y="1008363"/>
                  </a:lnTo>
                  <a:lnTo>
                    <a:pt x="1791134" y="1013749"/>
                  </a:lnTo>
                  <a:cubicBezTo>
                    <a:pt x="1670833" y="1113386"/>
                    <a:pt x="1654920" y="1247405"/>
                    <a:pt x="1656674" y="1317655"/>
                  </a:cubicBezTo>
                  <a:cubicBezTo>
                    <a:pt x="1656674" y="1330700"/>
                    <a:pt x="1657678" y="1342742"/>
                    <a:pt x="1659686" y="1355788"/>
                  </a:cubicBezTo>
                  <a:lnTo>
                    <a:pt x="1659686" y="1365825"/>
                  </a:lnTo>
                  <a:cubicBezTo>
                    <a:pt x="1659686" y="1474206"/>
                    <a:pt x="1443945" y="1561516"/>
                    <a:pt x="1177033" y="1561516"/>
                  </a:cubicBezTo>
                  <a:cubicBezTo>
                    <a:pt x="910117" y="1561516"/>
                    <a:pt x="694377" y="1474206"/>
                    <a:pt x="694377" y="1365825"/>
                  </a:cubicBezTo>
                  <a:cubicBezTo>
                    <a:pt x="694377" y="1362812"/>
                    <a:pt x="693373" y="1368833"/>
                    <a:pt x="694377" y="1355788"/>
                  </a:cubicBezTo>
                  <a:cubicBezTo>
                    <a:pt x="695381" y="1342742"/>
                    <a:pt x="695381" y="1397937"/>
                    <a:pt x="697389" y="1317655"/>
                  </a:cubicBezTo>
                  <a:cubicBezTo>
                    <a:pt x="699143" y="1247405"/>
                    <a:pt x="683229" y="1114152"/>
                    <a:pt x="562929" y="1014036"/>
                  </a:cubicBezTo>
                  <a:lnTo>
                    <a:pt x="554073" y="1007859"/>
                  </a:lnTo>
                  <a:lnTo>
                    <a:pt x="518869" y="999355"/>
                  </a:lnTo>
                  <a:cubicBezTo>
                    <a:pt x="205784" y="905243"/>
                    <a:pt x="0" y="746010"/>
                    <a:pt x="0" y="565999"/>
                  </a:cubicBezTo>
                  <a:lnTo>
                    <a:pt x="0" y="522846"/>
                  </a:lnTo>
                  <a:cubicBezTo>
                    <a:pt x="0" y="233824"/>
                    <a:pt x="526807" y="0"/>
                    <a:pt x="1177034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0370D39D-E07C-42F9-C533-39C383FCD7A8}"/>
                </a:ext>
              </a:extLst>
            </p:cNvPr>
            <p:cNvSpPr/>
            <p:nvPr/>
          </p:nvSpPr>
          <p:spPr>
            <a:xfrm>
              <a:off x="8021224" y="2460192"/>
              <a:ext cx="3037752" cy="1349390"/>
            </a:xfrm>
            <a:custGeom>
              <a:avLst/>
              <a:gdLst>
                <a:gd name="connsiteX0" fmla="*/ 679932 w 679931"/>
                <a:gd name="connsiteY0" fmla="*/ 151015 h 302030"/>
                <a:gd name="connsiteX1" fmla="*/ 339966 w 679931"/>
                <a:gd name="connsiteY1" fmla="*/ 302030 h 302030"/>
                <a:gd name="connsiteX2" fmla="*/ 0 w 679931"/>
                <a:gd name="connsiteY2" fmla="*/ 151015 h 302030"/>
                <a:gd name="connsiteX3" fmla="*/ 339966 w 679931"/>
                <a:gd name="connsiteY3" fmla="*/ 0 h 302030"/>
                <a:gd name="connsiteX4" fmla="*/ 679932 w 679931"/>
                <a:gd name="connsiteY4" fmla="*/ 151015 h 302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931" h="302030">
                  <a:moveTo>
                    <a:pt x="679932" y="151015"/>
                  </a:moveTo>
                  <a:cubicBezTo>
                    <a:pt x="679932" y="234419"/>
                    <a:pt x="527724" y="302030"/>
                    <a:pt x="339966" y="302030"/>
                  </a:cubicBezTo>
                  <a:cubicBezTo>
                    <a:pt x="152208" y="302030"/>
                    <a:pt x="0" y="234419"/>
                    <a:pt x="0" y="151015"/>
                  </a:cubicBezTo>
                  <a:cubicBezTo>
                    <a:pt x="0" y="67612"/>
                    <a:pt x="152208" y="0"/>
                    <a:pt x="339966" y="0"/>
                  </a:cubicBezTo>
                  <a:cubicBezTo>
                    <a:pt x="527724" y="0"/>
                    <a:pt x="679932" y="67612"/>
                    <a:pt x="679932" y="151015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E31B5209-482E-FA88-6D81-0EBC65035F3B}"/>
                </a:ext>
              </a:extLst>
            </p:cNvPr>
            <p:cNvSpPr/>
            <p:nvPr/>
          </p:nvSpPr>
          <p:spPr>
            <a:xfrm>
              <a:off x="8737284" y="2746387"/>
              <a:ext cx="1605631" cy="712247"/>
            </a:xfrm>
            <a:custGeom>
              <a:avLst/>
              <a:gdLst>
                <a:gd name="connsiteX0" fmla="*/ 359384 w 359384"/>
                <a:gd name="connsiteY0" fmla="*/ 79711 h 159420"/>
                <a:gd name="connsiteX1" fmla="*/ 179692 w 359384"/>
                <a:gd name="connsiteY1" fmla="*/ 159421 h 159420"/>
                <a:gd name="connsiteX2" fmla="*/ 0 w 359384"/>
                <a:gd name="connsiteY2" fmla="*/ 79711 h 159420"/>
                <a:gd name="connsiteX3" fmla="*/ 179692 w 359384"/>
                <a:gd name="connsiteY3" fmla="*/ 0 h 159420"/>
                <a:gd name="connsiteX4" fmla="*/ 359384 w 359384"/>
                <a:gd name="connsiteY4" fmla="*/ 79711 h 15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384" h="159420">
                  <a:moveTo>
                    <a:pt x="359384" y="79711"/>
                  </a:moveTo>
                  <a:cubicBezTo>
                    <a:pt x="359384" y="123733"/>
                    <a:pt x="278933" y="159421"/>
                    <a:pt x="179692" y="159421"/>
                  </a:cubicBezTo>
                  <a:cubicBezTo>
                    <a:pt x="80451" y="159421"/>
                    <a:pt x="0" y="123733"/>
                    <a:pt x="0" y="79711"/>
                  </a:cubicBezTo>
                  <a:cubicBezTo>
                    <a:pt x="0" y="35688"/>
                    <a:pt x="80451" y="0"/>
                    <a:pt x="179692" y="0"/>
                  </a:cubicBezTo>
                  <a:cubicBezTo>
                    <a:pt x="278933" y="0"/>
                    <a:pt x="359384" y="35688"/>
                    <a:pt x="359384" y="7971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D801030-2200-F0C2-8B1D-8F78CA872991}"/>
                </a:ext>
              </a:extLst>
            </p:cNvPr>
            <p:cNvSpPr/>
            <p:nvPr/>
          </p:nvSpPr>
          <p:spPr>
            <a:xfrm>
              <a:off x="7740237" y="1004612"/>
              <a:ext cx="3599724" cy="2387978"/>
            </a:xfrm>
            <a:custGeom>
              <a:avLst/>
              <a:gdLst>
                <a:gd name="connsiteX0" fmla="*/ 1394779 w 2789557"/>
                <a:gd name="connsiteY0" fmla="*/ 0 h 1850531"/>
                <a:gd name="connsiteX1" fmla="*/ 2789557 w 2789557"/>
                <a:gd name="connsiteY1" fmla="*/ 619184 h 1850531"/>
                <a:gd name="connsiteX2" fmla="*/ 2789557 w 2789557"/>
                <a:gd name="connsiteY2" fmla="*/ 670366 h 1850531"/>
                <a:gd name="connsiteX3" fmla="*/ 2174755 w 2789557"/>
                <a:gd name="connsiteY3" fmla="*/ 1183867 h 1850531"/>
                <a:gd name="connsiteX4" fmla="*/ 2134333 w 2789557"/>
                <a:gd name="connsiteY4" fmla="*/ 1193602 h 1850531"/>
                <a:gd name="connsiteX5" fmla="*/ 2122248 w 2789557"/>
                <a:gd name="connsiteY5" fmla="*/ 1201957 h 1850531"/>
                <a:gd name="connsiteX6" fmla="*/ 1962725 w 2789557"/>
                <a:gd name="connsiteY6" fmla="*/ 1561513 h 1850531"/>
                <a:gd name="connsiteX7" fmla="*/ 1966742 w 2789557"/>
                <a:gd name="connsiteY7" fmla="*/ 1606670 h 1850531"/>
                <a:gd name="connsiteX8" fmla="*/ 1966742 w 2789557"/>
                <a:gd name="connsiteY8" fmla="*/ 1618712 h 1850531"/>
                <a:gd name="connsiteX9" fmla="*/ 1394781 w 2789557"/>
                <a:gd name="connsiteY9" fmla="*/ 1850531 h 1850531"/>
                <a:gd name="connsiteX10" fmla="*/ 822820 w 2789557"/>
                <a:gd name="connsiteY10" fmla="*/ 1618712 h 1850531"/>
                <a:gd name="connsiteX11" fmla="*/ 822820 w 2789557"/>
                <a:gd name="connsiteY11" fmla="*/ 1606670 h 1850531"/>
                <a:gd name="connsiteX12" fmla="*/ 826833 w 2789557"/>
                <a:gd name="connsiteY12" fmla="*/ 1561513 h 1850531"/>
                <a:gd name="connsiteX13" fmla="*/ 666982 w 2789557"/>
                <a:gd name="connsiteY13" fmla="*/ 1201998 h 1850531"/>
                <a:gd name="connsiteX14" fmla="*/ 654735 w 2789557"/>
                <a:gd name="connsiteY14" fmla="*/ 1193484 h 1850531"/>
                <a:gd name="connsiteX15" fmla="*/ 614802 w 2789557"/>
                <a:gd name="connsiteY15" fmla="*/ 1183867 h 1850531"/>
                <a:gd name="connsiteX16" fmla="*/ 0 w 2789557"/>
                <a:gd name="connsiteY16" fmla="*/ 670366 h 1850531"/>
                <a:gd name="connsiteX17" fmla="*/ 0 w 2789557"/>
                <a:gd name="connsiteY17" fmla="*/ 619184 h 1850531"/>
                <a:gd name="connsiteX18" fmla="*/ 1394779 w 2789557"/>
                <a:gd name="connsiteY18" fmla="*/ 0 h 1850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89557" h="1850531">
                  <a:moveTo>
                    <a:pt x="1394779" y="0"/>
                  </a:moveTo>
                  <a:cubicBezTo>
                    <a:pt x="2165418" y="0"/>
                    <a:pt x="2789557" y="276976"/>
                    <a:pt x="2789557" y="619184"/>
                  </a:cubicBezTo>
                  <a:lnTo>
                    <a:pt x="2789557" y="670366"/>
                  </a:lnTo>
                  <a:cubicBezTo>
                    <a:pt x="2789557" y="884246"/>
                    <a:pt x="2545753" y="1072645"/>
                    <a:pt x="2174755" y="1183867"/>
                  </a:cubicBezTo>
                  <a:lnTo>
                    <a:pt x="2134333" y="1193602"/>
                  </a:lnTo>
                  <a:lnTo>
                    <a:pt x="2122248" y="1201957"/>
                  </a:lnTo>
                  <a:cubicBezTo>
                    <a:pt x="1979188" y="1320144"/>
                    <a:pt x="1960971" y="1478091"/>
                    <a:pt x="1962725" y="1561513"/>
                  </a:cubicBezTo>
                  <a:cubicBezTo>
                    <a:pt x="1962725" y="1576563"/>
                    <a:pt x="1964733" y="1591617"/>
                    <a:pt x="1966742" y="1606670"/>
                  </a:cubicBezTo>
                  <a:lnTo>
                    <a:pt x="1966742" y="1618712"/>
                  </a:lnTo>
                  <a:cubicBezTo>
                    <a:pt x="1966742" y="1747167"/>
                    <a:pt x="1710863" y="1850531"/>
                    <a:pt x="1394781" y="1850531"/>
                  </a:cubicBezTo>
                  <a:cubicBezTo>
                    <a:pt x="1078698" y="1850531"/>
                    <a:pt x="822820" y="1747167"/>
                    <a:pt x="822820" y="1618712"/>
                  </a:cubicBezTo>
                  <a:cubicBezTo>
                    <a:pt x="822820" y="1614699"/>
                    <a:pt x="820812" y="1621724"/>
                    <a:pt x="822820" y="1606670"/>
                  </a:cubicBezTo>
                  <a:cubicBezTo>
                    <a:pt x="824828" y="1591617"/>
                    <a:pt x="826833" y="1576563"/>
                    <a:pt x="826833" y="1561513"/>
                  </a:cubicBezTo>
                  <a:cubicBezTo>
                    <a:pt x="827712" y="1478970"/>
                    <a:pt x="809383" y="1320364"/>
                    <a:pt x="666982" y="1201998"/>
                  </a:cubicBezTo>
                  <a:lnTo>
                    <a:pt x="654735" y="1193484"/>
                  </a:lnTo>
                  <a:lnTo>
                    <a:pt x="614802" y="1183867"/>
                  </a:lnTo>
                  <a:cubicBezTo>
                    <a:pt x="243805" y="1072645"/>
                    <a:pt x="0" y="884246"/>
                    <a:pt x="0" y="670366"/>
                  </a:cubicBezTo>
                  <a:lnTo>
                    <a:pt x="0" y="619184"/>
                  </a:lnTo>
                  <a:cubicBezTo>
                    <a:pt x="0" y="276976"/>
                    <a:pt x="624140" y="0"/>
                    <a:pt x="139477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AD8C1500-AA37-6131-8D82-0ED3C23913D2}"/>
                </a:ext>
              </a:extLst>
            </p:cNvPr>
            <p:cNvSpPr/>
            <p:nvPr/>
          </p:nvSpPr>
          <p:spPr>
            <a:xfrm>
              <a:off x="7740237" y="1004612"/>
              <a:ext cx="3599724" cy="1598027"/>
            </a:xfrm>
            <a:custGeom>
              <a:avLst/>
              <a:gdLst>
                <a:gd name="connsiteX0" fmla="*/ 805716 w 805716"/>
                <a:gd name="connsiteY0" fmla="*/ 178841 h 357682"/>
                <a:gd name="connsiteX1" fmla="*/ 402858 w 805716"/>
                <a:gd name="connsiteY1" fmla="*/ 357683 h 357682"/>
                <a:gd name="connsiteX2" fmla="*/ 0 w 805716"/>
                <a:gd name="connsiteY2" fmla="*/ 178841 h 357682"/>
                <a:gd name="connsiteX3" fmla="*/ 402858 w 805716"/>
                <a:gd name="connsiteY3" fmla="*/ 0 h 357682"/>
                <a:gd name="connsiteX4" fmla="*/ 805716 w 805716"/>
                <a:gd name="connsiteY4" fmla="*/ 178841 h 357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716" h="357682">
                  <a:moveTo>
                    <a:pt x="805716" y="178841"/>
                  </a:moveTo>
                  <a:cubicBezTo>
                    <a:pt x="805716" y="277613"/>
                    <a:pt x="625350" y="357683"/>
                    <a:pt x="402858" y="357683"/>
                  </a:cubicBezTo>
                  <a:cubicBezTo>
                    <a:pt x="180366" y="357683"/>
                    <a:pt x="0" y="277613"/>
                    <a:pt x="0" y="178841"/>
                  </a:cubicBezTo>
                  <a:cubicBezTo>
                    <a:pt x="0" y="80070"/>
                    <a:pt x="180366" y="0"/>
                    <a:pt x="402858" y="0"/>
                  </a:cubicBezTo>
                  <a:cubicBezTo>
                    <a:pt x="625350" y="0"/>
                    <a:pt x="805716" y="80070"/>
                    <a:pt x="805716" y="178841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7F118C57-9F6D-935E-41AF-B2686B76D35B}"/>
                </a:ext>
              </a:extLst>
            </p:cNvPr>
            <p:cNvSpPr/>
            <p:nvPr/>
          </p:nvSpPr>
          <p:spPr>
            <a:xfrm>
              <a:off x="8431695" y="1377571"/>
              <a:ext cx="2216808" cy="805487"/>
            </a:xfrm>
            <a:custGeom>
              <a:avLst/>
              <a:gdLst>
                <a:gd name="connsiteX0" fmla="*/ 496182 w 496182"/>
                <a:gd name="connsiteY0" fmla="*/ 90145 h 180290"/>
                <a:gd name="connsiteX1" fmla="*/ 248091 w 496182"/>
                <a:gd name="connsiteY1" fmla="*/ 180291 h 180290"/>
                <a:gd name="connsiteX2" fmla="*/ 0 w 496182"/>
                <a:gd name="connsiteY2" fmla="*/ 90145 h 180290"/>
                <a:gd name="connsiteX3" fmla="*/ 248091 w 496182"/>
                <a:gd name="connsiteY3" fmla="*/ 0 h 180290"/>
                <a:gd name="connsiteX4" fmla="*/ 496182 w 496182"/>
                <a:gd name="connsiteY4" fmla="*/ 90145 h 18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182" h="180290">
                  <a:moveTo>
                    <a:pt x="496182" y="90145"/>
                  </a:moveTo>
                  <a:cubicBezTo>
                    <a:pt x="496182" y="139931"/>
                    <a:pt x="385108" y="180291"/>
                    <a:pt x="248091" y="180291"/>
                  </a:cubicBezTo>
                  <a:cubicBezTo>
                    <a:pt x="111074" y="180291"/>
                    <a:pt x="0" y="139931"/>
                    <a:pt x="0" y="90145"/>
                  </a:cubicBezTo>
                  <a:cubicBezTo>
                    <a:pt x="0" y="40359"/>
                    <a:pt x="111074" y="0"/>
                    <a:pt x="248091" y="0"/>
                  </a:cubicBezTo>
                  <a:cubicBezTo>
                    <a:pt x="385108" y="0"/>
                    <a:pt x="496182" y="40359"/>
                    <a:pt x="496182" y="90145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  <a:alpha val="60000"/>
                  </a:schemeClr>
                </a:gs>
                <a:gs pos="67000">
                  <a:schemeClr val="accent2">
                    <a:lumMod val="75000"/>
                  </a:schemeClr>
                </a:gs>
              </a:gsLst>
              <a:lin ang="54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D5636E53-0CCD-5145-35CE-AC7430AA0AD8}"/>
                </a:ext>
              </a:extLst>
            </p:cNvPr>
            <p:cNvSpPr/>
            <p:nvPr/>
          </p:nvSpPr>
          <p:spPr>
            <a:xfrm>
              <a:off x="9471440" y="559132"/>
              <a:ext cx="137317" cy="1129563"/>
            </a:xfrm>
            <a:custGeom>
              <a:avLst/>
              <a:gdLst>
                <a:gd name="connsiteX0" fmla="*/ 28700 w 30735"/>
                <a:gd name="connsiteY0" fmla="*/ 235363 h 252827"/>
                <a:gd name="connsiteX1" fmla="*/ 19425 w 30735"/>
                <a:gd name="connsiteY1" fmla="*/ 237392 h 252827"/>
                <a:gd name="connsiteX2" fmla="*/ 27250 w 30735"/>
                <a:gd name="connsiteY2" fmla="*/ 11884 h 252827"/>
                <a:gd name="connsiteX3" fmla="*/ 15657 w 30735"/>
                <a:gd name="connsiteY3" fmla="*/ 0 h 252827"/>
                <a:gd name="connsiteX4" fmla="*/ 4064 w 30735"/>
                <a:gd name="connsiteY4" fmla="*/ 11884 h 252827"/>
                <a:gd name="connsiteX5" fmla="*/ 11890 w 30735"/>
                <a:gd name="connsiteY5" fmla="*/ 237392 h 252827"/>
                <a:gd name="connsiteX6" fmla="*/ 2615 w 30735"/>
                <a:gd name="connsiteY6" fmla="*/ 235363 h 252827"/>
                <a:gd name="connsiteX7" fmla="*/ 587 w 30735"/>
                <a:gd name="connsiteY7" fmla="*/ 238842 h 252827"/>
                <a:gd name="connsiteX8" fmla="*/ 13918 w 30735"/>
                <a:gd name="connsiteY8" fmla="*/ 252175 h 252827"/>
                <a:gd name="connsiteX9" fmla="*/ 16817 w 30735"/>
                <a:gd name="connsiteY9" fmla="*/ 252175 h 252827"/>
                <a:gd name="connsiteX10" fmla="*/ 30149 w 30735"/>
                <a:gd name="connsiteY10" fmla="*/ 238842 h 252827"/>
                <a:gd name="connsiteX11" fmla="*/ 28120 w 30735"/>
                <a:gd name="connsiteY11" fmla="*/ 235363 h 252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735" h="252827">
                  <a:moveTo>
                    <a:pt x="28700" y="235363"/>
                  </a:moveTo>
                  <a:lnTo>
                    <a:pt x="19425" y="237392"/>
                  </a:lnTo>
                  <a:lnTo>
                    <a:pt x="27250" y="11884"/>
                  </a:lnTo>
                  <a:cubicBezTo>
                    <a:pt x="27250" y="5507"/>
                    <a:pt x="22323" y="0"/>
                    <a:pt x="15657" y="0"/>
                  </a:cubicBezTo>
                  <a:cubicBezTo>
                    <a:pt x="8992" y="0"/>
                    <a:pt x="4064" y="5507"/>
                    <a:pt x="4064" y="11884"/>
                  </a:cubicBezTo>
                  <a:lnTo>
                    <a:pt x="11890" y="237392"/>
                  </a:lnTo>
                  <a:lnTo>
                    <a:pt x="2615" y="235363"/>
                  </a:lnTo>
                  <a:cubicBezTo>
                    <a:pt x="587" y="234784"/>
                    <a:pt x="-863" y="237392"/>
                    <a:pt x="587" y="238842"/>
                  </a:cubicBezTo>
                  <a:lnTo>
                    <a:pt x="13918" y="252175"/>
                  </a:lnTo>
                  <a:cubicBezTo>
                    <a:pt x="14788" y="253045"/>
                    <a:pt x="16237" y="253045"/>
                    <a:pt x="16817" y="252175"/>
                  </a:cubicBezTo>
                  <a:lnTo>
                    <a:pt x="30149" y="238842"/>
                  </a:lnTo>
                  <a:cubicBezTo>
                    <a:pt x="31598" y="237392"/>
                    <a:pt x="30149" y="234784"/>
                    <a:pt x="28120" y="235363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6E48418F-2397-A2D2-41E9-BBE36246C77C}"/>
                </a:ext>
              </a:extLst>
            </p:cNvPr>
            <p:cNvSpPr/>
            <p:nvPr/>
          </p:nvSpPr>
          <p:spPr>
            <a:xfrm>
              <a:off x="10070622" y="1082147"/>
              <a:ext cx="1576477" cy="805706"/>
            </a:xfrm>
            <a:custGeom>
              <a:avLst/>
              <a:gdLst>
                <a:gd name="connsiteX0" fmla="*/ 351351 w 352858"/>
                <a:gd name="connsiteY0" fmla="*/ 3515 h 180339"/>
                <a:gd name="connsiteX1" fmla="*/ 343816 w 352858"/>
                <a:gd name="connsiteY1" fmla="*/ 37 h 180339"/>
                <a:gd name="connsiteX2" fmla="*/ 12834 w 352858"/>
                <a:gd name="connsiteY2" fmla="*/ 164965 h 180339"/>
                <a:gd name="connsiteX3" fmla="*/ 2980 w 352858"/>
                <a:gd name="connsiteY3" fmla="*/ 160617 h 180339"/>
                <a:gd name="connsiteX4" fmla="*/ 372 w 352858"/>
                <a:gd name="connsiteY4" fmla="*/ 163806 h 180339"/>
                <a:gd name="connsiteX5" fmla="*/ 10806 w 352858"/>
                <a:gd name="connsiteY5" fmla="*/ 179458 h 180339"/>
                <a:gd name="connsiteX6" fmla="*/ 13704 w 352858"/>
                <a:gd name="connsiteY6" fmla="*/ 180037 h 180339"/>
                <a:gd name="connsiteX7" fmla="*/ 29355 w 352858"/>
                <a:gd name="connsiteY7" fmla="*/ 169603 h 180339"/>
                <a:gd name="connsiteX8" fmla="*/ 28195 w 352858"/>
                <a:gd name="connsiteY8" fmla="*/ 165545 h 180339"/>
                <a:gd name="connsiteX9" fmla="*/ 18051 w 352858"/>
                <a:gd name="connsiteY9" fmla="*/ 165545 h 180339"/>
                <a:gd name="connsiteX10" fmla="*/ 344395 w 352858"/>
                <a:gd name="connsiteY10" fmla="*/ 17138 h 180339"/>
                <a:gd name="connsiteX11" fmla="*/ 351062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351351" y="3515"/>
                  </a:moveTo>
                  <a:cubicBezTo>
                    <a:pt x="349613" y="1196"/>
                    <a:pt x="346714" y="-253"/>
                    <a:pt x="343816" y="37"/>
                  </a:cubicBezTo>
                  <a:cubicBezTo>
                    <a:pt x="58627" y="15399"/>
                    <a:pt x="16892" y="147574"/>
                    <a:pt x="12834" y="164965"/>
                  </a:cubicBezTo>
                  <a:lnTo>
                    <a:pt x="2980" y="160617"/>
                  </a:lnTo>
                  <a:cubicBezTo>
                    <a:pt x="952" y="159748"/>
                    <a:pt x="-787" y="162066"/>
                    <a:pt x="372" y="163806"/>
                  </a:cubicBezTo>
                  <a:lnTo>
                    <a:pt x="10806" y="179458"/>
                  </a:lnTo>
                  <a:cubicBezTo>
                    <a:pt x="11385" y="180327"/>
                    <a:pt x="12834" y="180617"/>
                    <a:pt x="13704" y="180037"/>
                  </a:cubicBezTo>
                  <a:lnTo>
                    <a:pt x="29355" y="169603"/>
                  </a:lnTo>
                  <a:cubicBezTo>
                    <a:pt x="31094" y="168443"/>
                    <a:pt x="30224" y="165545"/>
                    <a:pt x="28195" y="165545"/>
                  </a:cubicBezTo>
                  <a:lnTo>
                    <a:pt x="18051" y="165545"/>
                  </a:lnTo>
                  <a:cubicBezTo>
                    <a:pt x="22978" y="149313"/>
                    <a:pt x="69351" y="22066"/>
                    <a:pt x="344395" y="17138"/>
                  </a:cubicBezTo>
                  <a:cubicBezTo>
                    <a:pt x="351351" y="17138"/>
                    <a:pt x="355409" y="9022"/>
                    <a:pt x="351062" y="3225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F5A9467D-250A-43C5-1991-2EBAD03B66AB}"/>
                </a:ext>
              </a:extLst>
            </p:cNvPr>
            <p:cNvSpPr/>
            <p:nvPr/>
          </p:nvSpPr>
          <p:spPr>
            <a:xfrm>
              <a:off x="7426619" y="1082147"/>
              <a:ext cx="1576477" cy="805706"/>
            </a:xfrm>
            <a:custGeom>
              <a:avLst/>
              <a:gdLst>
                <a:gd name="connsiteX0" fmla="*/ 1507 w 352858"/>
                <a:gd name="connsiteY0" fmla="*/ 3515 h 180339"/>
                <a:gd name="connsiteX1" fmla="*/ 9042 w 352858"/>
                <a:gd name="connsiteY1" fmla="*/ 37 h 180339"/>
                <a:gd name="connsiteX2" fmla="*/ 340023 w 352858"/>
                <a:gd name="connsiteY2" fmla="*/ 164965 h 180339"/>
                <a:gd name="connsiteX3" fmla="*/ 349878 w 352858"/>
                <a:gd name="connsiteY3" fmla="*/ 160617 h 180339"/>
                <a:gd name="connsiteX4" fmla="*/ 352486 w 352858"/>
                <a:gd name="connsiteY4" fmla="*/ 163806 h 180339"/>
                <a:gd name="connsiteX5" fmla="*/ 342052 w 352858"/>
                <a:gd name="connsiteY5" fmla="*/ 179458 h 180339"/>
                <a:gd name="connsiteX6" fmla="*/ 339154 w 352858"/>
                <a:gd name="connsiteY6" fmla="*/ 180037 h 180339"/>
                <a:gd name="connsiteX7" fmla="*/ 323503 w 352858"/>
                <a:gd name="connsiteY7" fmla="*/ 169603 h 180339"/>
                <a:gd name="connsiteX8" fmla="*/ 324663 w 352858"/>
                <a:gd name="connsiteY8" fmla="*/ 165545 h 180339"/>
                <a:gd name="connsiteX9" fmla="*/ 334807 w 352858"/>
                <a:gd name="connsiteY9" fmla="*/ 165545 h 180339"/>
                <a:gd name="connsiteX10" fmla="*/ 8463 w 352858"/>
                <a:gd name="connsiteY10" fmla="*/ 17138 h 180339"/>
                <a:gd name="connsiteX11" fmla="*/ 1796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1507" y="3515"/>
                  </a:moveTo>
                  <a:cubicBezTo>
                    <a:pt x="3246" y="1196"/>
                    <a:pt x="6144" y="-253"/>
                    <a:pt x="9042" y="37"/>
                  </a:cubicBezTo>
                  <a:cubicBezTo>
                    <a:pt x="294231" y="15399"/>
                    <a:pt x="335966" y="147574"/>
                    <a:pt x="340023" y="164965"/>
                  </a:cubicBezTo>
                  <a:lnTo>
                    <a:pt x="349878" y="160617"/>
                  </a:lnTo>
                  <a:cubicBezTo>
                    <a:pt x="351906" y="159748"/>
                    <a:pt x="353645" y="162066"/>
                    <a:pt x="352486" y="163806"/>
                  </a:cubicBezTo>
                  <a:lnTo>
                    <a:pt x="342052" y="179458"/>
                  </a:lnTo>
                  <a:cubicBezTo>
                    <a:pt x="341473" y="180327"/>
                    <a:pt x="340023" y="180617"/>
                    <a:pt x="339154" y="180037"/>
                  </a:cubicBezTo>
                  <a:lnTo>
                    <a:pt x="323503" y="169603"/>
                  </a:lnTo>
                  <a:cubicBezTo>
                    <a:pt x="321764" y="168443"/>
                    <a:pt x="322634" y="165545"/>
                    <a:pt x="324663" y="165545"/>
                  </a:cubicBezTo>
                  <a:lnTo>
                    <a:pt x="334807" y="165545"/>
                  </a:lnTo>
                  <a:cubicBezTo>
                    <a:pt x="329879" y="149313"/>
                    <a:pt x="283507" y="22066"/>
                    <a:pt x="8463" y="17138"/>
                  </a:cubicBezTo>
                  <a:cubicBezTo>
                    <a:pt x="1507" y="17138"/>
                    <a:pt x="-2551" y="9022"/>
                    <a:pt x="1796" y="3225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06871EA-F492-AA96-E0F8-0F8C145B34C8}"/>
                </a:ext>
              </a:extLst>
            </p:cNvPr>
            <p:cNvSpPr txBox="1"/>
            <p:nvPr/>
          </p:nvSpPr>
          <p:spPr>
            <a:xfrm>
              <a:off x="9080109" y="2730292"/>
              <a:ext cx="913501" cy="43688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C904639-59F3-7414-73E3-BAB464D0020D}"/>
                </a:ext>
              </a:extLst>
            </p:cNvPr>
            <p:cNvSpPr txBox="1"/>
            <p:nvPr/>
          </p:nvSpPr>
          <p:spPr>
            <a:xfrm>
              <a:off x="9080109" y="3894397"/>
              <a:ext cx="913501" cy="43688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D612AE2-1BBC-B6F7-171B-8C90227C8B68}"/>
                </a:ext>
              </a:extLst>
            </p:cNvPr>
            <p:cNvSpPr txBox="1"/>
            <p:nvPr/>
          </p:nvSpPr>
          <p:spPr>
            <a:xfrm>
              <a:off x="9080109" y="4880453"/>
              <a:ext cx="913501" cy="43688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223CB05-817A-2636-3594-70167297D39A}"/>
                </a:ext>
              </a:extLst>
            </p:cNvPr>
            <p:cNvSpPr txBox="1"/>
            <p:nvPr/>
          </p:nvSpPr>
          <p:spPr>
            <a:xfrm>
              <a:off x="9080109" y="5687127"/>
              <a:ext cx="913501" cy="3177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DB152C6-4CBF-9C7C-E96A-D0A5C77D13FB}"/>
                </a:ext>
              </a:extLst>
            </p:cNvPr>
            <p:cNvSpPr txBox="1"/>
            <p:nvPr/>
          </p:nvSpPr>
          <p:spPr>
            <a:xfrm>
              <a:off x="8707369" y="42953"/>
              <a:ext cx="1658979" cy="461665"/>
            </a:xfrm>
            <a:prstGeom prst="rect">
              <a:avLst/>
            </a:prstGeom>
            <a:noFill/>
          </p:spPr>
          <p:txBody>
            <a:bodyPr wrap="non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8839D2E-16BD-C8B5-38DF-B7FE56DE9604}"/>
                </a:ext>
              </a:extLst>
            </p:cNvPr>
            <p:cNvSpPr/>
            <p:nvPr/>
          </p:nvSpPr>
          <p:spPr>
            <a:xfrm>
              <a:off x="9297982" y="6149805"/>
              <a:ext cx="477754" cy="478772"/>
            </a:xfrm>
            <a:custGeom>
              <a:avLst/>
              <a:gdLst>
                <a:gd name="connsiteX0" fmla="*/ 235256 w 370229"/>
                <a:gd name="connsiteY0" fmla="*/ 0 h 371018"/>
                <a:gd name="connsiteX1" fmla="*/ 228961 w 370229"/>
                <a:gd name="connsiteY1" fmla="*/ 186256 h 371018"/>
                <a:gd name="connsiteX2" fmla="*/ 339110 w 370229"/>
                <a:gd name="connsiteY2" fmla="*/ 161656 h 371018"/>
                <a:gd name="connsiteX3" fmla="*/ 362637 w 370229"/>
                <a:gd name="connsiteY3" fmla="*/ 204440 h 371018"/>
                <a:gd name="connsiteX4" fmla="*/ 203294 w 370229"/>
                <a:gd name="connsiteY4" fmla="*/ 363798 h 371018"/>
                <a:gd name="connsiteX5" fmla="*/ 166934 w 370229"/>
                <a:gd name="connsiteY5" fmla="*/ 363798 h 371018"/>
                <a:gd name="connsiteX6" fmla="*/ 7591 w 370229"/>
                <a:gd name="connsiteY6" fmla="*/ 204440 h 371018"/>
                <a:gd name="connsiteX7" fmla="*/ 31118 w 370229"/>
                <a:gd name="connsiteY7" fmla="*/ 161656 h 371018"/>
                <a:gd name="connsiteX8" fmla="*/ 141267 w 370229"/>
                <a:gd name="connsiteY8" fmla="*/ 186256 h 371018"/>
                <a:gd name="connsiteX9" fmla="*/ 134974 w 370229"/>
                <a:gd name="connsiteY9" fmla="*/ 0 h 371018"/>
                <a:gd name="connsiteX10" fmla="*/ 185114 w 370229"/>
                <a:gd name="connsiteY10" fmla="*/ 2041 h 37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0229" h="371018">
                  <a:moveTo>
                    <a:pt x="235256" y="0"/>
                  </a:moveTo>
                  <a:lnTo>
                    <a:pt x="228961" y="186256"/>
                  </a:lnTo>
                  <a:lnTo>
                    <a:pt x="339110" y="161656"/>
                  </a:lnTo>
                  <a:cubicBezTo>
                    <a:pt x="363707" y="156309"/>
                    <a:pt x="380821" y="186256"/>
                    <a:pt x="362637" y="204440"/>
                  </a:cubicBezTo>
                  <a:lnTo>
                    <a:pt x="203294" y="363798"/>
                  </a:lnTo>
                  <a:cubicBezTo>
                    <a:pt x="192601" y="373425"/>
                    <a:pt x="176561" y="373425"/>
                    <a:pt x="166934" y="363798"/>
                  </a:cubicBezTo>
                  <a:lnTo>
                    <a:pt x="7591" y="204440"/>
                  </a:lnTo>
                  <a:cubicBezTo>
                    <a:pt x="-10589" y="186256"/>
                    <a:pt x="6521" y="156309"/>
                    <a:pt x="31118" y="161656"/>
                  </a:cubicBezTo>
                  <a:lnTo>
                    <a:pt x="141267" y="186256"/>
                  </a:lnTo>
                  <a:lnTo>
                    <a:pt x="134974" y="0"/>
                  </a:lnTo>
                  <a:lnTo>
                    <a:pt x="185114" y="2041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507ACD58-4A55-BA9F-DD1E-F29B3753DEDF}"/>
              </a:ext>
            </a:extLst>
          </p:cNvPr>
          <p:cNvSpPr txBox="1"/>
          <p:nvPr/>
        </p:nvSpPr>
        <p:spPr>
          <a:xfrm>
            <a:off x="6986662" y="542807"/>
            <a:ext cx="1385636" cy="400110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r"/>
            <a:r>
              <a:rPr lang="en-US" sz="2000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8E2047B-F842-530E-2C38-A626CFF51313}"/>
              </a:ext>
            </a:extLst>
          </p:cNvPr>
          <p:cNvSpPr txBox="1"/>
          <p:nvPr/>
        </p:nvSpPr>
        <p:spPr>
          <a:xfrm>
            <a:off x="10697883" y="542807"/>
            <a:ext cx="1385636" cy="400110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A9FB46E-E480-650A-9BDE-9F9C7F8CC936}"/>
              </a:ext>
            </a:extLst>
          </p:cNvPr>
          <p:cNvGrpSpPr/>
          <p:nvPr/>
        </p:nvGrpSpPr>
        <p:grpSpPr>
          <a:xfrm>
            <a:off x="1105657" y="4217374"/>
            <a:ext cx="5596128" cy="846385"/>
            <a:chOff x="1105657" y="2180554"/>
            <a:chExt cx="5596128" cy="846385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28E346D-6E31-4A5A-71C3-4359B4823FC6}"/>
                </a:ext>
              </a:extLst>
            </p:cNvPr>
            <p:cNvSpPr txBox="1"/>
            <p:nvPr/>
          </p:nvSpPr>
          <p:spPr>
            <a:xfrm>
              <a:off x="1105657" y="2180554"/>
              <a:ext cx="5596128" cy="40011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 wrap="square" lIns="91440" rIns="91440" rtlCol="0" anchor="ctr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03. 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5A100A7-29CF-B77F-A33D-937F156CE0EC}"/>
                </a:ext>
              </a:extLst>
            </p:cNvPr>
            <p:cNvSpPr txBox="1"/>
            <p:nvPr/>
          </p:nvSpPr>
          <p:spPr>
            <a:xfrm>
              <a:off x="1105657" y="2596052"/>
              <a:ext cx="5596128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1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DCEA9AE-04FD-3E21-AA92-CE77CD86B364}"/>
              </a:ext>
            </a:extLst>
          </p:cNvPr>
          <p:cNvGrpSpPr/>
          <p:nvPr/>
        </p:nvGrpSpPr>
        <p:grpSpPr>
          <a:xfrm>
            <a:off x="1105657" y="2069876"/>
            <a:ext cx="5596128" cy="846385"/>
            <a:chOff x="1105657" y="4217053"/>
            <a:chExt cx="5596128" cy="846385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CE7543C-7F09-959A-625E-919BB9026AB0}"/>
                </a:ext>
              </a:extLst>
            </p:cNvPr>
            <p:cNvSpPr txBox="1"/>
            <p:nvPr/>
          </p:nvSpPr>
          <p:spPr>
            <a:xfrm>
              <a:off x="1105657" y="4217053"/>
              <a:ext cx="5596128" cy="400110"/>
            </a:xfrm>
            <a:prstGeom prst="rect">
              <a:avLst/>
            </a:prstGeom>
            <a:solidFill>
              <a:schemeClr val="accent2">
                <a:alpha val="20000"/>
              </a:schemeClr>
            </a:solidFill>
          </p:spPr>
          <p:txBody>
            <a:bodyPr wrap="square" lIns="91440" rIns="91440" rtlCol="0" anchor="ctr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01. 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212AB3A-7734-9D04-9C8F-23CAFA27B15E}"/>
                </a:ext>
              </a:extLst>
            </p:cNvPr>
            <p:cNvSpPr txBox="1"/>
            <p:nvPr/>
          </p:nvSpPr>
          <p:spPr>
            <a:xfrm>
              <a:off x="1105657" y="4632551"/>
              <a:ext cx="5596128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1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D073B4A-8A08-22B4-4B0D-6D2F58F4C0C7}"/>
              </a:ext>
            </a:extLst>
          </p:cNvPr>
          <p:cNvGrpSpPr/>
          <p:nvPr/>
        </p:nvGrpSpPr>
        <p:grpSpPr>
          <a:xfrm>
            <a:off x="1105657" y="5291122"/>
            <a:ext cx="5596128" cy="846385"/>
            <a:chOff x="1105657" y="3198799"/>
            <a:chExt cx="5596128" cy="846385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24E5E40-602F-D3A9-0243-C0BA10DF6272}"/>
                </a:ext>
              </a:extLst>
            </p:cNvPr>
            <p:cNvSpPr txBox="1"/>
            <p:nvPr/>
          </p:nvSpPr>
          <p:spPr>
            <a:xfrm>
              <a:off x="1105657" y="3198799"/>
              <a:ext cx="5596128" cy="400110"/>
            </a:xfrm>
            <a:prstGeom prst="rect">
              <a:avLst/>
            </a:prstGeom>
            <a:solidFill>
              <a:schemeClr val="accent4">
                <a:alpha val="20000"/>
              </a:schemeClr>
            </a:solidFill>
          </p:spPr>
          <p:txBody>
            <a:bodyPr wrap="square" lIns="0" rIns="91440" rtlCol="0" anchor="ctr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04. 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BEF9FAA-C4EA-CEB9-431C-941542F51F96}"/>
                </a:ext>
              </a:extLst>
            </p:cNvPr>
            <p:cNvSpPr txBox="1"/>
            <p:nvPr/>
          </p:nvSpPr>
          <p:spPr>
            <a:xfrm>
              <a:off x="1105657" y="3614297"/>
              <a:ext cx="5596128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1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7F86984-D5C6-4E5D-C984-BAE46A9E1178}"/>
              </a:ext>
            </a:extLst>
          </p:cNvPr>
          <p:cNvGrpSpPr/>
          <p:nvPr/>
        </p:nvGrpSpPr>
        <p:grpSpPr>
          <a:xfrm>
            <a:off x="1109472" y="3143625"/>
            <a:ext cx="5596128" cy="846385"/>
            <a:chOff x="1109472" y="5170769"/>
            <a:chExt cx="5596128" cy="846385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0FFB342-3A2A-23CD-C012-AF7532005358}"/>
                </a:ext>
              </a:extLst>
            </p:cNvPr>
            <p:cNvSpPr txBox="1"/>
            <p:nvPr/>
          </p:nvSpPr>
          <p:spPr>
            <a:xfrm>
              <a:off x="1109472" y="5170769"/>
              <a:ext cx="5596128" cy="400110"/>
            </a:xfrm>
            <a:prstGeom prst="rect">
              <a:avLst/>
            </a:prstGeom>
            <a:solidFill>
              <a:schemeClr val="accent5">
                <a:alpha val="20000"/>
              </a:schemeClr>
            </a:solidFill>
          </p:spPr>
          <p:txBody>
            <a:bodyPr wrap="square" lIns="0" rIns="91440" rtlCol="0" anchor="ctr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8DC4D57-E4A9-134A-4885-DD581E3B9D42}"/>
                </a:ext>
              </a:extLst>
            </p:cNvPr>
            <p:cNvSpPr txBox="1"/>
            <p:nvPr/>
          </p:nvSpPr>
          <p:spPr>
            <a:xfrm>
              <a:off x="1109472" y="5586267"/>
              <a:ext cx="5596128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1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1211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9769</TotalTime>
  <Words>714</Words>
  <Application>Microsoft Office PowerPoint</Application>
  <PresentationFormat>Widescreen</PresentationFormat>
  <Paragraphs>74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4-Step Decision Funnel – Slide Template</vt:lpstr>
      <vt:lpstr>4-Step Decision Funnel – Slide Template</vt:lpstr>
      <vt:lpstr>4-Step Decision Funnel</vt:lpstr>
      <vt:lpstr>4-Step Decision Funnel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Decision Funnel</dc:title>
  <dc:creator>PresentationGO.com</dc:creator>
  <dc:description>© Copyright PresentationGO.com - Do not distribute or sale without written permission.</dc:description>
  <cp:lastModifiedBy>Christophe Barroche</cp:lastModifiedBy>
  <cp:revision>51</cp:revision>
  <dcterms:created xsi:type="dcterms:W3CDTF">2014-11-26T05:14:11Z</dcterms:created>
  <dcterms:modified xsi:type="dcterms:W3CDTF">2024-04-03T00:32:11Z</dcterms:modified>
  <cp:category>Charts &amp; Diagrams</cp:category>
</cp:coreProperties>
</file>