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43" r:id="rId4"/>
    <p:sldId id="371" r:id="rId5"/>
    <p:sldId id="363" r:id="rId6"/>
    <p:sldId id="372" r:id="rId7"/>
    <p:sldId id="30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9CCC"/>
    <a:srgbClr val="805AAB"/>
    <a:srgbClr val="001F33"/>
    <a:srgbClr val="008C58"/>
    <a:srgbClr val="002033"/>
    <a:srgbClr val="2B323B"/>
    <a:srgbClr val="00B09B"/>
    <a:srgbClr val="F0EEEF"/>
    <a:srgbClr val="0D95BC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143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290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633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0029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2-Step Decision Funnel – Slide Template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D94BE72-55D3-DCC4-2D80-650B358B231B}"/>
              </a:ext>
            </a:extLst>
          </p:cNvPr>
          <p:cNvGrpSpPr/>
          <p:nvPr/>
        </p:nvGrpSpPr>
        <p:grpSpPr>
          <a:xfrm>
            <a:off x="407479" y="3276940"/>
            <a:ext cx="1916621" cy="2387103"/>
            <a:chOff x="8921977" y="1421595"/>
            <a:chExt cx="2788127" cy="809526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5AF7FDD-D89D-AF03-D425-7BCBAA2FF817}"/>
                </a:ext>
              </a:extLst>
            </p:cNvPr>
            <p:cNvSpPr txBox="1"/>
            <p:nvPr/>
          </p:nvSpPr>
          <p:spPr>
            <a:xfrm>
              <a:off x="8921977" y="1421595"/>
              <a:ext cx="2788127" cy="135687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</p:spPr>
          <p:txBody>
            <a:bodyPr wrap="square" lIns="68580" rIns="6858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D1E2F07-AF6F-F404-8764-F1E5B59CC8A8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64451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5222985-D49F-D9D5-3167-407FDA57F574}"/>
              </a:ext>
            </a:extLst>
          </p:cNvPr>
          <p:cNvGrpSpPr/>
          <p:nvPr/>
        </p:nvGrpSpPr>
        <p:grpSpPr>
          <a:xfrm>
            <a:off x="6819900" y="3276940"/>
            <a:ext cx="1916621" cy="2387103"/>
            <a:chOff x="8921977" y="1421595"/>
            <a:chExt cx="2788127" cy="80952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6AC3E00-6C00-F3C5-8472-8699B9D292DB}"/>
                </a:ext>
              </a:extLst>
            </p:cNvPr>
            <p:cNvSpPr txBox="1"/>
            <p:nvPr/>
          </p:nvSpPr>
          <p:spPr>
            <a:xfrm>
              <a:off x="8921977" y="1421595"/>
              <a:ext cx="2788127" cy="135687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68580" rIns="6858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B47663C-CA66-374C-879E-E34176AA88EC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64451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in.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70A901D-5990-0D68-7EAF-9750DC03A693}"/>
              </a:ext>
            </a:extLst>
          </p:cNvPr>
          <p:cNvSpPr txBox="1"/>
          <p:nvPr/>
        </p:nvSpPr>
        <p:spPr>
          <a:xfrm>
            <a:off x="733827" y="1729138"/>
            <a:ext cx="1484007" cy="441363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3C3E7A-BB30-006B-EB3D-1269CC71CE80}"/>
              </a:ext>
            </a:extLst>
          </p:cNvPr>
          <p:cNvSpPr txBox="1"/>
          <p:nvPr/>
        </p:nvSpPr>
        <p:spPr>
          <a:xfrm>
            <a:off x="3831442" y="1081606"/>
            <a:ext cx="1484007" cy="441363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C52B87A-AB5E-CFED-C152-761065824B08}"/>
              </a:ext>
            </a:extLst>
          </p:cNvPr>
          <p:cNvSpPr txBox="1"/>
          <p:nvPr/>
        </p:nvSpPr>
        <p:spPr>
          <a:xfrm>
            <a:off x="6926165" y="1729138"/>
            <a:ext cx="1484007" cy="441363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r>
              <a:rPr lang="en-US" b="1" noProof="1">
                <a:solidFill>
                  <a:schemeClr val="accent6"/>
                </a:solidFill>
              </a:rPr>
              <a:t>Lorem Ipsum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31DAB7A-363B-C07B-DB3E-82B2F152F040}"/>
              </a:ext>
            </a:extLst>
          </p:cNvPr>
          <p:cNvGrpSpPr/>
          <p:nvPr/>
        </p:nvGrpSpPr>
        <p:grpSpPr>
          <a:xfrm>
            <a:off x="2498060" y="1553203"/>
            <a:ext cx="4147880" cy="4223190"/>
            <a:chOff x="3782041" y="1440180"/>
            <a:chExt cx="4627918" cy="471194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92E3EDB-790D-823B-2E67-7CC53193750A}"/>
                </a:ext>
              </a:extLst>
            </p:cNvPr>
            <p:cNvSpPr/>
            <p:nvPr/>
          </p:nvSpPr>
          <p:spPr>
            <a:xfrm>
              <a:off x="4434048" y="3526186"/>
              <a:ext cx="3331014" cy="2209550"/>
            </a:xfrm>
            <a:custGeom>
              <a:avLst/>
              <a:gdLst>
                <a:gd name="connsiteX0" fmla="*/ 1867510 w 3735020"/>
                <a:gd name="connsiteY0" fmla="*/ 0 h 2477538"/>
                <a:gd name="connsiteX1" fmla="*/ 3735020 w 3735020"/>
                <a:gd name="connsiteY1" fmla="*/ 829560 h 2477538"/>
                <a:gd name="connsiteX2" fmla="*/ 3735020 w 3735020"/>
                <a:gd name="connsiteY2" fmla="*/ 898027 h 2477538"/>
                <a:gd name="connsiteX3" fmla="*/ 2911771 w 3735020"/>
                <a:gd name="connsiteY3" fmla="*/ 1586021 h 2477538"/>
                <a:gd name="connsiteX4" fmla="*/ 2854193 w 3735020"/>
                <a:gd name="connsiteY4" fmla="*/ 1599894 h 2477538"/>
                <a:gd name="connsiteX5" fmla="*/ 2841857 w 3735020"/>
                <a:gd name="connsiteY5" fmla="*/ 1608438 h 2477538"/>
                <a:gd name="connsiteX6" fmla="*/ 2628519 w 3735020"/>
                <a:gd name="connsiteY6" fmla="*/ 2090622 h 2477538"/>
                <a:gd name="connsiteX7" fmla="*/ 2633298 w 3735020"/>
                <a:gd name="connsiteY7" fmla="*/ 2151125 h 2477538"/>
                <a:gd name="connsiteX8" fmla="*/ 2633298 w 3735020"/>
                <a:gd name="connsiteY8" fmla="*/ 2167050 h 2477538"/>
                <a:gd name="connsiteX9" fmla="*/ 1867510 w 3735020"/>
                <a:gd name="connsiteY9" fmla="*/ 2477538 h 2477538"/>
                <a:gd name="connsiteX10" fmla="*/ 1101716 w 3735020"/>
                <a:gd name="connsiteY10" fmla="*/ 2167050 h 2477538"/>
                <a:gd name="connsiteX11" fmla="*/ 1101716 w 3735020"/>
                <a:gd name="connsiteY11" fmla="*/ 2151125 h 2477538"/>
                <a:gd name="connsiteX12" fmla="*/ 1106495 w 3735020"/>
                <a:gd name="connsiteY12" fmla="*/ 2090622 h 2477538"/>
                <a:gd name="connsiteX13" fmla="*/ 893157 w 3735020"/>
                <a:gd name="connsiteY13" fmla="*/ 1608894 h 2477538"/>
                <a:gd name="connsiteX14" fmla="*/ 879109 w 3735020"/>
                <a:gd name="connsiteY14" fmla="*/ 1599094 h 2477538"/>
                <a:gd name="connsiteX15" fmla="*/ 823250 w 3735020"/>
                <a:gd name="connsiteY15" fmla="*/ 1585601 h 2477538"/>
                <a:gd name="connsiteX16" fmla="*/ 0 w 3735020"/>
                <a:gd name="connsiteY16" fmla="*/ 898027 h 2477538"/>
                <a:gd name="connsiteX17" fmla="*/ 0 w 3735020"/>
                <a:gd name="connsiteY17" fmla="*/ 829560 h 2477538"/>
                <a:gd name="connsiteX18" fmla="*/ 1867510 w 3735020"/>
                <a:gd name="connsiteY18" fmla="*/ 0 h 2477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35020" h="2477538">
                  <a:moveTo>
                    <a:pt x="1867510" y="0"/>
                  </a:moveTo>
                  <a:cubicBezTo>
                    <a:pt x="2899177" y="0"/>
                    <a:pt x="3735020" y="372583"/>
                    <a:pt x="3735020" y="829560"/>
                  </a:cubicBezTo>
                  <a:lnTo>
                    <a:pt x="3735020" y="898027"/>
                  </a:lnTo>
                  <a:cubicBezTo>
                    <a:pt x="3735020" y="1184633"/>
                    <a:pt x="3408519" y="1437028"/>
                    <a:pt x="2911771" y="1586021"/>
                  </a:cubicBezTo>
                  <a:lnTo>
                    <a:pt x="2854193" y="1599894"/>
                  </a:lnTo>
                  <a:lnTo>
                    <a:pt x="2841857" y="1608438"/>
                  </a:lnTo>
                  <a:cubicBezTo>
                    <a:pt x="2650985" y="1766525"/>
                    <a:pt x="2625736" y="1979163"/>
                    <a:pt x="2628519" y="2090622"/>
                  </a:cubicBezTo>
                  <a:cubicBezTo>
                    <a:pt x="2628519" y="2111321"/>
                    <a:pt x="2630112" y="2130426"/>
                    <a:pt x="2633298" y="2151125"/>
                  </a:cubicBezTo>
                  <a:lnTo>
                    <a:pt x="2633298" y="2167050"/>
                  </a:lnTo>
                  <a:cubicBezTo>
                    <a:pt x="2633298" y="2339010"/>
                    <a:pt x="2290999" y="2477538"/>
                    <a:pt x="1867510" y="2477538"/>
                  </a:cubicBezTo>
                  <a:cubicBezTo>
                    <a:pt x="1444015" y="2477538"/>
                    <a:pt x="1101716" y="2339010"/>
                    <a:pt x="1101716" y="2167050"/>
                  </a:cubicBezTo>
                  <a:cubicBezTo>
                    <a:pt x="1101716" y="2162270"/>
                    <a:pt x="1100123" y="2171823"/>
                    <a:pt x="1101716" y="2151125"/>
                  </a:cubicBezTo>
                  <a:cubicBezTo>
                    <a:pt x="1103309" y="2130426"/>
                    <a:pt x="1103309" y="2217999"/>
                    <a:pt x="1106495" y="2090622"/>
                  </a:cubicBezTo>
                  <a:cubicBezTo>
                    <a:pt x="1109278" y="1979163"/>
                    <a:pt x="1084030" y="1767741"/>
                    <a:pt x="893157" y="1608894"/>
                  </a:cubicBezTo>
                  <a:lnTo>
                    <a:pt x="879109" y="1599094"/>
                  </a:lnTo>
                  <a:lnTo>
                    <a:pt x="823250" y="1585601"/>
                  </a:lnTo>
                  <a:cubicBezTo>
                    <a:pt x="326501" y="1436282"/>
                    <a:pt x="0" y="1183637"/>
                    <a:pt x="0" y="898027"/>
                  </a:cubicBezTo>
                  <a:lnTo>
                    <a:pt x="0" y="829560"/>
                  </a:lnTo>
                  <a:cubicBezTo>
                    <a:pt x="0" y="370990"/>
                    <a:pt x="835844" y="0"/>
                    <a:pt x="186751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25C2069B-CCFF-6E97-AE51-431840B0D78B}"/>
                </a:ext>
              </a:extLst>
            </p:cNvPr>
            <p:cNvSpPr/>
            <p:nvPr/>
          </p:nvSpPr>
          <p:spPr>
            <a:xfrm>
              <a:off x="4434048" y="3524765"/>
              <a:ext cx="3331010" cy="1479657"/>
            </a:xfrm>
            <a:custGeom>
              <a:avLst/>
              <a:gdLst>
                <a:gd name="connsiteX0" fmla="*/ 679932 w 679931"/>
                <a:gd name="connsiteY0" fmla="*/ 151015 h 302030"/>
                <a:gd name="connsiteX1" fmla="*/ 339966 w 679931"/>
                <a:gd name="connsiteY1" fmla="*/ 302030 h 302030"/>
                <a:gd name="connsiteX2" fmla="*/ 0 w 679931"/>
                <a:gd name="connsiteY2" fmla="*/ 151015 h 302030"/>
                <a:gd name="connsiteX3" fmla="*/ 339966 w 679931"/>
                <a:gd name="connsiteY3" fmla="*/ 0 h 302030"/>
                <a:gd name="connsiteX4" fmla="*/ 679932 w 679931"/>
                <a:gd name="connsiteY4" fmla="*/ 151015 h 30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931" h="302030">
                  <a:moveTo>
                    <a:pt x="679932" y="151015"/>
                  </a:moveTo>
                  <a:cubicBezTo>
                    <a:pt x="679932" y="234419"/>
                    <a:pt x="527724" y="302030"/>
                    <a:pt x="339966" y="302030"/>
                  </a:cubicBezTo>
                  <a:cubicBezTo>
                    <a:pt x="152208" y="302030"/>
                    <a:pt x="0" y="234419"/>
                    <a:pt x="0" y="151015"/>
                  </a:cubicBezTo>
                  <a:cubicBezTo>
                    <a:pt x="0" y="67612"/>
                    <a:pt x="152208" y="0"/>
                    <a:pt x="339966" y="0"/>
                  </a:cubicBezTo>
                  <a:cubicBezTo>
                    <a:pt x="527724" y="0"/>
                    <a:pt x="679932" y="67612"/>
                    <a:pt x="679932" y="151015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81B64AC3-5B42-1B21-1A74-F5CB220B4F48}"/>
                </a:ext>
              </a:extLst>
            </p:cNvPr>
            <p:cNvSpPr/>
            <p:nvPr/>
          </p:nvSpPr>
          <p:spPr>
            <a:xfrm>
              <a:off x="5219234" y="3838588"/>
              <a:ext cx="1760636" cy="781005"/>
            </a:xfrm>
            <a:custGeom>
              <a:avLst/>
              <a:gdLst>
                <a:gd name="connsiteX0" fmla="*/ 359384 w 359384"/>
                <a:gd name="connsiteY0" fmla="*/ 79711 h 159420"/>
                <a:gd name="connsiteX1" fmla="*/ 179692 w 359384"/>
                <a:gd name="connsiteY1" fmla="*/ 159421 h 159420"/>
                <a:gd name="connsiteX2" fmla="*/ 0 w 359384"/>
                <a:gd name="connsiteY2" fmla="*/ 79711 h 159420"/>
                <a:gd name="connsiteX3" fmla="*/ 179692 w 359384"/>
                <a:gd name="connsiteY3" fmla="*/ 0 h 159420"/>
                <a:gd name="connsiteX4" fmla="*/ 359384 w 359384"/>
                <a:gd name="connsiteY4" fmla="*/ 79711 h 15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384" h="159420">
                  <a:moveTo>
                    <a:pt x="359384" y="79711"/>
                  </a:moveTo>
                  <a:cubicBezTo>
                    <a:pt x="359384" y="123733"/>
                    <a:pt x="278933" y="159421"/>
                    <a:pt x="179692" y="159421"/>
                  </a:cubicBezTo>
                  <a:cubicBezTo>
                    <a:pt x="80451" y="159421"/>
                    <a:pt x="0" y="123733"/>
                    <a:pt x="0" y="79711"/>
                  </a:cubicBezTo>
                  <a:cubicBezTo>
                    <a:pt x="0" y="35688"/>
                    <a:pt x="80451" y="0"/>
                    <a:pt x="179692" y="0"/>
                  </a:cubicBezTo>
                  <a:cubicBezTo>
                    <a:pt x="278933" y="0"/>
                    <a:pt x="359384" y="35688"/>
                    <a:pt x="359384" y="7971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C93EBDB-4B87-2E5E-EC0E-DF9678CA4322}"/>
                </a:ext>
              </a:extLst>
            </p:cNvPr>
            <p:cNvSpPr/>
            <p:nvPr/>
          </p:nvSpPr>
          <p:spPr>
            <a:xfrm>
              <a:off x="4125935" y="1928668"/>
              <a:ext cx="3947236" cy="2618506"/>
            </a:xfrm>
            <a:custGeom>
              <a:avLst/>
              <a:gdLst>
                <a:gd name="connsiteX0" fmla="*/ 2212991 w 4425981"/>
                <a:gd name="connsiteY0" fmla="*/ 0 h 2936095"/>
                <a:gd name="connsiteX1" fmla="*/ 4425981 w 4425981"/>
                <a:gd name="connsiteY1" fmla="*/ 982413 h 2936095"/>
                <a:gd name="connsiteX2" fmla="*/ 4425981 w 4425981"/>
                <a:gd name="connsiteY2" fmla="*/ 1063620 h 2936095"/>
                <a:gd name="connsiteX3" fmla="*/ 3450521 w 4425981"/>
                <a:gd name="connsiteY3" fmla="*/ 1878354 h 2936095"/>
                <a:gd name="connsiteX4" fmla="*/ 3382005 w 4425981"/>
                <a:gd name="connsiteY4" fmla="*/ 1896823 h 2936095"/>
                <a:gd name="connsiteX5" fmla="*/ 3367210 w 4425981"/>
                <a:gd name="connsiteY5" fmla="*/ 1907052 h 2936095"/>
                <a:gd name="connsiteX6" fmla="*/ 3114107 w 4425981"/>
                <a:gd name="connsiteY6" fmla="*/ 2477532 h 2936095"/>
                <a:gd name="connsiteX7" fmla="*/ 3120480 w 4425981"/>
                <a:gd name="connsiteY7" fmla="*/ 2549180 h 2936095"/>
                <a:gd name="connsiteX8" fmla="*/ 3120480 w 4425981"/>
                <a:gd name="connsiteY8" fmla="*/ 2568285 h 2936095"/>
                <a:gd name="connsiteX9" fmla="*/ 2212993 w 4425981"/>
                <a:gd name="connsiteY9" fmla="*/ 2936095 h 2936095"/>
                <a:gd name="connsiteX10" fmla="*/ 1305507 w 4425981"/>
                <a:gd name="connsiteY10" fmla="*/ 2568285 h 2936095"/>
                <a:gd name="connsiteX11" fmla="*/ 1305507 w 4425981"/>
                <a:gd name="connsiteY11" fmla="*/ 2549180 h 2936095"/>
                <a:gd name="connsiteX12" fmla="*/ 1311874 w 4425981"/>
                <a:gd name="connsiteY12" fmla="*/ 2477532 h 2936095"/>
                <a:gd name="connsiteX13" fmla="*/ 1058249 w 4425981"/>
                <a:gd name="connsiteY13" fmla="*/ 1907117 h 2936095"/>
                <a:gd name="connsiteX14" fmla="*/ 1043105 w 4425981"/>
                <a:gd name="connsiteY14" fmla="*/ 1896588 h 2936095"/>
                <a:gd name="connsiteX15" fmla="*/ 975461 w 4425981"/>
                <a:gd name="connsiteY15" fmla="*/ 1878354 h 2936095"/>
                <a:gd name="connsiteX16" fmla="*/ 0 w 4425981"/>
                <a:gd name="connsiteY16" fmla="*/ 1063620 h 2936095"/>
                <a:gd name="connsiteX17" fmla="*/ 0 w 4425981"/>
                <a:gd name="connsiteY17" fmla="*/ 982413 h 2936095"/>
                <a:gd name="connsiteX18" fmla="*/ 2212991 w 4425981"/>
                <a:gd name="connsiteY18" fmla="*/ 0 h 2936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25981" h="2936095">
                  <a:moveTo>
                    <a:pt x="2212991" y="0"/>
                  </a:moveTo>
                  <a:cubicBezTo>
                    <a:pt x="3435706" y="0"/>
                    <a:pt x="4425981" y="439458"/>
                    <a:pt x="4425981" y="982413"/>
                  </a:cubicBezTo>
                  <a:lnTo>
                    <a:pt x="4425981" y="1063620"/>
                  </a:lnTo>
                  <a:cubicBezTo>
                    <a:pt x="4425981" y="1402967"/>
                    <a:pt x="4039155" y="1701885"/>
                    <a:pt x="3450521" y="1878354"/>
                  </a:cubicBezTo>
                  <a:lnTo>
                    <a:pt x="3382005" y="1896823"/>
                  </a:lnTo>
                  <a:lnTo>
                    <a:pt x="3367210" y="1907052"/>
                  </a:lnTo>
                  <a:cubicBezTo>
                    <a:pt x="3140228" y="2094570"/>
                    <a:pt x="3111325" y="2345173"/>
                    <a:pt x="3114107" y="2477532"/>
                  </a:cubicBezTo>
                  <a:cubicBezTo>
                    <a:pt x="3114107" y="2501411"/>
                    <a:pt x="3117294" y="2525295"/>
                    <a:pt x="3120480" y="2549180"/>
                  </a:cubicBezTo>
                  <a:lnTo>
                    <a:pt x="3120480" y="2568285"/>
                  </a:lnTo>
                  <a:cubicBezTo>
                    <a:pt x="3120480" y="2772095"/>
                    <a:pt x="2714497" y="2936095"/>
                    <a:pt x="2212993" y="2936095"/>
                  </a:cubicBezTo>
                  <a:cubicBezTo>
                    <a:pt x="1711489" y="2936095"/>
                    <a:pt x="1305507" y="2772095"/>
                    <a:pt x="1305507" y="2568285"/>
                  </a:cubicBezTo>
                  <a:cubicBezTo>
                    <a:pt x="1305507" y="2561919"/>
                    <a:pt x="1302321" y="2573064"/>
                    <a:pt x="1305507" y="2549180"/>
                  </a:cubicBezTo>
                  <a:cubicBezTo>
                    <a:pt x="1308693" y="2525295"/>
                    <a:pt x="1311874" y="2501411"/>
                    <a:pt x="1311874" y="2477532"/>
                  </a:cubicBezTo>
                  <a:cubicBezTo>
                    <a:pt x="1313268" y="2346567"/>
                    <a:pt x="1284187" y="2094918"/>
                    <a:pt x="1058249" y="1907117"/>
                  </a:cubicBezTo>
                  <a:lnTo>
                    <a:pt x="1043105" y="1896588"/>
                  </a:lnTo>
                  <a:lnTo>
                    <a:pt x="975461" y="1878354"/>
                  </a:lnTo>
                  <a:cubicBezTo>
                    <a:pt x="386826" y="1701885"/>
                    <a:pt x="0" y="1402967"/>
                    <a:pt x="0" y="1063620"/>
                  </a:cubicBezTo>
                  <a:lnTo>
                    <a:pt x="0" y="982413"/>
                  </a:lnTo>
                  <a:cubicBezTo>
                    <a:pt x="0" y="439458"/>
                    <a:pt x="990275" y="0"/>
                    <a:pt x="2212991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1D0B6A93-791D-5C70-A09E-1ED527785B62}"/>
                </a:ext>
              </a:extLst>
            </p:cNvPr>
            <p:cNvSpPr/>
            <p:nvPr/>
          </p:nvSpPr>
          <p:spPr>
            <a:xfrm>
              <a:off x="4125935" y="1928668"/>
              <a:ext cx="3947236" cy="1752298"/>
            </a:xfrm>
            <a:custGeom>
              <a:avLst/>
              <a:gdLst>
                <a:gd name="connsiteX0" fmla="*/ 805716 w 805716"/>
                <a:gd name="connsiteY0" fmla="*/ 178841 h 357682"/>
                <a:gd name="connsiteX1" fmla="*/ 402858 w 805716"/>
                <a:gd name="connsiteY1" fmla="*/ 357683 h 357682"/>
                <a:gd name="connsiteX2" fmla="*/ 0 w 805716"/>
                <a:gd name="connsiteY2" fmla="*/ 178841 h 357682"/>
                <a:gd name="connsiteX3" fmla="*/ 402858 w 805716"/>
                <a:gd name="connsiteY3" fmla="*/ 0 h 357682"/>
                <a:gd name="connsiteX4" fmla="*/ 805716 w 805716"/>
                <a:gd name="connsiteY4" fmla="*/ 178841 h 35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716" h="357682">
                  <a:moveTo>
                    <a:pt x="805716" y="178841"/>
                  </a:moveTo>
                  <a:cubicBezTo>
                    <a:pt x="805716" y="277613"/>
                    <a:pt x="625350" y="357683"/>
                    <a:pt x="402858" y="357683"/>
                  </a:cubicBezTo>
                  <a:cubicBezTo>
                    <a:pt x="180366" y="357683"/>
                    <a:pt x="0" y="277613"/>
                    <a:pt x="0" y="178841"/>
                  </a:cubicBezTo>
                  <a:cubicBezTo>
                    <a:pt x="0" y="80070"/>
                    <a:pt x="180366" y="0"/>
                    <a:pt x="402858" y="0"/>
                  </a:cubicBezTo>
                  <a:cubicBezTo>
                    <a:pt x="625350" y="0"/>
                    <a:pt x="805716" y="80070"/>
                    <a:pt x="805716" y="178841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66979663-876D-A2FC-DEB7-D9E3B744768D}"/>
                </a:ext>
              </a:extLst>
            </p:cNvPr>
            <p:cNvSpPr/>
            <p:nvPr/>
          </p:nvSpPr>
          <p:spPr>
            <a:xfrm>
              <a:off x="4884144" y="2337630"/>
              <a:ext cx="2430816" cy="883248"/>
            </a:xfrm>
            <a:custGeom>
              <a:avLst/>
              <a:gdLst>
                <a:gd name="connsiteX0" fmla="*/ 496182 w 496182"/>
                <a:gd name="connsiteY0" fmla="*/ 90145 h 180290"/>
                <a:gd name="connsiteX1" fmla="*/ 248091 w 496182"/>
                <a:gd name="connsiteY1" fmla="*/ 180291 h 180290"/>
                <a:gd name="connsiteX2" fmla="*/ 0 w 496182"/>
                <a:gd name="connsiteY2" fmla="*/ 90145 h 180290"/>
                <a:gd name="connsiteX3" fmla="*/ 248091 w 496182"/>
                <a:gd name="connsiteY3" fmla="*/ 0 h 180290"/>
                <a:gd name="connsiteX4" fmla="*/ 496182 w 496182"/>
                <a:gd name="connsiteY4" fmla="*/ 90145 h 18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182" h="180290">
                  <a:moveTo>
                    <a:pt x="496182" y="90145"/>
                  </a:moveTo>
                  <a:cubicBezTo>
                    <a:pt x="496182" y="139931"/>
                    <a:pt x="385108" y="180291"/>
                    <a:pt x="248091" y="180291"/>
                  </a:cubicBezTo>
                  <a:cubicBezTo>
                    <a:pt x="111074" y="180291"/>
                    <a:pt x="0" y="139931"/>
                    <a:pt x="0" y="90145"/>
                  </a:cubicBezTo>
                  <a:cubicBezTo>
                    <a:pt x="0" y="40359"/>
                    <a:pt x="111074" y="0"/>
                    <a:pt x="248091" y="0"/>
                  </a:cubicBezTo>
                  <a:cubicBezTo>
                    <a:pt x="385108" y="0"/>
                    <a:pt x="496182" y="40359"/>
                    <a:pt x="496182" y="90145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  <a:alpha val="60000"/>
                  </a:schemeClr>
                </a:gs>
                <a:gs pos="67000">
                  <a:schemeClr val="accent2">
                    <a:lumMod val="75000"/>
                  </a:schemeClr>
                </a:gs>
              </a:gsLst>
              <a:lin ang="54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F11BE759-1CFB-1A39-9197-3F90E4BA8EC9}"/>
                </a:ext>
              </a:extLst>
            </p:cNvPr>
            <p:cNvSpPr/>
            <p:nvPr/>
          </p:nvSpPr>
          <p:spPr>
            <a:xfrm>
              <a:off x="6024266" y="1440180"/>
              <a:ext cx="150573" cy="1238610"/>
            </a:xfrm>
            <a:custGeom>
              <a:avLst/>
              <a:gdLst>
                <a:gd name="connsiteX0" fmla="*/ 28700 w 30735"/>
                <a:gd name="connsiteY0" fmla="*/ 235363 h 252827"/>
                <a:gd name="connsiteX1" fmla="*/ 19425 w 30735"/>
                <a:gd name="connsiteY1" fmla="*/ 237392 h 252827"/>
                <a:gd name="connsiteX2" fmla="*/ 27250 w 30735"/>
                <a:gd name="connsiteY2" fmla="*/ 11884 h 252827"/>
                <a:gd name="connsiteX3" fmla="*/ 15657 w 30735"/>
                <a:gd name="connsiteY3" fmla="*/ 0 h 252827"/>
                <a:gd name="connsiteX4" fmla="*/ 4064 w 30735"/>
                <a:gd name="connsiteY4" fmla="*/ 11884 h 252827"/>
                <a:gd name="connsiteX5" fmla="*/ 11890 w 30735"/>
                <a:gd name="connsiteY5" fmla="*/ 237392 h 252827"/>
                <a:gd name="connsiteX6" fmla="*/ 2615 w 30735"/>
                <a:gd name="connsiteY6" fmla="*/ 235363 h 252827"/>
                <a:gd name="connsiteX7" fmla="*/ 587 w 30735"/>
                <a:gd name="connsiteY7" fmla="*/ 238842 h 252827"/>
                <a:gd name="connsiteX8" fmla="*/ 13918 w 30735"/>
                <a:gd name="connsiteY8" fmla="*/ 252175 h 252827"/>
                <a:gd name="connsiteX9" fmla="*/ 16817 w 30735"/>
                <a:gd name="connsiteY9" fmla="*/ 252175 h 252827"/>
                <a:gd name="connsiteX10" fmla="*/ 30149 w 30735"/>
                <a:gd name="connsiteY10" fmla="*/ 238842 h 252827"/>
                <a:gd name="connsiteX11" fmla="*/ 28120 w 30735"/>
                <a:gd name="connsiteY11" fmla="*/ 235363 h 25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735" h="252827">
                  <a:moveTo>
                    <a:pt x="28700" y="235363"/>
                  </a:moveTo>
                  <a:lnTo>
                    <a:pt x="19425" y="237392"/>
                  </a:lnTo>
                  <a:lnTo>
                    <a:pt x="27250" y="11884"/>
                  </a:lnTo>
                  <a:cubicBezTo>
                    <a:pt x="27250" y="5507"/>
                    <a:pt x="22323" y="0"/>
                    <a:pt x="15657" y="0"/>
                  </a:cubicBezTo>
                  <a:cubicBezTo>
                    <a:pt x="8992" y="0"/>
                    <a:pt x="4064" y="5507"/>
                    <a:pt x="4064" y="11884"/>
                  </a:cubicBezTo>
                  <a:lnTo>
                    <a:pt x="11890" y="237392"/>
                  </a:lnTo>
                  <a:lnTo>
                    <a:pt x="2615" y="235363"/>
                  </a:lnTo>
                  <a:cubicBezTo>
                    <a:pt x="587" y="234784"/>
                    <a:pt x="-863" y="237392"/>
                    <a:pt x="587" y="238842"/>
                  </a:cubicBezTo>
                  <a:lnTo>
                    <a:pt x="13918" y="252175"/>
                  </a:lnTo>
                  <a:cubicBezTo>
                    <a:pt x="14788" y="253045"/>
                    <a:pt x="16237" y="253045"/>
                    <a:pt x="16817" y="252175"/>
                  </a:cubicBezTo>
                  <a:lnTo>
                    <a:pt x="30149" y="238842"/>
                  </a:lnTo>
                  <a:cubicBezTo>
                    <a:pt x="31598" y="237392"/>
                    <a:pt x="30149" y="234784"/>
                    <a:pt x="28120" y="235363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04DF6BD5-18F6-9D48-4CA7-612B34DB6FEA}"/>
                </a:ext>
              </a:extLst>
            </p:cNvPr>
            <p:cNvSpPr/>
            <p:nvPr/>
          </p:nvSpPr>
          <p:spPr>
            <a:xfrm>
              <a:off x="6681293" y="2013686"/>
              <a:ext cx="1728666" cy="883488"/>
            </a:xfrm>
            <a:custGeom>
              <a:avLst/>
              <a:gdLst>
                <a:gd name="connsiteX0" fmla="*/ 351351 w 352858"/>
                <a:gd name="connsiteY0" fmla="*/ 3515 h 180339"/>
                <a:gd name="connsiteX1" fmla="*/ 343816 w 352858"/>
                <a:gd name="connsiteY1" fmla="*/ 37 h 180339"/>
                <a:gd name="connsiteX2" fmla="*/ 12834 w 352858"/>
                <a:gd name="connsiteY2" fmla="*/ 164965 h 180339"/>
                <a:gd name="connsiteX3" fmla="*/ 2980 w 352858"/>
                <a:gd name="connsiteY3" fmla="*/ 160617 h 180339"/>
                <a:gd name="connsiteX4" fmla="*/ 372 w 352858"/>
                <a:gd name="connsiteY4" fmla="*/ 163806 h 180339"/>
                <a:gd name="connsiteX5" fmla="*/ 10806 w 352858"/>
                <a:gd name="connsiteY5" fmla="*/ 179458 h 180339"/>
                <a:gd name="connsiteX6" fmla="*/ 13704 w 352858"/>
                <a:gd name="connsiteY6" fmla="*/ 180037 h 180339"/>
                <a:gd name="connsiteX7" fmla="*/ 29355 w 352858"/>
                <a:gd name="connsiteY7" fmla="*/ 169603 h 180339"/>
                <a:gd name="connsiteX8" fmla="*/ 28195 w 352858"/>
                <a:gd name="connsiteY8" fmla="*/ 165545 h 180339"/>
                <a:gd name="connsiteX9" fmla="*/ 18051 w 352858"/>
                <a:gd name="connsiteY9" fmla="*/ 165545 h 180339"/>
                <a:gd name="connsiteX10" fmla="*/ 344395 w 352858"/>
                <a:gd name="connsiteY10" fmla="*/ 17138 h 180339"/>
                <a:gd name="connsiteX11" fmla="*/ 351062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351351" y="3515"/>
                  </a:moveTo>
                  <a:cubicBezTo>
                    <a:pt x="349613" y="1196"/>
                    <a:pt x="346714" y="-253"/>
                    <a:pt x="343816" y="37"/>
                  </a:cubicBezTo>
                  <a:cubicBezTo>
                    <a:pt x="58627" y="15399"/>
                    <a:pt x="16892" y="147574"/>
                    <a:pt x="12834" y="164965"/>
                  </a:cubicBezTo>
                  <a:lnTo>
                    <a:pt x="2980" y="160617"/>
                  </a:lnTo>
                  <a:cubicBezTo>
                    <a:pt x="952" y="159748"/>
                    <a:pt x="-787" y="162066"/>
                    <a:pt x="372" y="163806"/>
                  </a:cubicBezTo>
                  <a:lnTo>
                    <a:pt x="10806" y="179458"/>
                  </a:lnTo>
                  <a:cubicBezTo>
                    <a:pt x="11385" y="180327"/>
                    <a:pt x="12834" y="180617"/>
                    <a:pt x="13704" y="180037"/>
                  </a:cubicBezTo>
                  <a:lnTo>
                    <a:pt x="29355" y="169603"/>
                  </a:lnTo>
                  <a:cubicBezTo>
                    <a:pt x="31094" y="168443"/>
                    <a:pt x="30224" y="165545"/>
                    <a:pt x="28195" y="165545"/>
                  </a:cubicBezTo>
                  <a:lnTo>
                    <a:pt x="18051" y="165545"/>
                  </a:lnTo>
                  <a:cubicBezTo>
                    <a:pt x="22978" y="149313"/>
                    <a:pt x="69351" y="22066"/>
                    <a:pt x="344395" y="17138"/>
                  </a:cubicBezTo>
                  <a:cubicBezTo>
                    <a:pt x="351351" y="17138"/>
                    <a:pt x="355409" y="9022"/>
                    <a:pt x="351062" y="322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926E1992-992C-1B6F-5AE1-88B89E50641C}"/>
                </a:ext>
              </a:extLst>
            </p:cNvPr>
            <p:cNvSpPr/>
            <p:nvPr/>
          </p:nvSpPr>
          <p:spPr>
            <a:xfrm>
              <a:off x="3782041" y="2013686"/>
              <a:ext cx="1728666" cy="883488"/>
            </a:xfrm>
            <a:custGeom>
              <a:avLst/>
              <a:gdLst>
                <a:gd name="connsiteX0" fmla="*/ 1507 w 352858"/>
                <a:gd name="connsiteY0" fmla="*/ 3515 h 180339"/>
                <a:gd name="connsiteX1" fmla="*/ 9042 w 352858"/>
                <a:gd name="connsiteY1" fmla="*/ 37 h 180339"/>
                <a:gd name="connsiteX2" fmla="*/ 340023 w 352858"/>
                <a:gd name="connsiteY2" fmla="*/ 164965 h 180339"/>
                <a:gd name="connsiteX3" fmla="*/ 349878 w 352858"/>
                <a:gd name="connsiteY3" fmla="*/ 160617 h 180339"/>
                <a:gd name="connsiteX4" fmla="*/ 352486 w 352858"/>
                <a:gd name="connsiteY4" fmla="*/ 163806 h 180339"/>
                <a:gd name="connsiteX5" fmla="*/ 342052 w 352858"/>
                <a:gd name="connsiteY5" fmla="*/ 179458 h 180339"/>
                <a:gd name="connsiteX6" fmla="*/ 339154 w 352858"/>
                <a:gd name="connsiteY6" fmla="*/ 180037 h 180339"/>
                <a:gd name="connsiteX7" fmla="*/ 323503 w 352858"/>
                <a:gd name="connsiteY7" fmla="*/ 169603 h 180339"/>
                <a:gd name="connsiteX8" fmla="*/ 324663 w 352858"/>
                <a:gd name="connsiteY8" fmla="*/ 165545 h 180339"/>
                <a:gd name="connsiteX9" fmla="*/ 334807 w 352858"/>
                <a:gd name="connsiteY9" fmla="*/ 165545 h 180339"/>
                <a:gd name="connsiteX10" fmla="*/ 8463 w 352858"/>
                <a:gd name="connsiteY10" fmla="*/ 17138 h 180339"/>
                <a:gd name="connsiteX11" fmla="*/ 1796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1507" y="3515"/>
                  </a:moveTo>
                  <a:cubicBezTo>
                    <a:pt x="3246" y="1196"/>
                    <a:pt x="6144" y="-253"/>
                    <a:pt x="9042" y="37"/>
                  </a:cubicBezTo>
                  <a:cubicBezTo>
                    <a:pt x="294231" y="15399"/>
                    <a:pt x="335966" y="147574"/>
                    <a:pt x="340023" y="164965"/>
                  </a:cubicBezTo>
                  <a:lnTo>
                    <a:pt x="349878" y="160617"/>
                  </a:lnTo>
                  <a:cubicBezTo>
                    <a:pt x="351906" y="159748"/>
                    <a:pt x="353645" y="162066"/>
                    <a:pt x="352486" y="163806"/>
                  </a:cubicBezTo>
                  <a:lnTo>
                    <a:pt x="342052" y="179458"/>
                  </a:lnTo>
                  <a:cubicBezTo>
                    <a:pt x="341473" y="180327"/>
                    <a:pt x="340023" y="180617"/>
                    <a:pt x="339154" y="180037"/>
                  </a:cubicBezTo>
                  <a:lnTo>
                    <a:pt x="323503" y="169603"/>
                  </a:lnTo>
                  <a:cubicBezTo>
                    <a:pt x="321764" y="168443"/>
                    <a:pt x="322634" y="165545"/>
                    <a:pt x="324663" y="165545"/>
                  </a:cubicBezTo>
                  <a:lnTo>
                    <a:pt x="334807" y="165545"/>
                  </a:lnTo>
                  <a:cubicBezTo>
                    <a:pt x="329879" y="149313"/>
                    <a:pt x="283507" y="22066"/>
                    <a:pt x="8463" y="17138"/>
                  </a:cubicBezTo>
                  <a:cubicBezTo>
                    <a:pt x="1507" y="17138"/>
                    <a:pt x="-2551" y="9022"/>
                    <a:pt x="1796" y="322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43A36A0-C53D-D902-590B-0C05121D9958}"/>
                </a:ext>
              </a:extLst>
            </p:cNvPr>
            <p:cNvSpPr txBox="1"/>
            <p:nvPr/>
          </p:nvSpPr>
          <p:spPr>
            <a:xfrm>
              <a:off x="5792853" y="3890923"/>
              <a:ext cx="613399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FCD97B9-1129-DE5F-BD6F-7D524D91CD7C}"/>
                </a:ext>
              </a:extLst>
            </p:cNvPr>
            <p:cNvSpPr txBox="1"/>
            <p:nvPr/>
          </p:nvSpPr>
          <p:spPr>
            <a:xfrm>
              <a:off x="5792853" y="5126808"/>
              <a:ext cx="613399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784753E-FD63-812B-2083-DD094123C3FC}"/>
                </a:ext>
              </a:extLst>
            </p:cNvPr>
            <p:cNvSpPr/>
            <p:nvPr/>
          </p:nvSpPr>
          <p:spPr>
            <a:xfrm>
              <a:off x="5910886" y="5781106"/>
              <a:ext cx="370229" cy="371018"/>
            </a:xfrm>
            <a:custGeom>
              <a:avLst/>
              <a:gdLst>
                <a:gd name="connsiteX0" fmla="*/ 235256 w 370229"/>
                <a:gd name="connsiteY0" fmla="*/ 0 h 371018"/>
                <a:gd name="connsiteX1" fmla="*/ 228961 w 370229"/>
                <a:gd name="connsiteY1" fmla="*/ 186256 h 371018"/>
                <a:gd name="connsiteX2" fmla="*/ 339110 w 370229"/>
                <a:gd name="connsiteY2" fmla="*/ 161656 h 371018"/>
                <a:gd name="connsiteX3" fmla="*/ 362637 w 370229"/>
                <a:gd name="connsiteY3" fmla="*/ 204440 h 371018"/>
                <a:gd name="connsiteX4" fmla="*/ 203294 w 370229"/>
                <a:gd name="connsiteY4" fmla="*/ 363798 h 371018"/>
                <a:gd name="connsiteX5" fmla="*/ 166934 w 370229"/>
                <a:gd name="connsiteY5" fmla="*/ 363798 h 371018"/>
                <a:gd name="connsiteX6" fmla="*/ 7591 w 370229"/>
                <a:gd name="connsiteY6" fmla="*/ 204440 h 371018"/>
                <a:gd name="connsiteX7" fmla="*/ 31118 w 370229"/>
                <a:gd name="connsiteY7" fmla="*/ 161656 h 371018"/>
                <a:gd name="connsiteX8" fmla="*/ 141267 w 370229"/>
                <a:gd name="connsiteY8" fmla="*/ 186256 h 371018"/>
                <a:gd name="connsiteX9" fmla="*/ 134974 w 370229"/>
                <a:gd name="connsiteY9" fmla="*/ 0 h 371018"/>
                <a:gd name="connsiteX10" fmla="*/ 185114 w 370229"/>
                <a:gd name="connsiteY10" fmla="*/ 2041 h 37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29" h="371018">
                  <a:moveTo>
                    <a:pt x="235256" y="0"/>
                  </a:moveTo>
                  <a:lnTo>
                    <a:pt x="228961" y="186256"/>
                  </a:lnTo>
                  <a:lnTo>
                    <a:pt x="339110" y="161656"/>
                  </a:lnTo>
                  <a:cubicBezTo>
                    <a:pt x="363707" y="156309"/>
                    <a:pt x="380821" y="186256"/>
                    <a:pt x="362637" y="204440"/>
                  </a:cubicBezTo>
                  <a:lnTo>
                    <a:pt x="203294" y="363798"/>
                  </a:lnTo>
                  <a:cubicBezTo>
                    <a:pt x="192601" y="373425"/>
                    <a:pt x="176561" y="373425"/>
                    <a:pt x="166934" y="363798"/>
                  </a:cubicBezTo>
                  <a:lnTo>
                    <a:pt x="7591" y="204440"/>
                  </a:lnTo>
                  <a:cubicBezTo>
                    <a:pt x="-10589" y="186256"/>
                    <a:pt x="6521" y="156309"/>
                    <a:pt x="31118" y="161656"/>
                  </a:cubicBezTo>
                  <a:lnTo>
                    <a:pt x="141267" y="186256"/>
                  </a:lnTo>
                  <a:lnTo>
                    <a:pt x="134974" y="0"/>
                  </a:lnTo>
                  <a:lnTo>
                    <a:pt x="185114" y="2041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482520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2-Step Decision Funnel – Slide Template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D94BE72-55D3-DCC4-2D80-650B358B231B}"/>
              </a:ext>
            </a:extLst>
          </p:cNvPr>
          <p:cNvGrpSpPr/>
          <p:nvPr/>
        </p:nvGrpSpPr>
        <p:grpSpPr>
          <a:xfrm>
            <a:off x="407479" y="3276940"/>
            <a:ext cx="1916621" cy="2387103"/>
            <a:chOff x="8921977" y="1421595"/>
            <a:chExt cx="2788127" cy="809526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5AF7FDD-D89D-AF03-D425-7BCBAA2FF817}"/>
                </a:ext>
              </a:extLst>
            </p:cNvPr>
            <p:cNvSpPr txBox="1"/>
            <p:nvPr/>
          </p:nvSpPr>
          <p:spPr>
            <a:xfrm>
              <a:off x="8921977" y="1421595"/>
              <a:ext cx="2788127" cy="135687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</p:spPr>
          <p:txBody>
            <a:bodyPr wrap="square" lIns="68580" rIns="6858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D1E2F07-AF6F-F404-8764-F1E5B59CC8A8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64451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8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5222985-D49F-D9D5-3167-407FDA57F574}"/>
              </a:ext>
            </a:extLst>
          </p:cNvPr>
          <p:cNvGrpSpPr/>
          <p:nvPr/>
        </p:nvGrpSpPr>
        <p:grpSpPr>
          <a:xfrm>
            <a:off x="6819900" y="3276940"/>
            <a:ext cx="1916621" cy="2387103"/>
            <a:chOff x="8921977" y="1421595"/>
            <a:chExt cx="2788127" cy="80952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6AC3E00-6C00-F3C5-8472-8699B9D292DB}"/>
                </a:ext>
              </a:extLst>
            </p:cNvPr>
            <p:cNvSpPr txBox="1"/>
            <p:nvPr/>
          </p:nvSpPr>
          <p:spPr>
            <a:xfrm>
              <a:off x="8921977" y="1421595"/>
              <a:ext cx="2788127" cy="135687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68580" rIns="6858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B47663C-CA66-374C-879E-E34176AA88EC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64451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8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in.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70A901D-5990-0D68-7EAF-9750DC03A693}"/>
              </a:ext>
            </a:extLst>
          </p:cNvPr>
          <p:cNvSpPr txBox="1"/>
          <p:nvPr/>
        </p:nvSpPr>
        <p:spPr>
          <a:xfrm>
            <a:off x="976020" y="1801169"/>
            <a:ext cx="1241814" cy="369332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43C3E7A-BB30-006B-EB3D-1269CC71CE80}"/>
              </a:ext>
            </a:extLst>
          </p:cNvPr>
          <p:cNvSpPr txBox="1"/>
          <p:nvPr/>
        </p:nvSpPr>
        <p:spPr>
          <a:xfrm>
            <a:off x="4073635" y="1153637"/>
            <a:ext cx="1241814" cy="369332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C52B87A-AB5E-CFED-C152-761065824B08}"/>
              </a:ext>
            </a:extLst>
          </p:cNvPr>
          <p:cNvSpPr txBox="1"/>
          <p:nvPr/>
        </p:nvSpPr>
        <p:spPr>
          <a:xfrm>
            <a:off x="6926165" y="1801169"/>
            <a:ext cx="1241815" cy="369332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r>
              <a:rPr lang="en-US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31DAB7A-363B-C07B-DB3E-82B2F152F040}"/>
              </a:ext>
            </a:extLst>
          </p:cNvPr>
          <p:cNvGrpSpPr/>
          <p:nvPr/>
        </p:nvGrpSpPr>
        <p:grpSpPr>
          <a:xfrm>
            <a:off x="2498060" y="1553203"/>
            <a:ext cx="4147880" cy="4223190"/>
            <a:chOff x="3782041" y="1440180"/>
            <a:chExt cx="4627918" cy="471194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92E3EDB-790D-823B-2E67-7CC53193750A}"/>
                </a:ext>
              </a:extLst>
            </p:cNvPr>
            <p:cNvSpPr/>
            <p:nvPr/>
          </p:nvSpPr>
          <p:spPr>
            <a:xfrm>
              <a:off x="4434048" y="3526186"/>
              <a:ext cx="3331014" cy="2209550"/>
            </a:xfrm>
            <a:custGeom>
              <a:avLst/>
              <a:gdLst>
                <a:gd name="connsiteX0" fmla="*/ 1867510 w 3735020"/>
                <a:gd name="connsiteY0" fmla="*/ 0 h 2477538"/>
                <a:gd name="connsiteX1" fmla="*/ 3735020 w 3735020"/>
                <a:gd name="connsiteY1" fmla="*/ 829560 h 2477538"/>
                <a:gd name="connsiteX2" fmla="*/ 3735020 w 3735020"/>
                <a:gd name="connsiteY2" fmla="*/ 898027 h 2477538"/>
                <a:gd name="connsiteX3" fmla="*/ 2911771 w 3735020"/>
                <a:gd name="connsiteY3" fmla="*/ 1586021 h 2477538"/>
                <a:gd name="connsiteX4" fmla="*/ 2854193 w 3735020"/>
                <a:gd name="connsiteY4" fmla="*/ 1599894 h 2477538"/>
                <a:gd name="connsiteX5" fmla="*/ 2841857 w 3735020"/>
                <a:gd name="connsiteY5" fmla="*/ 1608438 h 2477538"/>
                <a:gd name="connsiteX6" fmla="*/ 2628519 w 3735020"/>
                <a:gd name="connsiteY6" fmla="*/ 2090622 h 2477538"/>
                <a:gd name="connsiteX7" fmla="*/ 2633298 w 3735020"/>
                <a:gd name="connsiteY7" fmla="*/ 2151125 h 2477538"/>
                <a:gd name="connsiteX8" fmla="*/ 2633298 w 3735020"/>
                <a:gd name="connsiteY8" fmla="*/ 2167050 h 2477538"/>
                <a:gd name="connsiteX9" fmla="*/ 1867510 w 3735020"/>
                <a:gd name="connsiteY9" fmla="*/ 2477538 h 2477538"/>
                <a:gd name="connsiteX10" fmla="*/ 1101716 w 3735020"/>
                <a:gd name="connsiteY10" fmla="*/ 2167050 h 2477538"/>
                <a:gd name="connsiteX11" fmla="*/ 1101716 w 3735020"/>
                <a:gd name="connsiteY11" fmla="*/ 2151125 h 2477538"/>
                <a:gd name="connsiteX12" fmla="*/ 1106495 w 3735020"/>
                <a:gd name="connsiteY12" fmla="*/ 2090622 h 2477538"/>
                <a:gd name="connsiteX13" fmla="*/ 893157 w 3735020"/>
                <a:gd name="connsiteY13" fmla="*/ 1608894 h 2477538"/>
                <a:gd name="connsiteX14" fmla="*/ 879109 w 3735020"/>
                <a:gd name="connsiteY14" fmla="*/ 1599094 h 2477538"/>
                <a:gd name="connsiteX15" fmla="*/ 823250 w 3735020"/>
                <a:gd name="connsiteY15" fmla="*/ 1585601 h 2477538"/>
                <a:gd name="connsiteX16" fmla="*/ 0 w 3735020"/>
                <a:gd name="connsiteY16" fmla="*/ 898027 h 2477538"/>
                <a:gd name="connsiteX17" fmla="*/ 0 w 3735020"/>
                <a:gd name="connsiteY17" fmla="*/ 829560 h 2477538"/>
                <a:gd name="connsiteX18" fmla="*/ 1867510 w 3735020"/>
                <a:gd name="connsiteY18" fmla="*/ 0 h 2477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35020" h="2477538">
                  <a:moveTo>
                    <a:pt x="1867510" y="0"/>
                  </a:moveTo>
                  <a:cubicBezTo>
                    <a:pt x="2899177" y="0"/>
                    <a:pt x="3735020" y="372583"/>
                    <a:pt x="3735020" y="829560"/>
                  </a:cubicBezTo>
                  <a:lnTo>
                    <a:pt x="3735020" y="898027"/>
                  </a:lnTo>
                  <a:cubicBezTo>
                    <a:pt x="3735020" y="1184633"/>
                    <a:pt x="3408519" y="1437028"/>
                    <a:pt x="2911771" y="1586021"/>
                  </a:cubicBezTo>
                  <a:lnTo>
                    <a:pt x="2854193" y="1599894"/>
                  </a:lnTo>
                  <a:lnTo>
                    <a:pt x="2841857" y="1608438"/>
                  </a:lnTo>
                  <a:cubicBezTo>
                    <a:pt x="2650985" y="1766525"/>
                    <a:pt x="2625736" y="1979163"/>
                    <a:pt x="2628519" y="2090622"/>
                  </a:cubicBezTo>
                  <a:cubicBezTo>
                    <a:pt x="2628519" y="2111321"/>
                    <a:pt x="2630112" y="2130426"/>
                    <a:pt x="2633298" y="2151125"/>
                  </a:cubicBezTo>
                  <a:lnTo>
                    <a:pt x="2633298" y="2167050"/>
                  </a:lnTo>
                  <a:cubicBezTo>
                    <a:pt x="2633298" y="2339010"/>
                    <a:pt x="2290999" y="2477538"/>
                    <a:pt x="1867510" y="2477538"/>
                  </a:cubicBezTo>
                  <a:cubicBezTo>
                    <a:pt x="1444015" y="2477538"/>
                    <a:pt x="1101716" y="2339010"/>
                    <a:pt x="1101716" y="2167050"/>
                  </a:cubicBezTo>
                  <a:cubicBezTo>
                    <a:pt x="1101716" y="2162270"/>
                    <a:pt x="1100123" y="2171823"/>
                    <a:pt x="1101716" y="2151125"/>
                  </a:cubicBezTo>
                  <a:cubicBezTo>
                    <a:pt x="1103309" y="2130426"/>
                    <a:pt x="1103309" y="2217999"/>
                    <a:pt x="1106495" y="2090622"/>
                  </a:cubicBezTo>
                  <a:cubicBezTo>
                    <a:pt x="1109278" y="1979163"/>
                    <a:pt x="1084030" y="1767741"/>
                    <a:pt x="893157" y="1608894"/>
                  </a:cubicBezTo>
                  <a:lnTo>
                    <a:pt x="879109" y="1599094"/>
                  </a:lnTo>
                  <a:lnTo>
                    <a:pt x="823250" y="1585601"/>
                  </a:lnTo>
                  <a:cubicBezTo>
                    <a:pt x="326501" y="1436282"/>
                    <a:pt x="0" y="1183637"/>
                    <a:pt x="0" y="898027"/>
                  </a:cubicBezTo>
                  <a:lnTo>
                    <a:pt x="0" y="829560"/>
                  </a:lnTo>
                  <a:cubicBezTo>
                    <a:pt x="0" y="370990"/>
                    <a:pt x="835844" y="0"/>
                    <a:pt x="186751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25C2069B-CCFF-6E97-AE51-431840B0D78B}"/>
                </a:ext>
              </a:extLst>
            </p:cNvPr>
            <p:cNvSpPr/>
            <p:nvPr/>
          </p:nvSpPr>
          <p:spPr>
            <a:xfrm>
              <a:off x="4434048" y="3524765"/>
              <a:ext cx="3331010" cy="1479657"/>
            </a:xfrm>
            <a:custGeom>
              <a:avLst/>
              <a:gdLst>
                <a:gd name="connsiteX0" fmla="*/ 679932 w 679931"/>
                <a:gd name="connsiteY0" fmla="*/ 151015 h 302030"/>
                <a:gd name="connsiteX1" fmla="*/ 339966 w 679931"/>
                <a:gd name="connsiteY1" fmla="*/ 302030 h 302030"/>
                <a:gd name="connsiteX2" fmla="*/ 0 w 679931"/>
                <a:gd name="connsiteY2" fmla="*/ 151015 h 302030"/>
                <a:gd name="connsiteX3" fmla="*/ 339966 w 679931"/>
                <a:gd name="connsiteY3" fmla="*/ 0 h 302030"/>
                <a:gd name="connsiteX4" fmla="*/ 679932 w 679931"/>
                <a:gd name="connsiteY4" fmla="*/ 151015 h 30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931" h="302030">
                  <a:moveTo>
                    <a:pt x="679932" y="151015"/>
                  </a:moveTo>
                  <a:cubicBezTo>
                    <a:pt x="679932" y="234419"/>
                    <a:pt x="527724" y="302030"/>
                    <a:pt x="339966" y="302030"/>
                  </a:cubicBezTo>
                  <a:cubicBezTo>
                    <a:pt x="152208" y="302030"/>
                    <a:pt x="0" y="234419"/>
                    <a:pt x="0" y="151015"/>
                  </a:cubicBezTo>
                  <a:cubicBezTo>
                    <a:pt x="0" y="67612"/>
                    <a:pt x="152208" y="0"/>
                    <a:pt x="339966" y="0"/>
                  </a:cubicBezTo>
                  <a:cubicBezTo>
                    <a:pt x="527724" y="0"/>
                    <a:pt x="679932" y="67612"/>
                    <a:pt x="679932" y="151015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81B64AC3-5B42-1B21-1A74-F5CB220B4F48}"/>
                </a:ext>
              </a:extLst>
            </p:cNvPr>
            <p:cNvSpPr/>
            <p:nvPr/>
          </p:nvSpPr>
          <p:spPr>
            <a:xfrm>
              <a:off x="5219234" y="3838588"/>
              <a:ext cx="1760636" cy="781005"/>
            </a:xfrm>
            <a:custGeom>
              <a:avLst/>
              <a:gdLst>
                <a:gd name="connsiteX0" fmla="*/ 359384 w 359384"/>
                <a:gd name="connsiteY0" fmla="*/ 79711 h 159420"/>
                <a:gd name="connsiteX1" fmla="*/ 179692 w 359384"/>
                <a:gd name="connsiteY1" fmla="*/ 159421 h 159420"/>
                <a:gd name="connsiteX2" fmla="*/ 0 w 359384"/>
                <a:gd name="connsiteY2" fmla="*/ 79711 h 159420"/>
                <a:gd name="connsiteX3" fmla="*/ 179692 w 359384"/>
                <a:gd name="connsiteY3" fmla="*/ 0 h 159420"/>
                <a:gd name="connsiteX4" fmla="*/ 359384 w 359384"/>
                <a:gd name="connsiteY4" fmla="*/ 79711 h 15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384" h="159420">
                  <a:moveTo>
                    <a:pt x="359384" y="79711"/>
                  </a:moveTo>
                  <a:cubicBezTo>
                    <a:pt x="359384" y="123733"/>
                    <a:pt x="278933" y="159421"/>
                    <a:pt x="179692" y="159421"/>
                  </a:cubicBezTo>
                  <a:cubicBezTo>
                    <a:pt x="80451" y="159421"/>
                    <a:pt x="0" y="123733"/>
                    <a:pt x="0" y="79711"/>
                  </a:cubicBezTo>
                  <a:cubicBezTo>
                    <a:pt x="0" y="35688"/>
                    <a:pt x="80451" y="0"/>
                    <a:pt x="179692" y="0"/>
                  </a:cubicBezTo>
                  <a:cubicBezTo>
                    <a:pt x="278933" y="0"/>
                    <a:pt x="359384" y="35688"/>
                    <a:pt x="359384" y="7971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C93EBDB-4B87-2E5E-EC0E-DF9678CA4322}"/>
                </a:ext>
              </a:extLst>
            </p:cNvPr>
            <p:cNvSpPr/>
            <p:nvPr/>
          </p:nvSpPr>
          <p:spPr>
            <a:xfrm>
              <a:off x="4125935" y="1928668"/>
              <a:ext cx="3947236" cy="2618506"/>
            </a:xfrm>
            <a:custGeom>
              <a:avLst/>
              <a:gdLst>
                <a:gd name="connsiteX0" fmla="*/ 2212991 w 4425981"/>
                <a:gd name="connsiteY0" fmla="*/ 0 h 2936095"/>
                <a:gd name="connsiteX1" fmla="*/ 4425981 w 4425981"/>
                <a:gd name="connsiteY1" fmla="*/ 982413 h 2936095"/>
                <a:gd name="connsiteX2" fmla="*/ 4425981 w 4425981"/>
                <a:gd name="connsiteY2" fmla="*/ 1063620 h 2936095"/>
                <a:gd name="connsiteX3" fmla="*/ 3450521 w 4425981"/>
                <a:gd name="connsiteY3" fmla="*/ 1878354 h 2936095"/>
                <a:gd name="connsiteX4" fmla="*/ 3382005 w 4425981"/>
                <a:gd name="connsiteY4" fmla="*/ 1896823 h 2936095"/>
                <a:gd name="connsiteX5" fmla="*/ 3367210 w 4425981"/>
                <a:gd name="connsiteY5" fmla="*/ 1907052 h 2936095"/>
                <a:gd name="connsiteX6" fmla="*/ 3114107 w 4425981"/>
                <a:gd name="connsiteY6" fmla="*/ 2477532 h 2936095"/>
                <a:gd name="connsiteX7" fmla="*/ 3120480 w 4425981"/>
                <a:gd name="connsiteY7" fmla="*/ 2549180 h 2936095"/>
                <a:gd name="connsiteX8" fmla="*/ 3120480 w 4425981"/>
                <a:gd name="connsiteY8" fmla="*/ 2568285 h 2936095"/>
                <a:gd name="connsiteX9" fmla="*/ 2212993 w 4425981"/>
                <a:gd name="connsiteY9" fmla="*/ 2936095 h 2936095"/>
                <a:gd name="connsiteX10" fmla="*/ 1305507 w 4425981"/>
                <a:gd name="connsiteY10" fmla="*/ 2568285 h 2936095"/>
                <a:gd name="connsiteX11" fmla="*/ 1305507 w 4425981"/>
                <a:gd name="connsiteY11" fmla="*/ 2549180 h 2936095"/>
                <a:gd name="connsiteX12" fmla="*/ 1311874 w 4425981"/>
                <a:gd name="connsiteY12" fmla="*/ 2477532 h 2936095"/>
                <a:gd name="connsiteX13" fmla="*/ 1058249 w 4425981"/>
                <a:gd name="connsiteY13" fmla="*/ 1907117 h 2936095"/>
                <a:gd name="connsiteX14" fmla="*/ 1043105 w 4425981"/>
                <a:gd name="connsiteY14" fmla="*/ 1896588 h 2936095"/>
                <a:gd name="connsiteX15" fmla="*/ 975461 w 4425981"/>
                <a:gd name="connsiteY15" fmla="*/ 1878354 h 2936095"/>
                <a:gd name="connsiteX16" fmla="*/ 0 w 4425981"/>
                <a:gd name="connsiteY16" fmla="*/ 1063620 h 2936095"/>
                <a:gd name="connsiteX17" fmla="*/ 0 w 4425981"/>
                <a:gd name="connsiteY17" fmla="*/ 982413 h 2936095"/>
                <a:gd name="connsiteX18" fmla="*/ 2212991 w 4425981"/>
                <a:gd name="connsiteY18" fmla="*/ 0 h 2936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25981" h="2936095">
                  <a:moveTo>
                    <a:pt x="2212991" y="0"/>
                  </a:moveTo>
                  <a:cubicBezTo>
                    <a:pt x="3435706" y="0"/>
                    <a:pt x="4425981" y="439458"/>
                    <a:pt x="4425981" y="982413"/>
                  </a:cubicBezTo>
                  <a:lnTo>
                    <a:pt x="4425981" y="1063620"/>
                  </a:lnTo>
                  <a:cubicBezTo>
                    <a:pt x="4425981" y="1402967"/>
                    <a:pt x="4039155" y="1701885"/>
                    <a:pt x="3450521" y="1878354"/>
                  </a:cubicBezTo>
                  <a:lnTo>
                    <a:pt x="3382005" y="1896823"/>
                  </a:lnTo>
                  <a:lnTo>
                    <a:pt x="3367210" y="1907052"/>
                  </a:lnTo>
                  <a:cubicBezTo>
                    <a:pt x="3140228" y="2094570"/>
                    <a:pt x="3111325" y="2345173"/>
                    <a:pt x="3114107" y="2477532"/>
                  </a:cubicBezTo>
                  <a:cubicBezTo>
                    <a:pt x="3114107" y="2501411"/>
                    <a:pt x="3117294" y="2525295"/>
                    <a:pt x="3120480" y="2549180"/>
                  </a:cubicBezTo>
                  <a:lnTo>
                    <a:pt x="3120480" y="2568285"/>
                  </a:lnTo>
                  <a:cubicBezTo>
                    <a:pt x="3120480" y="2772095"/>
                    <a:pt x="2714497" y="2936095"/>
                    <a:pt x="2212993" y="2936095"/>
                  </a:cubicBezTo>
                  <a:cubicBezTo>
                    <a:pt x="1711489" y="2936095"/>
                    <a:pt x="1305507" y="2772095"/>
                    <a:pt x="1305507" y="2568285"/>
                  </a:cubicBezTo>
                  <a:cubicBezTo>
                    <a:pt x="1305507" y="2561919"/>
                    <a:pt x="1302321" y="2573064"/>
                    <a:pt x="1305507" y="2549180"/>
                  </a:cubicBezTo>
                  <a:cubicBezTo>
                    <a:pt x="1308693" y="2525295"/>
                    <a:pt x="1311874" y="2501411"/>
                    <a:pt x="1311874" y="2477532"/>
                  </a:cubicBezTo>
                  <a:cubicBezTo>
                    <a:pt x="1313268" y="2346567"/>
                    <a:pt x="1284187" y="2094918"/>
                    <a:pt x="1058249" y="1907117"/>
                  </a:cubicBezTo>
                  <a:lnTo>
                    <a:pt x="1043105" y="1896588"/>
                  </a:lnTo>
                  <a:lnTo>
                    <a:pt x="975461" y="1878354"/>
                  </a:lnTo>
                  <a:cubicBezTo>
                    <a:pt x="386826" y="1701885"/>
                    <a:pt x="0" y="1402967"/>
                    <a:pt x="0" y="1063620"/>
                  </a:cubicBezTo>
                  <a:lnTo>
                    <a:pt x="0" y="982413"/>
                  </a:lnTo>
                  <a:cubicBezTo>
                    <a:pt x="0" y="439458"/>
                    <a:pt x="990275" y="0"/>
                    <a:pt x="2212991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1D0B6A93-791D-5C70-A09E-1ED527785B62}"/>
                </a:ext>
              </a:extLst>
            </p:cNvPr>
            <p:cNvSpPr/>
            <p:nvPr/>
          </p:nvSpPr>
          <p:spPr>
            <a:xfrm>
              <a:off x="4125935" y="1928668"/>
              <a:ext cx="3947236" cy="1752298"/>
            </a:xfrm>
            <a:custGeom>
              <a:avLst/>
              <a:gdLst>
                <a:gd name="connsiteX0" fmla="*/ 805716 w 805716"/>
                <a:gd name="connsiteY0" fmla="*/ 178841 h 357682"/>
                <a:gd name="connsiteX1" fmla="*/ 402858 w 805716"/>
                <a:gd name="connsiteY1" fmla="*/ 357683 h 357682"/>
                <a:gd name="connsiteX2" fmla="*/ 0 w 805716"/>
                <a:gd name="connsiteY2" fmla="*/ 178841 h 357682"/>
                <a:gd name="connsiteX3" fmla="*/ 402858 w 805716"/>
                <a:gd name="connsiteY3" fmla="*/ 0 h 357682"/>
                <a:gd name="connsiteX4" fmla="*/ 805716 w 805716"/>
                <a:gd name="connsiteY4" fmla="*/ 178841 h 35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716" h="357682">
                  <a:moveTo>
                    <a:pt x="805716" y="178841"/>
                  </a:moveTo>
                  <a:cubicBezTo>
                    <a:pt x="805716" y="277613"/>
                    <a:pt x="625350" y="357683"/>
                    <a:pt x="402858" y="357683"/>
                  </a:cubicBezTo>
                  <a:cubicBezTo>
                    <a:pt x="180366" y="357683"/>
                    <a:pt x="0" y="277613"/>
                    <a:pt x="0" y="178841"/>
                  </a:cubicBezTo>
                  <a:cubicBezTo>
                    <a:pt x="0" y="80070"/>
                    <a:pt x="180366" y="0"/>
                    <a:pt x="402858" y="0"/>
                  </a:cubicBezTo>
                  <a:cubicBezTo>
                    <a:pt x="625350" y="0"/>
                    <a:pt x="805716" y="80070"/>
                    <a:pt x="805716" y="178841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1" name="Freeform 21">
              <a:extLst>
                <a:ext uri="{FF2B5EF4-FFF2-40B4-BE49-F238E27FC236}">
                  <a16:creationId xmlns:a16="http://schemas.microsoft.com/office/drawing/2014/main" id="{66979663-876D-A2FC-DEB7-D9E3B744768D}"/>
                </a:ext>
              </a:extLst>
            </p:cNvPr>
            <p:cNvSpPr/>
            <p:nvPr/>
          </p:nvSpPr>
          <p:spPr>
            <a:xfrm>
              <a:off x="4884144" y="2337630"/>
              <a:ext cx="2430816" cy="883248"/>
            </a:xfrm>
            <a:custGeom>
              <a:avLst/>
              <a:gdLst>
                <a:gd name="connsiteX0" fmla="*/ 496182 w 496182"/>
                <a:gd name="connsiteY0" fmla="*/ 90145 h 180290"/>
                <a:gd name="connsiteX1" fmla="*/ 248091 w 496182"/>
                <a:gd name="connsiteY1" fmla="*/ 180291 h 180290"/>
                <a:gd name="connsiteX2" fmla="*/ 0 w 496182"/>
                <a:gd name="connsiteY2" fmla="*/ 90145 h 180290"/>
                <a:gd name="connsiteX3" fmla="*/ 248091 w 496182"/>
                <a:gd name="connsiteY3" fmla="*/ 0 h 180290"/>
                <a:gd name="connsiteX4" fmla="*/ 496182 w 496182"/>
                <a:gd name="connsiteY4" fmla="*/ 90145 h 18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182" h="180290">
                  <a:moveTo>
                    <a:pt x="496182" y="90145"/>
                  </a:moveTo>
                  <a:cubicBezTo>
                    <a:pt x="496182" y="139931"/>
                    <a:pt x="385108" y="180291"/>
                    <a:pt x="248091" y="180291"/>
                  </a:cubicBezTo>
                  <a:cubicBezTo>
                    <a:pt x="111074" y="180291"/>
                    <a:pt x="0" y="139931"/>
                    <a:pt x="0" y="90145"/>
                  </a:cubicBezTo>
                  <a:cubicBezTo>
                    <a:pt x="0" y="40359"/>
                    <a:pt x="111074" y="0"/>
                    <a:pt x="248091" y="0"/>
                  </a:cubicBezTo>
                  <a:cubicBezTo>
                    <a:pt x="385108" y="0"/>
                    <a:pt x="496182" y="40359"/>
                    <a:pt x="496182" y="90145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  <a:alpha val="60000"/>
                  </a:schemeClr>
                </a:gs>
                <a:gs pos="67000">
                  <a:schemeClr val="accent2">
                    <a:lumMod val="75000"/>
                  </a:schemeClr>
                </a:gs>
              </a:gsLst>
              <a:lin ang="54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F11BE759-1CFB-1A39-9197-3F90E4BA8EC9}"/>
                </a:ext>
              </a:extLst>
            </p:cNvPr>
            <p:cNvSpPr/>
            <p:nvPr/>
          </p:nvSpPr>
          <p:spPr>
            <a:xfrm>
              <a:off x="6024266" y="1440180"/>
              <a:ext cx="150573" cy="1238610"/>
            </a:xfrm>
            <a:custGeom>
              <a:avLst/>
              <a:gdLst>
                <a:gd name="connsiteX0" fmla="*/ 28700 w 30735"/>
                <a:gd name="connsiteY0" fmla="*/ 235363 h 252827"/>
                <a:gd name="connsiteX1" fmla="*/ 19425 w 30735"/>
                <a:gd name="connsiteY1" fmla="*/ 237392 h 252827"/>
                <a:gd name="connsiteX2" fmla="*/ 27250 w 30735"/>
                <a:gd name="connsiteY2" fmla="*/ 11884 h 252827"/>
                <a:gd name="connsiteX3" fmla="*/ 15657 w 30735"/>
                <a:gd name="connsiteY3" fmla="*/ 0 h 252827"/>
                <a:gd name="connsiteX4" fmla="*/ 4064 w 30735"/>
                <a:gd name="connsiteY4" fmla="*/ 11884 h 252827"/>
                <a:gd name="connsiteX5" fmla="*/ 11890 w 30735"/>
                <a:gd name="connsiteY5" fmla="*/ 237392 h 252827"/>
                <a:gd name="connsiteX6" fmla="*/ 2615 w 30735"/>
                <a:gd name="connsiteY6" fmla="*/ 235363 h 252827"/>
                <a:gd name="connsiteX7" fmla="*/ 587 w 30735"/>
                <a:gd name="connsiteY7" fmla="*/ 238842 h 252827"/>
                <a:gd name="connsiteX8" fmla="*/ 13918 w 30735"/>
                <a:gd name="connsiteY8" fmla="*/ 252175 h 252827"/>
                <a:gd name="connsiteX9" fmla="*/ 16817 w 30735"/>
                <a:gd name="connsiteY9" fmla="*/ 252175 h 252827"/>
                <a:gd name="connsiteX10" fmla="*/ 30149 w 30735"/>
                <a:gd name="connsiteY10" fmla="*/ 238842 h 252827"/>
                <a:gd name="connsiteX11" fmla="*/ 28120 w 30735"/>
                <a:gd name="connsiteY11" fmla="*/ 235363 h 25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735" h="252827">
                  <a:moveTo>
                    <a:pt x="28700" y="235363"/>
                  </a:moveTo>
                  <a:lnTo>
                    <a:pt x="19425" y="237392"/>
                  </a:lnTo>
                  <a:lnTo>
                    <a:pt x="27250" y="11884"/>
                  </a:lnTo>
                  <a:cubicBezTo>
                    <a:pt x="27250" y="5507"/>
                    <a:pt x="22323" y="0"/>
                    <a:pt x="15657" y="0"/>
                  </a:cubicBezTo>
                  <a:cubicBezTo>
                    <a:pt x="8992" y="0"/>
                    <a:pt x="4064" y="5507"/>
                    <a:pt x="4064" y="11884"/>
                  </a:cubicBezTo>
                  <a:lnTo>
                    <a:pt x="11890" y="237392"/>
                  </a:lnTo>
                  <a:lnTo>
                    <a:pt x="2615" y="235363"/>
                  </a:lnTo>
                  <a:cubicBezTo>
                    <a:pt x="587" y="234784"/>
                    <a:pt x="-863" y="237392"/>
                    <a:pt x="587" y="238842"/>
                  </a:cubicBezTo>
                  <a:lnTo>
                    <a:pt x="13918" y="252175"/>
                  </a:lnTo>
                  <a:cubicBezTo>
                    <a:pt x="14788" y="253045"/>
                    <a:pt x="16237" y="253045"/>
                    <a:pt x="16817" y="252175"/>
                  </a:cubicBezTo>
                  <a:lnTo>
                    <a:pt x="30149" y="238842"/>
                  </a:lnTo>
                  <a:cubicBezTo>
                    <a:pt x="31598" y="237392"/>
                    <a:pt x="30149" y="234784"/>
                    <a:pt x="28120" y="235363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Freeform 23">
              <a:extLst>
                <a:ext uri="{FF2B5EF4-FFF2-40B4-BE49-F238E27FC236}">
                  <a16:creationId xmlns:a16="http://schemas.microsoft.com/office/drawing/2014/main" id="{04DF6BD5-18F6-9D48-4CA7-612B34DB6FEA}"/>
                </a:ext>
              </a:extLst>
            </p:cNvPr>
            <p:cNvSpPr/>
            <p:nvPr/>
          </p:nvSpPr>
          <p:spPr>
            <a:xfrm>
              <a:off x="6681293" y="2013686"/>
              <a:ext cx="1728666" cy="883488"/>
            </a:xfrm>
            <a:custGeom>
              <a:avLst/>
              <a:gdLst>
                <a:gd name="connsiteX0" fmla="*/ 351351 w 352858"/>
                <a:gd name="connsiteY0" fmla="*/ 3515 h 180339"/>
                <a:gd name="connsiteX1" fmla="*/ 343816 w 352858"/>
                <a:gd name="connsiteY1" fmla="*/ 37 h 180339"/>
                <a:gd name="connsiteX2" fmla="*/ 12834 w 352858"/>
                <a:gd name="connsiteY2" fmla="*/ 164965 h 180339"/>
                <a:gd name="connsiteX3" fmla="*/ 2980 w 352858"/>
                <a:gd name="connsiteY3" fmla="*/ 160617 h 180339"/>
                <a:gd name="connsiteX4" fmla="*/ 372 w 352858"/>
                <a:gd name="connsiteY4" fmla="*/ 163806 h 180339"/>
                <a:gd name="connsiteX5" fmla="*/ 10806 w 352858"/>
                <a:gd name="connsiteY5" fmla="*/ 179458 h 180339"/>
                <a:gd name="connsiteX6" fmla="*/ 13704 w 352858"/>
                <a:gd name="connsiteY6" fmla="*/ 180037 h 180339"/>
                <a:gd name="connsiteX7" fmla="*/ 29355 w 352858"/>
                <a:gd name="connsiteY7" fmla="*/ 169603 h 180339"/>
                <a:gd name="connsiteX8" fmla="*/ 28195 w 352858"/>
                <a:gd name="connsiteY8" fmla="*/ 165545 h 180339"/>
                <a:gd name="connsiteX9" fmla="*/ 18051 w 352858"/>
                <a:gd name="connsiteY9" fmla="*/ 165545 h 180339"/>
                <a:gd name="connsiteX10" fmla="*/ 344395 w 352858"/>
                <a:gd name="connsiteY10" fmla="*/ 17138 h 180339"/>
                <a:gd name="connsiteX11" fmla="*/ 351062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351351" y="3515"/>
                  </a:moveTo>
                  <a:cubicBezTo>
                    <a:pt x="349613" y="1196"/>
                    <a:pt x="346714" y="-253"/>
                    <a:pt x="343816" y="37"/>
                  </a:cubicBezTo>
                  <a:cubicBezTo>
                    <a:pt x="58627" y="15399"/>
                    <a:pt x="16892" y="147574"/>
                    <a:pt x="12834" y="164965"/>
                  </a:cubicBezTo>
                  <a:lnTo>
                    <a:pt x="2980" y="160617"/>
                  </a:lnTo>
                  <a:cubicBezTo>
                    <a:pt x="952" y="159748"/>
                    <a:pt x="-787" y="162066"/>
                    <a:pt x="372" y="163806"/>
                  </a:cubicBezTo>
                  <a:lnTo>
                    <a:pt x="10806" y="179458"/>
                  </a:lnTo>
                  <a:cubicBezTo>
                    <a:pt x="11385" y="180327"/>
                    <a:pt x="12834" y="180617"/>
                    <a:pt x="13704" y="180037"/>
                  </a:cubicBezTo>
                  <a:lnTo>
                    <a:pt x="29355" y="169603"/>
                  </a:lnTo>
                  <a:cubicBezTo>
                    <a:pt x="31094" y="168443"/>
                    <a:pt x="30224" y="165545"/>
                    <a:pt x="28195" y="165545"/>
                  </a:cubicBezTo>
                  <a:lnTo>
                    <a:pt x="18051" y="165545"/>
                  </a:lnTo>
                  <a:cubicBezTo>
                    <a:pt x="22978" y="149313"/>
                    <a:pt x="69351" y="22066"/>
                    <a:pt x="344395" y="17138"/>
                  </a:cubicBezTo>
                  <a:cubicBezTo>
                    <a:pt x="351351" y="17138"/>
                    <a:pt x="355409" y="9022"/>
                    <a:pt x="351062" y="3225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926E1992-992C-1B6F-5AE1-88B89E50641C}"/>
                </a:ext>
              </a:extLst>
            </p:cNvPr>
            <p:cNvSpPr/>
            <p:nvPr/>
          </p:nvSpPr>
          <p:spPr>
            <a:xfrm>
              <a:off x="3782041" y="2013686"/>
              <a:ext cx="1728666" cy="883488"/>
            </a:xfrm>
            <a:custGeom>
              <a:avLst/>
              <a:gdLst>
                <a:gd name="connsiteX0" fmla="*/ 1507 w 352858"/>
                <a:gd name="connsiteY0" fmla="*/ 3515 h 180339"/>
                <a:gd name="connsiteX1" fmla="*/ 9042 w 352858"/>
                <a:gd name="connsiteY1" fmla="*/ 37 h 180339"/>
                <a:gd name="connsiteX2" fmla="*/ 340023 w 352858"/>
                <a:gd name="connsiteY2" fmla="*/ 164965 h 180339"/>
                <a:gd name="connsiteX3" fmla="*/ 349878 w 352858"/>
                <a:gd name="connsiteY3" fmla="*/ 160617 h 180339"/>
                <a:gd name="connsiteX4" fmla="*/ 352486 w 352858"/>
                <a:gd name="connsiteY4" fmla="*/ 163806 h 180339"/>
                <a:gd name="connsiteX5" fmla="*/ 342052 w 352858"/>
                <a:gd name="connsiteY5" fmla="*/ 179458 h 180339"/>
                <a:gd name="connsiteX6" fmla="*/ 339154 w 352858"/>
                <a:gd name="connsiteY6" fmla="*/ 180037 h 180339"/>
                <a:gd name="connsiteX7" fmla="*/ 323503 w 352858"/>
                <a:gd name="connsiteY7" fmla="*/ 169603 h 180339"/>
                <a:gd name="connsiteX8" fmla="*/ 324663 w 352858"/>
                <a:gd name="connsiteY8" fmla="*/ 165545 h 180339"/>
                <a:gd name="connsiteX9" fmla="*/ 334807 w 352858"/>
                <a:gd name="connsiteY9" fmla="*/ 165545 h 180339"/>
                <a:gd name="connsiteX10" fmla="*/ 8463 w 352858"/>
                <a:gd name="connsiteY10" fmla="*/ 17138 h 180339"/>
                <a:gd name="connsiteX11" fmla="*/ 1796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1507" y="3515"/>
                  </a:moveTo>
                  <a:cubicBezTo>
                    <a:pt x="3246" y="1196"/>
                    <a:pt x="6144" y="-253"/>
                    <a:pt x="9042" y="37"/>
                  </a:cubicBezTo>
                  <a:cubicBezTo>
                    <a:pt x="294231" y="15399"/>
                    <a:pt x="335966" y="147574"/>
                    <a:pt x="340023" y="164965"/>
                  </a:cubicBezTo>
                  <a:lnTo>
                    <a:pt x="349878" y="160617"/>
                  </a:lnTo>
                  <a:cubicBezTo>
                    <a:pt x="351906" y="159748"/>
                    <a:pt x="353645" y="162066"/>
                    <a:pt x="352486" y="163806"/>
                  </a:cubicBezTo>
                  <a:lnTo>
                    <a:pt x="342052" y="179458"/>
                  </a:lnTo>
                  <a:cubicBezTo>
                    <a:pt x="341473" y="180327"/>
                    <a:pt x="340023" y="180617"/>
                    <a:pt x="339154" y="180037"/>
                  </a:cubicBezTo>
                  <a:lnTo>
                    <a:pt x="323503" y="169603"/>
                  </a:lnTo>
                  <a:cubicBezTo>
                    <a:pt x="321764" y="168443"/>
                    <a:pt x="322634" y="165545"/>
                    <a:pt x="324663" y="165545"/>
                  </a:cubicBezTo>
                  <a:lnTo>
                    <a:pt x="334807" y="165545"/>
                  </a:lnTo>
                  <a:cubicBezTo>
                    <a:pt x="329879" y="149313"/>
                    <a:pt x="283507" y="22066"/>
                    <a:pt x="8463" y="17138"/>
                  </a:cubicBezTo>
                  <a:cubicBezTo>
                    <a:pt x="1507" y="17138"/>
                    <a:pt x="-2551" y="9022"/>
                    <a:pt x="1796" y="3225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43A36A0-C53D-D902-590B-0C05121D9958}"/>
                </a:ext>
              </a:extLst>
            </p:cNvPr>
            <p:cNvSpPr txBox="1"/>
            <p:nvPr/>
          </p:nvSpPr>
          <p:spPr>
            <a:xfrm>
              <a:off x="5792853" y="3890923"/>
              <a:ext cx="613399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FCD97B9-1129-DE5F-BD6F-7D524D91CD7C}"/>
                </a:ext>
              </a:extLst>
            </p:cNvPr>
            <p:cNvSpPr txBox="1"/>
            <p:nvPr/>
          </p:nvSpPr>
          <p:spPr>
            <a:xfrm>
              <a:off x="5792853" y="5126808"/>
              <a:ext cx="613399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784753E-FD63-812B-2083-DD094123C3FC}"/>
                </a:ext>
              </a:extLst>
            </p:cNvPr>
            <p:cNvSpPr/>
            <p:nvPr/>
          </p:nvSpPr>
          <p:spPr>
            <a:xfrm>
              <a:off x="5910886" y="5781106"/>
              <a:ext cx="370229" cy="371018"/>
            </a:xfrm>
            <a:custGeom>
              <a:avLst/>
              <a:gdLst>
                <a:gd name="connsiteX0" fmla="*/ 235256 w 370229"/>
                <a:gd name="connsiteY0" fmla="*/ 0 h 371018"/>
                <a:gd name="connsiteX1" fmla="*/ 228961 w 370229"/>
                <a:gd name="connsiteY1" fmla="*/ 186256 h 371018"/>
                <a:gd name="connsiteX2" fmla="*/ 339110 w 370229"/>
                <a:gd name="connsiteY2" fmla="*/ 161656 h 371018"/>
                <a:gd name="connsiteX3" fmla="*/ 362637 w 370229"/>
                <a:gd name="connsiteY3" fmla="*/ 204440 h 371018"/>
                <a:gd name="connsiteX4" fmla="*/ 203294 w 370229"/>
                <a:gd name="connsiteY4" fmla="*/ 363798 h 371018"/>
                <a:gd name="connsiteX5" fmla="*/ 166934 w 370229"/>
                <a:gd name="connsiteY5" fmla="*/ 363798 h 371018"/>
                <a:gd name="connsiteX6" fmla="*/ 7591 w 370229"/>
                <a:gd name="connsiteY6" fmla="*/ 204440 h 371018"/>
                <a:gd name="connsiteX7" fmla="*/ 31118 w 370229"/>
                <a:gd name="connsiteY7" fmla="*/ 161656 h 371018"/>
                <a:gd name="connsiteX8" fmla="*/ 141267 w 370229"/>
                <a:gd name="connsiteY8" fmla="*/ 186256 h 371018"/>
                <a:gd name="connsiteX9" fmla="*/ 134974 w 370229"/>
                <a:gd name="connsiteY9" fmla="*/ 0 h 371018"/>
                <a:gd name="connsiteX10" fmla="*/ 185114 w 370229"/>
                <a:gd name="connsiteY10" fmla="*/ 2041 h 37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29" h="371018">
                  <a:moveTo>
                    <a:pt x="235256" y="0"/>
                  </a:moveTo>
                  <a:lnTo>
                    <a:pt x="228961" y="186256"/>
                  </a:lnTo>
                  <a:lnTo>
                    <a:pt x="339110" y="161656"/>
                  </a:lnTo>
                  <a:cubicBezTo>
                    <a:pt x="363707" y="156309"/>
                    <a:pt x="380821" y="186256"/>
                    <a:pt x="362637" y="204440"/>
                  </a:cubicBezTo>
                  <a:lnTo>
                    <a:pt x="203294" y="363798"/>
                  </a:lnTo>
                  <a:cubicBezTo>
                    <a:pt x="192601" y="373425"/>
                    <a:pt x="176561" y="373425"/>
                    <a:pt x="166934" y="363798"/>
                  </a:cubicBezTo>
                  <a:lnTo>
                    <a:pt x="7591" y="204440"/>
                  </a:lnTo>
                  <a:cubicBezTo>
                    <a:pt x="-10589" y="186256"/>
                    <a:pt x="6521" y="156309"/>
                    <a:pt x="31118" y="161656"/>
                  </a:cubicBezTo>
                  <a:lnTo>
                    <a:pt x="141267" y="186256"/>
                  </a:lnTo>
                  <a:lnTo>
                    <a:pt x="134974" y="0"/>
                  </a:lnTo>
                  <a:lnTo>
                    <a:pt x="185114" y="2041"/>
                  </a:ln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216769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2-Step Decision Funnel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9CA16C2-B432-63DB-5BDC-67B62B1CA0EC}"/>
              </a:ext>
            </a:extLst>
          </p:cNvPr>
          <p:cNvGrpSpPr/>
          <p:nvPr/>
        </p:nvGrpSpPr>
        <p:grpSpPr>
          <a:xfrm>
            <a:off x="4281113" y="1412754"/>
            <a:ext cx="4356367" cy="4435463"/>
            <a:chOff x="3782041" y="1440180"/>
            <a:chExt cx="4627918" cy="4711944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92E3EDB-790D-823B-2E67-7CC53193750A}"/>
                </a:ext>
              </a:extLst>
            </p:cNvPr>
            <p:cNvSpPr/>
            <p:nvPr/>
          </p:nvSpPr>
          <p:spPr>
            <a:xfrm>
              <a:off x="4434048" y="3526186"/>
              <a:ext cx="3331014" cy="2209550"/>
            </a:xfrm>
            <a:custGeom>
              <a:avLst/>
              <a:gdLst>
                <a:gd name="connsiteX0" fmla="*/ 1867510 w 3735020"/>
                <a:gd name="connsiteY0" fmla="*/ 0 h 2477538"/>
                <a:gd name="connsiteX1" fmla="*/ 3735020 w 3735020"/>
                <a:gd name="connsiteY1" fmla="*/ 829560 h 2477538"/>
                <a:gd name="connsiteX2" fmla="*/ 3735020 w 3735020"/>
                <a:gd name="connsiteY2" fmla="*/ 898027 h 2477538"/>
                <a:gd name="connsiteX3" fmla="*/ 2911771 w 3735020"/>
                <a:gd name="connsiteY3" fmla="*/ 1586021 h 2477538"/>
                <a:gd name="connsiteX4" fmla="*/ 2854193 w 3735020"/>
                <a:gd name="connsiteY4" fmla="*/ 1599894 h 2477538"/>
                <a:gd name="connsiteX5" fmla="*/ 2841857 w 3735020"/>
                <a:gd name="connsiteY5" fmla="*/ 1608438 h 2477538"/>
                <a:gd name="connsiteX6" fmla="*/ 2628519 w 3735020"/>
                <a:gd name="connsiteY6" fmla="*/ 2090622 h 2477538"/>
                <a:gd name="connsiteX7" fmla="*/ 2633298 w 3735020"/>
                <a:gd name="connsiteY7" fmla="*/ 2151125 h 2477538"/>
                <a:gd name="connsiteX8" fmla="*/ 2633298 w 3735020"/>
                <a:gd name="connsiteY8" fmla="*/ 2167050 h 2477538"/>
                <a:gd name="connsiteX9" fmla="*/ 1867510 w 3735020"/>
                <a:gd name="connsiteY9" fmla="*/ 2477538 h 2477538"/>
                <a:gd name="connsiteX10" fmla="*/ 1101716 w 3735020"/>
                <a:gd name="connsiteY10" fmla="*/ 2167050 h 2477538"/>
                <a:gd name="connsiteX11" fmla="*/ 1101716 w 3735020"/>
                <a:gd name="connsiteY11" fmla="*/ 2151125 h 2477538"/>
                <a:gd name="connsiteX12" fmla="*/ 1106495 w 3735020"/>
                <a:gd name="connsiteY12" fmla="*/ 2090622 h 2477538"/>
                <a:gd name="connsiteX13" fmla="*/ 893157 w 3735020"/>
                <a:gd name="connsiteY13" fmla="*/ 1608894 h 2477538"/>
                <a:gd name="connsiteX14" fmla="*/ 879109 w 3735020"/>
                <a:gd name="connsiteY14" fmla="*/ 1599094 h 2477538"/>
                <a:gd name="connsiteX15" fmla="*/ 823250 w 3735020"/>
                <a:gd name="connsiteY15" fmla="*/ 1585601 h 2477538"/>
                <a:gd name="connsiteX16" fmla="*/ 0 w 3735020"/>
                <a:gd name="connsiteY16" fmla="*/ 898027 h 2477538"/>
                <a:gd name="connsiteX17" fmla="*/ 0 w 3735020"/>
                <a:gd name="connsiteY17" fmla="*/ 829560 h 2477538"/>
                <a:gd name="connsiteX18" fmla="*/ 1867510 w 3735020"/>
                <a:gd name="connsiteY18" fmla="*/ 0 h 2477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35020" h="2477538">
                  <a:moveTo>
                    <a:pt x="1867510" y="0"/>
                  </a:moveTo>
                  <a:cubicBezTo>
                    <a:pt x="2899177" y="0"/>
                    <a:pt x="3735020" y="372583"/>
                    <a:pt x="3735020" y="829560"/>
                  </a:cubicBezTo>
                  <a:lnTo>
                    <a:pt x="3735020" y="898027"/>
                  </a:lnTo>
                  <a:cubicBezTo>
                    <a:pt x="3735020" y="1184633"/>
                    <a:pt x="3408519" y="1437028"/>
                    <a:pt x="2911771" y="1586021"/>
                  </a:cubicBezTo>
                  <a:lnTo>
                    <a:pt x="2854193" y="1599894"/>
                  </a:lnTo>
                  <a:lnTo>
                    <a:pt x="2841857" y="1608438"/>
                  </a:lnTo>
                  <a:cubicBezTo>
                    <a:pt x="2650985" y="1766525"/>
                    <a:pt x="2625736" y="1979163"/>
                    <a:pt x="2628519" y="2090622"/>
                  </a:cubicBezTo>
                  <a:cubicBezTo>
                    <a:pt x="2628519" y="2111321"/>
                    <a:pt x="2630112" y="2130426"/>
                    <a:pt x="2633298" y="2151125"/>
                  </a:cubicBezTo>
                  <a:lnTo>
                    <a:pt x="2633298" y="2167050"/>
                  </a:lnTo>
                  <a:cubicBezTo>
                    <a:pt x="2633298" y="2339010"/>
                    <a:pt x="2290999" y="2477538"/>
                    <a:pt x="1867510" y="2477538"/>
                  </a:cubicBezTo>
                  <a:cubicBezTo>
                    <a:pt x="1444015" y="2477538"/>
                    <a:pt x="1101716" y="2339010"/>
                    <a:pt x="1101716" y="2167050"/>
                  </a:cubicBezTo>
                  <a:cubicBezTo>
                    <a:pt x="1101716" y="2162270"/>
                    <a:pt x="1100123" y="2171823"/>
                    <a:pt x="1101716" y="2151125"/>
                  </a:cubicBezTo>
                  <a:cubicBezTo>
                    <a:pt x="1103309" y="2130426"/>
                    <a:pt x="1103309" y="2217999"/>
                    <a:pt x="1106495" y="2090622"/>
                  </a:cubicBezTo>
                  <a:cubicBezTo>
                    <a:pt x="1109278" y="1979163"/>
                    <a:pt x="1084030" y="1767741"/>
                    <a:pt x="893157" y="1608894"/>
                  </a:cubicBezTo>
                  <a:lnTo>
                    <a:pt x="879109" y="1599094"/>
                  </a:lnTo>
                  <a:lnTo>
                    <a:pt x="823250" y="1585601"/>
                  </a:lnTo>
                  <a:cubicBezTo>
                    <a:pt x="326501" y="1436282"/>
                    <a:pt x="0" y="1183637"/>
                    <a:pt x="0" y="898027"/>
                  </a:cubicBezTo>
                  <a:lnTo>
                    <a:pt x="0" y="829560"/>
                  </a:lnTo>
                  <a:cubicBezTo>
                    <a:pt x="0" y="370990"/>
                    <a:pt x="835844" y="0"/>
                    <a:pt x="186751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25C2069B-CCFF-6E97-AE51-431840B0D78B}"/>
                </a:ext>
              </a:extLst>
            </p:cNvPr>
            <p:cNvSpPr/>
            <p:nvPr/>
          </p:nvSpPr>
          <p:spPr>
            <a:xfrm>
              <a:off x="4434048" y="3524765"/>
              <a:ext cx="3331010" cy="1479657"/>
            </a:xfrm>
            <a:custGeom>
              <a:avLst/>
              <a:gdLst>
                <a:gd name="connsiteX0" fmla="*/ 679932 w 679931"/>
                <a:gd name="connsiteY0" fmla="*/ 151015 h 302030"/>
                <a:gd name="connsiteX1" fmla="*/ 339966 w 679931"/>
                <a:gd name="connsiteY1" fmla="*/ 302030 h 302030"/>
                <a:gd name="connsiteX2" fmla="*/ 0 w 679931"/>
                <a:gd name="connsiteY2" fmla="*/ 151015 h 302030"/>
                <a:gd name="connsiteX3" fmla="*/ 339966 w 679931"/>
                <a:gd name="connsiteY3" fmla="*/ 0 h 302030"/>
                <a:gd name="connsiteX4" fmla="*/ 679932 w 679931"/>
                <a:gd name="connsiteY4" fmla="*/ 151015 h 30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931" h="302030">
                  <a:moveTo>
                    <a:pt x="679932" y="151015"/>
                  </a:moveTo>
                  <a:cubicBezTo>
                    <a:pt x="679932" y="234419"/>
                    <a:pt x="527724" y="302030"/>
                    <a:pt x="339966" y="302030"/>
                  </a:cubicBezTo>
                  <a:cubicBezTo>
                    <a:pt x="152208" y="302030"/>
                    <a:pt x="0" y="234419"/>
                    <a:pt x="0" y="151015"/>
                  </a:cubicBezTo>
                  <a:cubicBezTo>
                    <a:pt x="0" y="67612"/>
                    <a:pt x="152208" y="0"/>
                    <a:pt x="339966" y="0"/>
                  </a:cubicBezTo>
                  <a:cubicBezTo>
                    <a:pt x="527724" y="0"/>
                    <a:pt x="679932" y="67612"/>
                    <a:pt x="679932" y="151015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81B64AC3-5B42-1B21-1A74-F5CB220B4F48}"/>
                </a:ext>
              </a:extLst>
            </p:cNvPr>
            <p:cNvSpPr/>
            <p:nvPr/>
          </p:nvSpPr>
          <p:spPr>
            <a:xfrm>
              <a:off x="5219234" y="3838588"/>
              <a:ext cx="1760636" cy="781005"/>
            </a:xfrm>
            <a:custGeom>
              <a:avLst/>
              <a:gdLst>
                <a:gd name="connsiteX0" fmla="*/ 359384 w 359384"/>
                <a:gd name="connsiteY0" fmla="*/ 79711 h 159420"/>
                <a:gd name="connsiteX1" fmla="*/ 179692 w 359384"/>
                <a:gd name="connsiteY1" fmla="*/ 159421 h 159420"/>
                <a:gd name="connsiteX2" fmla="*/ 0 w 359384"/>
                <a:gd name="connsiteY2" fmla="*/ 79711 h 159420"/>
                <a:gd name="connsiteX3" fmla="*/ 179692 w 359384"/>
                <a:gd name="connsiteY3" fmla="*/ 0 h 159420"/>
                <a:gd name="connsiteX4" fmla="*/ 359384 w 359384"/>
                <a:gd name="connsiteY4" fmla="*/ 79711 h 15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384" h="159420">
                  <a:moveTo>
                    <a:pt x="359384" y="79711"/>
                  </a:moveTo>
                  <a:cubicBezTo>
                    <a:pt x="359384" y="123733"/>
                    <a:pt x="278933" y="159421"/>
                    <a:pt x="179692" y="159421"/>
                  </a:cubicBezTo>
                  <a:cubicBezTo>
                    <a:pt x="80451" y="159421"/>
                    <a:pt x="0" y="123733"/>
                    <a:pt x="0" y="79711"/>
                  </a:cubicBezTo>
                  <a:cubicBezTo>
                    <a:pt x="0" y="35688"/>
                    <a:pt x="80451" y="0"/>
                    <a:pt x="179692" y="0"/>
                  </a:cubicBezTo>
                  <a:cubicBezTo>
                    <a:pt x="278933" y="0"/>
                    <a:pt x="359384" y="35688"/>
                    <a:pt x="359384" y="7971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C93EBDB-4B87-2E5E-EC0E-DF9678CA4322}"/>
                </a:ext>
              </a:extLst>
            </p:cNvPr>
            <p:cNvSpPr/>
            <p:nvPr/>
          </p:nvSpPr>
          <p:spPr>
            <a:xfrm>
              <a:off x="4125935" y="1928668"/>
              <a:ext cx="3947236" cy="2618506"/>
            </a:xfrm>
            <a:custGeom>
              <a:avLst/>
              <a:gdLst>
                <a:gd name="connsiteX0" fmla="*/ 2212991 w 4425981"/>
                <a:gd name="connsiteY0" fmla="*/ 0 h 2936095"/>
                <a:gd name="connsiteX1" fmla="*/ 4425981 w 4425981"/>
                <a:gd name="connsiteY1" fmla="*/ 982413 h 2936095"/>
                <a:gd name="connsiteX2" fmla="*/ 4425981 w 4425981"/>
                <a:gd name="connsiteY2" fmla="*/ 1063620 h 2936095"/>
                <a:gd name="connsiteX3" fmla="*/ 3450521 w 4425981"/>
                <a:gd name="connsiteY3" fmla="*/ 1878354 h 2936095"/>
                <a:gd name="connsiteX4" fmla="*/ 3382005 w 4425981"/>
                <a:gd name="connsiteY4" fmla="*/ 1896823 h 2936095"/>
                <a:gd name="connsiteX5" fmla="*/ 3367210 w 4425981"/>
                <a:gd name="connsiteY5" fmla="*/ 1907052 h 2936095"/>
                <a:gd name="connsiteX6" fmla="*/ 3114107 w 4425981"/>
                <a:gd name="connsiteY6" fmla="*/ 2477532 h 2936095"/>
                <a:gd name="connsiteX7" fmla="*/ 3120480 w 4425981"/>
                <a:gd name="connsiteY7" fmla="*/ 2549180 h 2936095"/>
                <a:gd name="connsiteX8" fmla="*/ 3120480 w 4425981"/>
                <a:gd name="connsiteY8" fmla="*/ 2568285 h 2936095"/>
                <a:gd name="connsiteX9" fmla="*/ 2212993 w 4425981"/>
                <a:gd name="connsiteY9" fmla="*/ 2936095 h 2936095"/>
                <a:gd name="connsiteX10" fmla="*/ 1305507 w 4425981"/>
                <a:gd name="connsiteY10" fmla="*/ 2568285 h 2936095"/>
                <a:gd name="connsiteX11" fmla="*/ 1305507 w 4425981"/>
                <a:gd name="connsiteY11" fmla="*/ 2549180 h 2936095"/>
                <a:gd name="connsiteX12" fmla="*/ 1311874 w 4425981"/>
                <a:gd name="connsiteY12" fmla="*/ 2477532 h 2936095"/>
                <a:gd name="connsiteX13" fmla="*/ 1058249 w 4425981"/>
                <a:gd name="connsiteY13" fmla="*/ 1907117 h 2936095"/>
                <a:gd name="connsiteX14" fmla="*/ 1043105 w 4425981"/>
                <a:gd name="connsiteY14" fmla="*/ 1896588 h 2936095"/>
                <a:gd name="connsiteX15" fmla="*/ 975461 w 4425981"/>
                <a:gd name="connsiteY15" fmla="*/ 1878354 h 2936095"/>
                <a:gd name="connsiteX16" fmla="*/ 0 w 4425981"/>
                <a:gd name="connsiteY16" fmla="*/ 1063620 h 2936095"/>
                <a:gd name="connsiteX17" fmla="*/ 0 w 4425981"/>
                <a:gd name="connsiteY17" fmla="*/ 982413 h 2936095"/>
                <a:gd name="connsiteX18" fmla="*/ 2212991 w 4425981"/>
                <a:gd name="connsiteY18" fmla="*/ 0 h 2936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25981" h="2936095">
                  <a:moveTo>
                    <a:pt x="2212991" y="0"/>
                  </a:moveTo>
                  <a:cubicBezTo>
                    <a:pt x="3435706" y="0"/>
                    <a:pt x="4425981" y="439458"/>
                    <a:pt x="4425981" y="982413"/>
                  </a:cubicBezTo>
                  <a:lnTo>
                    <a:pt x="4425981" y="1063620"/>
                  </a:lnTo>
                  <a:cubicBezTo>
                    <a:pt x="4425981" y="1402967"/>
                    <a:pt x="4039155" y="1701885"/>
                    <a:pt x="3450521" y="1878354"/>
                  </a:cubicBezTo>
                  <a:lnTo>
                    <a:pt x="3382005" y="1896823"/>
                  </a:lnTo>
                  <a:lnTo>
                    <a:pt x="3367210" y="1907052"/>
                  </a:lnTo>
                  <a:cubicBezTo>
                    <a:pt x="3140228" y="2094570"/>
                    <a:pt x="3111325" y="2345173"/>
                    <a:pt x="3114107" y="2477532"/>
                  </a:cubicBezTo>
                  <a:cubicBezTo>
                    <a:pt x="3114107" y="2501411"/>
                    <a:pt x="3117294" y="2525295"/>
                    <a:pt x="3120480" y="2549180"/>
                  </a:cubicBezTo>
                  <a:lnTo>
                    <a:pt x="3120480" y="2568285"/>
                  </a:lnTo>
                  <a:cubicBezTo>
                    <a:pt x="3120480" y="2772095"/>
                    <a:pt x="2714497" y="2936095"/>
                    <a:pt x="2212993" y="2936095"/>
                  </a:cubicBezTo>
                  <a:cubicBezTo>
                    <a:pt x="1711489" y="2936095"/>
                    <a:pt x="1305507" y="2772095"/>
                    <a:pt x="1305507" y="2568285"/>
                  </a:cubicBezTo>
                  <a:cubicBezTo>
                    <a:pt x="1305507" y="2561919"/>
                    <a:pt x="1302321" y="2573064"/>
                    <a:pt x="1305507" y="2549180"/>
                  </a:cubicBezTo>
                  <a:cubicBezTo>
                    <a:pt x="1308693" y="2525295"/>
                    <a:pt x="1311874" y="2501411"/>
                    <a:pt x="1311874" y="2477532"/>
                  </a:cubicBezTo>
                  <a:cubicBezTo>
                    <a:pt x="1313268" y="2346567"/>
                    <a:pt x="1284187" y="2094918"/>
                    <a:pt x="1058249" y="1907117"/>
                  </a:cubicBezTo>
                  <a:lnTo>
                    <a:pt x="1043105" y="1896588"/>
                  </a:lnTo>
                  <a:lnTo>
                    <a:pt x="975461" y="1878354"/>
                  </a:lnTo>
                  <a:cubicBezTo>
                    <a:pt x="386826" y="1701885"/>
                    <a:pt x="0" y="1402967"/>
                    <a:pt x="0" y="1063620"/>
                  </a:cubicBezTo>
                  <a:lnTo>
                    <a:pt x="0" y="982413"/>
                  </a:lnTo>
                  <a:cubicBezTo>
                    <a:pt x="0" y="439458"/>
                    <a:pt x="990275" y="0"/>
                    <a:pt x="2212991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id="{1D0B6A93-791D-5C70-A09E-1ED527785B62}"/>
                </a:ext>
              </a:extLst>
            </p:cNvPr>
            <p:cNvSpPr/>
            <p:nvPr/>
          </p:nvSpPr>
          <p:spPr>
            <a:xfrm>
              <a:off x="4125935" y="1928668"/>
              <a:ext cx="3947236" cy="1752298"/>
            </a:xfrm>
            <a:custGeom>
              <a:avLst/>
              <a:gdLst>
                <a:gd name="connsiteX0" fmla="*/ 805716 w 805716"/>
                <a:gd name="connsiteY0" fmla="*/ 178841 h 357682"/>
                <a:gd name="connsiteX1" fmla="*/ 402858 w 805716"/>
                <a:gd name="connsiteY1" fmla="*/ 357683 h 357682"/>
                <a:gd name="connsiteX2" fmla="*/ 0 w 805716"/>
                <a:gd name="connsiteY2" fmla="*/ 178841 h 357682"/>
                <a:gd name="connsiteX3" fmla="*/ 402858 w 805716"/>
                <a:gd name="connsiteY3" fmla="*/ 0 h 357682"/>
                <a:gd name="connsiteX4" fmla="*/ 805716 w 805716"/>
                <a:gd name="connsiteY4" fmla="*/ 178841 h 35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716" h="357682">
                  <a:moveTo>
                    <a:pt x="805716" y="178841"/>
                  </a:moveTo>
                  <a:cubicBezTo>
                    <a:pt x="805716" y="277613"/>
                    <a:pt x="625350" y="357683"/>
                    <a:pt x="402858" y="357683"/>
                  </a:cubicBezTo>
                  <a:cubicBezTo>
                    <a:pt x="180366" y="357683"/>
                    <a:pt x="0" y="277613"/>
                    <a:pt x="0" y="178841"/>
                  </a:cubicBezTo>
                  <a:cubicBezTo>
                    <a:pt x="0" y="80070"/>
                    <a:pt x="180366" y="0"/>
                    <a:pt x="402858" y="0"/>
                  </a:cubicBezTo>
                  <a:cubicBezTo>
                    <a:pt x="625350" y="0"/>
                    <a:pt x="805716" y="80070"/>
                    <a:pt x="805716" y="178841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66979663-876D-A2FC-DEB7-D9E3B744768D}"/>
                </a:ext>
              </a:extLst>
            </p:cNvPr>
            <p:cNvSpPr/>
            <p:nvPr/>
          </p:nvSpPr>
          <p:spPr>
            <a:xfrm>
              <a:off x="4884144" y="2337630"/>
              <a:ext cx="2430816" cy="883248"/>
            </a:xfrm>
            <a:custGeom>
              <a:avLst/>
              <a:gdLst>
                <a:gd name="connsiteX0" fmla="*/ 496182 w 496182"/>
                <a:gd name="connsiteY0" fmla="*/ 90145 h 180290"/>
                <a:gd name="connsiteX1" fmla="*/ 248091 w 496182"/>
                <a:gd name="connsiteY1" fmla="*/ 180291 h 180290"/>
                <a:gd name="connsiteX2" fmla="*/ 0 w 496182"/>
                <a:gd name="connsiteY2" fmla="*/ 90145 h 180290"/>
                <a:gd name="connsiteX3" fmla="*/ 248091 w 496182"/>
                <a:gd name="connsiteY3" fmla="*/ 0 h 180290"/>
                <a:gd name="connsiteX4" fmla="*/ 496182 w 496182"/>
                <a:gd name="connsiteY4" fmla="*/ 90145 h 18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182" h="180290">
                  <a:moveTo>
                    <a:pt x="496182" y="90145"/>
                  </a:moveTo>
                  <a:cubicBezTo>
                    <a:pt x="496182" y="139931"/>
                    <a:pt x="385108" y="180291"/>
                    <a:pt x="248091" y="180291"/>
                  </a:cubicBezTo>
                  <a:cubicBezTo>
                    <a:pt x="111074" y="180291"/>
                    <a:pt x="0" y="139931"/>
                    <a:pt x="0" y="90145"/>
                  </a:cubicBezTo>
                  <a:cubicBezTo>
                    <a:pt x="0" y="40359"/>
                    <a:pt x="111074" y="0"/>
                    <a:pt x="248091" y="0"/>
                  </a:cubicBezTo>
                  <a:cubicBezTo>
                    <a:pt x="385108" y="0"/>
                    <a:pt x="496182" y="40359"/>
                    <a:pt x="496182" y="90145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  <a:alpha val="60000"/>
                  </a:schemeClr>
                </a:gs>
                <a:gs pos="67000">
                  <a:schemeClr val="accent2">
                    <a:lumMod val="75000"/>
                  </a:schemeClr>
                </a:gs>
              </a:gsLst>
              <a:lin ang="54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F11BE759-1CFB-1A39-9197-3F90E4BA8EC9}"/>
                </a:ext>
              </a:extLst>
            </p:cNvPr>
            <p:cNvSpPr/>
            <p:nvPr/>
          </p:nvSpPr>
          <p:spPr>
            <a:xfrm>
              <a:off x="6024266" y="1440180"/>
              <a:ext cx="150573" cy="1238610"/>
            </a:xfrm>
            <a:custGeom>
              <a:avLst/>
              <a:gdLst>
                <a:gd name="connsiteX0" fmla="*/ 28700 w 30735"/>
                <a:gd name="connsiteY0" fmla="*/ 235363 h 252827"/>
                <a:gd name="connsiteX1" fmla="*/ 19425 w 30735"/>
                <a:gd name="connsiteY1" fmla="*/ 237392 h 252827"/>
                <a:gd name="connsiteX2" fmla="*/ 27250 w 30735"/>
                <a:gd name="connsiteY2" fmla="*/ 11884 h 252827"/>
                <a:gd name="connsiteX3" fmla="*/ 15657 w 30735"/>
                <a:gd name="connsiteY3" fmla="*/ 0 h 252827"/>
                <a:gd name="connsiteX4" fmla="*/ 4064 w 30735"/>
                <a:gd name="connsiteY4" fmla="*/ 11884 h 252827"/>
                <a:gd name="connsiteX5" fmla="*/ 11890 w 30735"/>
                <a:gd name="connsiteY5" fmla="*/ 237392 h 252827"/>
                <a:gd name="connsiteX6" fmla="*/ 2615 w 30735"/>
                <a:gd name="connsiteY6" fmla="*/ 235363 h 252827"/>
                <a:gd name="connsiteX7" fmla="*/ 587 w 30735"/>
                <a:gd name="connsiteY7" fmla="*/ 238842 h 252827"/>
                <a:gd name="connsiteX8" fmla="*/ 13918 w 30735"/>
                <a:gd name="connsiteY8" fmla="*/ 252175 h 252827"/>
                <a:gd name="connsiteX9" fmla="*/ 16817 w 30735"/>
                <a:gd name="connsiteY9" fmla="*/ 252175 h 252827"/>
                <a:gd name="connsiteX10" fmla="*/ 30149 w 30735"/>
                <a:gd name="connsiteY10" fmla="*/ 238842 h 252827"/>
                <a:gd name="connsiteX11" fmla="*/ 28120 w 30735"/>
                <a:gd name="connsiteY11" fmla="*/ 235363 h 25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735" h="252827">
                  <a:moveTo>
                    <a:pt x="28700" y="235363"/>
                  </a:moveTo>
                  <a:lnTo>
                    <a:pt x="19425" y="237392"/>
                  </a:lnTo>
                  <a:lnTo>
                    <a:pt x="27250" y="11884"/>
                  </a:lnTo>
                  <a:cubicBezTo>
                    <a:pt x="27250" y="5507"/>
                    <a:pt x="22323" y="0"/>
                    <a:pt x="15657" y="0"/>
                  </a:cubicBezTo>
                  <a:cubicBezTo>
                    <a:pt x="8992" y="0"/>
                    <a:pt x="4064" y="5507"/>
                    <a:pt x="4064" y="11884"/>
                  </a:cubicBezTo>
                  <a:lnTo>
                    <a:pt x="11890" y="237392"/>
                  </a:lnTo>
                  <a:lnTo>
                    <a:pt x="2615" y="235363"/>
                  </a:lnTo>
                  <a:cubicBezTo>
                    <a:pt x="587" y="234784"/>
                    <a:pt x="-863" y="237392"/>
                    <a:pt x="587" y="238842"/>
                  </a:cubicBezTo>
                  <a:lnTo>
                    <a:pt x="13918" y="252175"/>
                  </a:lnTo>
                  <a:cubicBezTo>
                    <a:pt x="14788" y="253045"/>
                    <a:pt x="16237" y="253045"/>
                    <a:pt x="16817" y="252175"/>
                  </a:cubicBezTo>
                  <a:lnTo>
                    <a:pt x="30149" y="238842"/>
                  </a:lnTo>
                  <a:cubicBezTo>
                    <a:pt x="31598" y="237392"/>
                    <a:pt x="30149" y="234784"/>
                    <a:pt x="28120" y="235363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04DF6BD5-18F6-9D48-4CA7-612B34DB6FEA}"/>
                </a:ext>
              </a:extLst>
            </p:cNvPr>
            <p:cNvSpPr/>
            <p:nvPr/>
          </p:nvSpPr>
          <p:spPr>
            <a:xfrm>
              <a:off x="6681293" y="2013686"/>
              <a:ext cx="1728666" cy="883488"/>
            </a:xfrm>
            <a:custGeom>
              <a:avLst/>
              <a:gdLst>
                <a:gd name="connsiteX0" fmla="*/ 351351 w 352858"/>
                <a:gd name="connsiteY0" fmla="*/ 3515 h 180339"/>
                <a:gd name="connsiteX1" fmla="*/ 343816 w 352858"/>
                <a:gd name="connsiteY1" fmla="*/ 37 h 180339"/>
                <a:gd name="connsiteX2" fmla="*/ 12834 w 352858"/>
                <a:gd name="connsiteY2" fmla="*/ 164965 h 180339"/>
                <a:gd name="connsiteX3" fmla="*/ 2980 w 352858"/>
                <a:gd name="connsiteY3" fmla="*/ 160617 h 180339"/>
                <a:gd name="connsiteX4" fmla="*/ 372 w 352858"/>
                <a:gd name="connsiteY4" fmla="*/ 163806 h 180339"/>
                <a:gd name="connsiteX5" fmla="*/ 10806 w 352858"/>
                <a:gd name="connsiteY5" fmla="*/ 179458 h 180339"/>
                <a:gd name="connsiteX6" fmla="*/ 13704 w 352858"/>
                <a:gd name="connsiteY6" fmla="*/ 180037 h 180339"/>
                <a:gd name="connsiteX7" fmla="*/ 29355 w 352858"/>
                <a:gd name="connsiteY7" fmla="*/ 169603 h 180339"/>
                <a:gd name="connsiteX8" fmla="*/ 28195 w 352858"/>
                <a:gd name="connsiteY8" fmla="*/ 165545 h 180339"/>
                <a:gd name="connsiteX9" fmla="*/ 18051 w 352858"/>
                <a:gd name="connsiteY9" fmla="*/ 165545 h 180339"/>
                <a:gd name="connsiteX10" fmla="*/ 344395 w 352858"/>
                <a:gd name="connsiteY10" fmla="*/ 17138 h 180339"/>
                <a:gd name="connsiteX11" fmla="*/ 351062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351351" y="3515"/>
                  </a:moveTo>
                  <a:cubicBezTo>
                    <a:pt x="349613" y="1196"/>
                    <a:pt x="346714" y="-253"/>
                    <a:pt x="343816" y="37"/>
                  </a:cubicBezTo>
                  <a:cubicBezTo>
                    <a:pt x="58627" y="15399"/>
                    <a:pt x="16892" y="147574"/>
                    <a:pt x="12834" y="164965"/>
                  </a:cubicBezTo>
                  <a:lnTo>
                    <a:pt x="2980" y="160617"/>
                  </a:lnTo>
                  <a:cubicBezTo>
                    <a:pt x="952" y="159748"/>
                    <a:pt x="-787" y="162066"/>
                    <a:pt x="372" y="163806"/>
                  </a:cubicBezTo>
                  <a:lnTo>
                    <a:pt x="10806" y="179458"/>
                  </a:lnTo>
                  <a:cubicBezTo>
                    <a:pt x="11385" y="180327"/>
                    <a:pt x="12834" y="180617"/>
                    <a:pt x="13704" y="180037"/>
                  </a:cubicBezTo>
                  <a:lnTo>
                    <a:pt x="29355" y="169603"/>
                  </a:lnTo>
                  <a:cubicBezTo>
                    <a:pt x="31094" y="168443"/>
                    <a:pt x="30224" y="165545"/>
                    <a:pt x="28195" y="165545"/>
                  </a:cubicBezTo>
                  <a:lnTo>
                    <a:pt x="18051" y="165545"/>
                  </a:lnTo>
                  <a:cubicBezTo>
                    <a:pt x="22978" y="149313"/>
                    <a:pt x="69351" y="22066"/>
                    <a:pt x="344395" y="17138"/>
                  </a:cubicBezTo>
                  <a:cubicBezTo>
                    <a:pt x="351351" y="17138"/>
                    <a:pt x="355409" y="9022"/>
                    <a:pt x="351062" y="322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9" name="Freeform 24">
              <a:extLst>
                <a:ext uri="{FF2B5EF4-FFF2-40B4-BE49-F238E27FC236}">
                  <a16:creationId xmlns:a16="http://schemas.microsoft.com/office/drawing/2014/main" id="{926E1992-992C-1B6F-5AE1-88B89E50641C}"/>
                </a:ext>
              </a:extLst>
            </p:cNvPr>
            <p:cNvSpPr/>
            <p:nvPr/>
          </p:nvSpPr>
          <p:spPr>
            <a:xfrm>
              <a:off x="3782041" y="2013686"/>
              <a:ext cx="1728666" cy="883488"/>
            </a:xfrm>
            <a:custGeom>
              <a:avLst/>
              <a:gdLst>
                <a:gd name="connsiteX0" fmla="*/ 1507 w 352858"/>
                <a:gd name="connsiteY0" fmla="*/ 3515 h 180339"/>
                <a:gd name="connsiteX1" fmla="*/ 9042 w 352858"/>
                <a:gd name="connsiteY1" fmla="*/ 37 h 180339"/>
                <a:gd name="connsiteX2" fmla="*/ 340023 w 352858"/>
                <a:gd name="connsiteY2" fmla="*/ 164965 h 180339"/>
                <a:gd name="connsiteX3" fmla="*/ 349878 w 352858"/>
                <a:gd name="connsiteY3" fmla="*/ 160617 h 180339"/>
                <a:gd name="connsiteX4" fmla="*/ 352486 w 352858"/>
                <a:gd name="connsiteY4" fmla="*/ 163806 h 180339"/>
                <a:gd name="connsiteX5" fmla="*/ 342052 w 352858"/>
                <a:gd name="connsiteY5" fmla="*/ 179458 h 180339"/>
                <a:gd name="connsiteX6" fmla="*/ 339154 w 352858"/>
                <a:gd name="connsiteY6" fmla="*/ 180037 h 180339"/>
                <a:gd name="connsiteX7" fmla="*/ 323503 w 352858"/>
                <a:gd name="connsiteY7" fmla="*/ 169603 h 180339"/>
                <a:gd name="connsiteX8" fmla="*/ 324663 w 352858"/>
                <a:gd name="connsiteY8" fmla="*/ 165545 h 180339"/>
                <a:gd name="connsiteX9" fmla="*/ 334807 w 352858"/>
                <a:gd name="connsiteY9" fmla="*/ 165545 h 180339"/>
                <a:gd name="connsiteX10" fmla="*/ 8463 w 352858"/>
                <a:gd name="connsiteY10" fmla="*/ 17138 h 180339"/>
                <a:gd name="connsiteX11" fmla="*/ 1796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1507" y="3515"/>
                  </a:moveTo>
                  <a:cubicBezTo>
                    <a:pt x="3246" y="1196"/>
                    <a:pt x="6144" y="-253"/>
                    <a:pt x="9042" y="37"/>
                  </a:cubicBezTo>
                  <a:cubicBezTo>
                    <a:pt x="294231" y="15399"/>
                    <a:pt x="335966" y="147574"/>
                    <a:pt x="340023" y="164965"/>
                  </a:cubicBezTo>
                  <a:lnTo>
                    <a:pt x="349878" y="160617"/>
                  </a:lnTo>
                  <a:cubicBezTo>
                    <a:pt x="351906" y="159748"/>
                    <a:pt x="353645" y="162066"/>
                    <a:pt x="352486" y="163806"/>
                  </a:cubicBezTo>
                  <a:lnTo>
                    <a:pt x="342052" y="179458"/>
                  </a:lnTo>
                  <a:cubicBezTo>
                    <a:pt x="341473" y="180327"/>
                    <a:pt x="340023" y="180617"/>
                    <a:pt x="339154" y="180037"/>
                  </a:cubicBezTo>
                  <a:lnTo>
                    <a:pt x="323503" y="169603"/>
                  </a:lnTo>
                  <a:cubicBezTo>
                    <a:pt x="321764" y="168443"/>
                    <a:pt x="322634" y="165545"/>
                    <a:pt x="324663" y="165545"/>
                  </a:cubicBezTo>
                  <a:lnTo>
                    <a:pt x="334807" y="165545"/>
                  </a:lnTo>
                  <a:cubicBezTo>
                    <a:pt x="329879" y="149313"/>
                    <a:pt x="283507" y="22066"/>
                    <a:pt x="8463" y="17138"/>
                  </a:cubicBezTo>
                  <a:cubicBezTo>
                    <a:pt x="1507" y="17138"/>
                    <a:pt x="-2551" y="9022"/>
                    <a:pt x="1796" y="3225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43A36A0-C53D-D902-590B-0C05121D9958}"/>
                </a:ext>
              </a:extLst>
            </p:cNvPr>
            <p:cNvSpPr txBox="1"/>
            <p:nvPr/>
          </p:nvSpPr>
          <p:spPr>
            <a:xfrm>
              <a:off x="5792853" y="3926538"/>
              <a:ext cx="613399" cy="35965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FCD97B9-1129-DE5F-BD6F-7D524D91CD7C}"/>
                </a:ext>
              </a:extLst>
            </p:cNvPr>
            <p:cNvSpPr txBox="1"/>
            <p:nvPr/>
          </p:nvSpPr>
          <p:spPr>
            <a:xfrm>
              <a:off x="5792853" y="5162423"/>
              <a:ext cx="613399" cy="35965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784753E-FD63-812B-2083-DD094123C3FC}"/>
                </a:ext>
              </a:extLst>
            </p:cNvPr>
            <p:cNvSpPr/>
            <p:nvPr/>
          </p:nvSpPr>
          <p:spPr>
            <a:xfrm>
              <a:off x="5910886" y="5781106"/>
              <a:ext cx="370229" cy="371018"/>
            </a:xfrm>
            <a:custGeom>
              <a:avLst/>
              <a:gdLst>
                <a:gd name="connsiteX0" fmla="*/ 235256 w 370229"/>
                <a:gd name="connsiteY0" fmla="*/ 0 h 371018"/>
                <a:gd name="connsiteX1" fmla="*/ 228961 w 370229"/>
                <a:gd name="connsiteY1" fmla="*/ 186256 h 371018"/>
                <a:gd name="connsiteX2" fmla="*/ 339110 w 370229"/>
                <a:gd name="connsiteY2" fmla="*/ 161656 h 371018"/>
                <a:gd name="connsiteX3" fmla="*/ 362637 w 370229"/>
                <a:gd name="connsiteY3" fmla="*/ 204440 h 371018"/>
                <a:gd name="connsiteX4" fmla="*/ 203294 w 370229"/>
                <a:gd name="connsiteY4" fmla="*/ 363798 h 371018"/>
                <a:gd name="connsiteX5" fmla="*/ 166934 w 370229"/>
                <a:gd name="connsiteY5" fmla="*/ 363798 h 371018"/>
                <a:gd name="connsiteX6" fmla="*/ 7591 w 370229"/>
                <a:gd name="connsiteY6" fmla="*/ 204440 h 371018"/>
                <a:gd name="connsiteX7" fmla="*/ 31118 w 370229"/>
                <a:gd name="connsiteY7" fmla="*/ 161656 h 371018"/>
                <a:gd name="connsiteX8" fmla="*/ 141267 w 370229"/>
                <a:gd name="connsiteY8" fmla="*/ 186256 h 371018"/>
                <a:gd name="connsiteX9" fmla="*/ 134974 w 370229"/>
                <a:gd name="connsiteY9" fmla="*/ 0 h 371018"/>
                <a:gd name="connsiteX10" fmla="*/ 185114 w 370229"/>
                <a:gd name="connsiteY10" fmla="*/ 2041 h 37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29" h="371018">
                  <a:moveTo>
                    <a:pt x="235256" y="0"/>
                  </a:moveTo>
                  <a:lnTo>
                    <a:pt x="228961" y="186256"/>
                  </a:lnTo>
                  <a:lnTo>
                    <a:pt x="339110" y="161656"/>
                  </a:lnTo>
                  <a:cubicBezTo>
                    <a:pt x="363707" y="156309"/>
                    <a:pt x="380821" y="186256"/>
                    <a:pt x="362637" y="204440"/>
                  </a:cubicBezTo>
                  <a:lnTo>
                    <a:pt x="203294" y="363798"/>
                  </a:lnTo>
                  <a:cubicBezTo>
                    <a:pt x="192601" y="373425"/>
                    <a:pt x="176561" y="373425"/>
                    <a:pt x="166934" y="363798"/>
                  </a:cubicBezTo>
                  <a:lnTo>
                    <a:pt x="7591" y="204440"/>
                  </a:lnTo>
                  <a:cubicBezTo>
                    <a:pt x="-10589" y="186256"/>
                    <a:pt x="6521" y="156309"/>
                    <a:pt x="31118" y="161656"/>
                  </a:cubicBezTo>
                  <a:lnTo>
                    <a:pt x="141267" y="186256"/>
                  </a:lnTo>
                  <a:lnTo>
                    <a:pt x="134974" y="0"/>
                  </a:lnTo>
                  <a:lnTo>
                    <a:pt x="185114" y="2041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F2688EA1-BB9C-A1E7-2CE3-D1C8A00471FC}"/>
              </a:ext>
            </a:extLst>
          </p:cNvPr>
          <p:cNvSpPr txBox="1"/>
          <p:nvPr/>
        </p:nvSpPr>
        <p:spPr>
          <a:xfrm>
            <a:off x="5766478" y="899768"/>
            <a:ext cx="1385636" cy="400110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14AE7AA-5F16-FDC8-A7F3-FA9A293945E3}"/>
              </a:ext>
            </a:extLst>
          </p:cNvPr>
          <p:cNvSpPr txBox="1"/>
          <p:nvPr/>
        </p:nvSpPr>
        <p:spPr>
          <a:xfrm>
            <a:off x="4100840" y="1490544"/>
            <a:ext cx="1107546" cy="338554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sz="16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5676348-FF27-30B3-DCC2-90A8AC0A0E3E}"/>
              </a:ext>
            </a:extLst>
          </p:cNvPr>
          <p:cNvSpPr txBox="1"/>
          <p:nvPr/>
        </p:nvSpPr>
        <p:spPr>
          <a:xfrm>
            <a:off x="7552844" y="1493816"/>
            <a:ext cx="1107548" cy="338554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r>
              <a:rPr lang="en-US" sz="1600" b="1" noProof="1">
                <a:solidFill>
                  <a:schemeClr val="accent6"/>
                </a:solidFill>
              </a:rPr>
              <a:t>Lorem Ipsum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47C7C56-2AAF-A742-3CF4-EEE384298009}"/>
              </a:ext>
            </a:extLst>
          </p:cNvPr>
          <p:cNvGrpSpPr/>
          <p:nvPr/>
        </p:nvGrpSpPr>
        <p:grpSpPr>
          <a:xfrm>
            <a:off x="347321" y="2307637"/>
            <a:ext cx="3390024" cy="1617661"/>
            <a:chOff x="8921977" y="1421595"/>
            <a:chExt cx="2788127" cy="54858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4A91BEB-7312-529C-5D5C-C5337CD08123}"/>
                </a:ext>
              </a:extLst>
            </p:cNvPr>
            <p:cNvSpPr txBox="1"/>
            <p:nvPr/>
          </p:nvSpPr>
          <p:spPr>
            <a:xfrm>
              <a:off x="8921977" y="1421595"/>
              <a:ext cx="2788127" cy="135687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</p:spPr>
          <p:txBody>
            <a:bodyPr wrap="square" lIns="68580" rIns="6858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40F1288-70FA-3ECC-7ACE-9C73CA4663BA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38357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 metus.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650E1BE-88BD-2E0B-5FEF-492DFF709EE0}"/>
              </a:ext>
            </a:extLst>
          </p:cNvPr>
          <p:cNvGrpSpPr/>
          <p:nvPr/>
        </p:nvGrpSpPr>
        <p:grpSpPr>
          <a:xfrm>
            <a:off x="347321" y="4279834"/>
            <a:ext cx="3390024" cy="1617661"/>
            <a:chOff x="8921977" y="1421595"/>
            <a:chExt cx="2788127" cy="548589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BE35673-C798-F77A-F3C5-E86DEF4DCCAA}"/>
                </a:ext>
              </a:extLst>
            </p:cNvPr>
            <p:cNvSpPr txBox="1"/>
            <p:nvPr/>
          </p:nvSpPr>
          <p:spPr>
            <a:xfrm>
              <a:off x="8921977" y="1421595"/>
              <a:ext cx="2788127" cy="135687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68580" rIns="6858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8B0B81A-C4F1-859E-B01E-C82C446F00FC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38357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 metus.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07148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2-Step Decision Funnel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9CA16C2-B432-63DB-5BDC-67B62B1CA0EC}"/>
              </a:ext>
            </a:extLst>
          </p:cNvPr>
          <p:cNvGrpSpPr/>
          <p:nvPr/>
        </p:nvGrpSpPr>
        <p:grpSpPr>
          <a:xfrm>
            <a:off x="4281113" y="1412753"/>
            <a:ext cx="4356367" cy="4435463"/>
            <a:chOff x="3782041" y="1440180"/>
            <a:chExt cx="4627918" cy="4711944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92E3EDB-790D-823B-2E67-7CC53193750A}"/>
                </a:ext>
              </a:extLst>
            </p:cNvPr>
            <p:cNvSpPr/>
            <p:nvPr/>
          </p:nvSpPr>
          <p:spPr>
            <a:xfrm>
              <a:off x="4434048" y="3526186"/>
              <a:ext cx="3331014" cy="2209550"/>
            </a:xfrm>
            <a:custGeom>
              <a:avLst/>
              <a:gdLst>
                <a:gd name="connsiteX0" fmla="*/ 1867510 w 3735020"/>
                <a:gd name="connsiteY0" fmla="*/ 0 h 2477538"/>
                <a:gd name="connsiteX1" fmla="*/ 3735020 w 3735020"/>
                <a:gd name="connsiteY1" fmla="*/ 829560 h 2477538"/>
                <a:gd name="connsiteX2" fmla="*/ 3735020 w 3735020"/>
                <a:gd name="connsiteY2" fmla="*/ 898027 h 2477538"/>
                <a:gd name="connsiteX3" fmla="*/ 2911771 w 3735020"/>
                <a:gd name="connsiteY3" fmla="*/ 1586021 h 2477538"/>
                <a:gd name="connsiteX4" fmla="*/ 2854193 w 3735020"/>
                <a:gd name="connsiteY4" fmla="*/ 1599894 h 2477538"/>
                <a:gd name="connsiteX5" fmla="*/ 2841857 w 3735020"/>
                <a:gd name="connsiteY5" fmla="*/ 1608438 h 2477538"/>
                <a:gd name="connsiteX6" fmla="*/ 2628519 w 3735020"/>
                <a:gd name="connsiteY6" fmla="*/ 2090622 h 2477538"/>
                <a:gd name="connsiteX7" fmla="*/ 2633298 w 3735020"/>
                <a:gd name="connsiteY7" fmla="*/ 2151125 h 2477538"/>
                <a:gd name="connsiteX8" fmla="*/ 2633298 w 3735020"/>
                <a:gd name="connsiteY8" fmla="*/ 2167050 h 2477538"/>
                <a:gd name="connsiteX9" fmla="*/ 1867510 w 3735020"/>
                <a:gd name="connsiteY9" fmla="*/ 2477538 h 2477538"/>
                <a:gd name="connsiteX10" fmla="*/ 1101716 w 3735020"/>
                <a:gd name="connsiteY10" fmla="*/ 2167050 h 2477538"/>
                <a:gd name="connsiteX11" fmla="*/ 1101716 w 3735020"/>
                <a:gd name="connsiteY11" fmla="*/ 2151125 h 2477538"/>
                <a:gd name="connsiteX12" fmla="*/ 1106495 w 3735020"/>
                <a:gd name="connsiteY12" fmla="*/ 2090622 h 2477538"/>
                <a:gd name="connsiteX13" fmla="*/ 893157 w 3735020"/>
                <a:gd name="connsiteY13" fmla="*/ 1608894 h 2477538"/>
                <a:gd name="connsiteX14" fmla="*/ 879109 w 3735020"/>
                <a:gd name="connsiteY14" fmla="*/ 1599094 h 2477538"/>
                <a:gd name="connsiteX15" fmla="*/ 823250 w 3735020"/>
                <a:gd name="connsiteY15" fmla="*/ 1585601 h 2477538"/>
                <a:gd name="connsiteX16" fmla="*/ 0 w 3735020"/>
                <a:gd name="connsiteY16" fmla="*/ 898027 h 2477538"/>
                <a:gd name="connsiteX17" fmla="*/ 0 w 3735020"/>
                <a:gd name="connsiteY17" fmla="*/ 829560 h 2477538"/>
                <a:gd name="connsiteX18" fmla="*/ 1867510 w 3735020"/>
                <a:gd name="connsiteY18" fmla="*/ 0 h 2477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35020" h="2477538">
                  <a:moveTo>
                    <a:pt x="1867510" y="0"/>
                  </a:moveTo>
                  <a:cubicBezTo>
                    <a:pt x="2899177" y="0"/>
                    <a:pt x="3735020" y="372583"/>
                    <a:pt x="3735020" y="829560"/>
                  </a:cubicBezTo>
                  <a:lnTo>
                    <a:pt x="3735020" y="898027"/>
                  </a:lnTo>
                  <a:cubicBezTo>
                    <a:pt x="3735020" y="1184633"/>
                    <a:pt x="3408519" y="1437028"/>
                    <a:pt x="2911771" y="1586021"/>
                  </a:cubicBezTo>
                  <a:lnTo>
                    <a:pt x="2854193" y="1599894"/>
                  </a:lnTo>
                  <a:lnTo>
                    <a:pt x="2841857" y="1608438"/>
                  </a:lnTo>
                  <a:cubicBezTo>
                    <a:pt x="2650985" y="1766525"/>
                    <a:pt x="2625736" y="1979163"/>
                    <a:pt x="2628519" y="2090622"/>
                  </a:cubicBezTo>
                  <a:cubicBezTo>
                    <a:pt x="2628519" y="2111321"/>
                    <a:pt x="2630112" y="2130426"/>
                    <a:pt x="2633298" y="2151125"/>
                  </a:cubicBezTo>
                  <a:lnTo>
                    <a:pt x="2633298" y="2167050"/>
                  </a:lnTo>
                  <a:cubicBezTo>
                    <a:pt x="2633298" y="2339010"/>
                    <a:pt x="2290999" y="2477538"/>
                    <a:pt x="1867510" y="2477538"/>
                  </a:cubicBezTo>
                  <a:cubicBezTo>
                    <a:pt x="1444015" y="2477538"/>
                    <a:pt x="1101716" y="2339010"/>
                    <a:pt x="1101716" y="2167050"/>
                  </a:cubicBezTo>
                  <a:cubicBezTo>
                    <a:pt x="1101716" y="2162270"/>
                    <a:pt x="1100123" y="2171823"/>
                    <a:pt x="1101716" y="2151125"/>
                  </a:cubicBezTo>
                  <a:cubicBezTo>
                    <a:pt x="1103309" y="2130426"/>
                    <a:pt x="1103309" y="2217999"/>
                    <a:pt x="1106495" y="2090622"/>
                  </a:cubicBezTo>
                  <a:cubicBezTo>
                    <a:pt x="1109278" y="1979163"/>
                    <a:pt x="1084030" y="1767741"/>
                    <a:pt x="893157" y="1608894"/>
                  </a:cubicBezTo>
                  <a:lnTo>
                    <a:pt x="879109" y="1599094"/>
                  </a:lnTo>
                  <a:lnTo>
                    <a:pt x="823250" y="1585601"/>
                  </a:lnTo>
                  <a:cubicBezTo>
                    <a:pt x="326501" y="1436282"/>
                    <a:pt x="0" y="1183637"/>
                    <a:pt x="0" y="898027"/>
                  </a:cubicBezTo>
                  <a:lnTo>
                    <a:pt x="0" y="829560"/>
                  </a:lnTo>
                  <a:cubicBezTo>
                    <a:pt x="0" y="370990"/>
                    <a:pt x="835844" y="0"/>
                    <a:pt x="186751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25C2069B-CCFF-6E97-AE51-431840B0D78B}"/>
                </a:ext>
              </a:extLst>
            </p:cNvPr>
            <p:cNvSpPr/>
            <p:nvPr/>
          </p:nvSpPr>
          <p:spPr>
            <a:xfrm>
              <a:off x="4434048" y="3524765"/>
              <a:ext cx="3331010" cy="1479657"/>
            </a:xfrm>
            <a:custGeom>
              <a:avLst/>
              <a:gdLst>
                <a:gd name="connsiteX0" fmla="*/ 679932 w 679931"/>
                <a:gd name="connsiteY0" fmla="*/ 151015 h 302030"/>
                <a:gd name="connsiteX1" fmla="*/ 339966 w 679931"/>
                <a:gd name="connsiteY1" fmla="*/ 302030 h 302030"/>
                <a:gd name="connsiteX2" fmla="*/ 0 w 679931"/>
                <a:gd name="connsiteY2" fmla="*/ 151015 h 302030"/>
                <a:gd name="connsiteX3" fmla="*/ 339966 w 679931"/>
                <a:gd name="connsiteY3" fmla="*/ 0 h 302030"/>
                <a:gd name="connsiteX4" fmla="*/ 679932 w 679931"/>
                <a:gd name="connsiteY4" fmla="*/ 151015 h 30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931" h="302030">
                  <a:moveTo>
                    <a:pt x="679932" y="151015"/>
                  </a:moveTo>
                  <a:cubicBezTo>
                    <a:pt x="679932" y="234419"/>
                    <a:pt x="527724" y="302030"/>
                    <a:pt x="339966" y="302030"/>
                  </a:cubicBezTo>
                  <a:cubicBezTo>
                    <a:pt x="152208" y="302030"/>
                    <a:pt x="0" y="234419"/>
                    <a:pt x="0" y="151015"/>
                  </a:cubicBezTo>
                  <a:cubicBezTo>
                    <a:pt x="0" y="67612"/>
                    <a:pt x="152208" y="0"/>
                    <a:pt x="339966" y="0"/>
                  </a:cubicBezTo>
                  <a:cubicBezTo>
                    <a:pt x="527724" y="0"/>
                    <a:pt x="679932" y="67612"/>
                    <a:pt x="679932" y="151015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81B64AC3-5B42-1B21-1A74-F5CB220B4F48}"/>
                </a:ext>
              </a:extLst>
            </p:cNvPr>
            <p:cNvSpPr/>
            <p:nvPr/>
          </p:nvSpPr>
          <p:spPr>
            <a:xfrm>
              <a:off x="5219234" y="3838588"/>
              <a:ext cx="1760636" cy="781005"/>
            </a:xfrm>
            <a:custGeom>
              <a:avLst/>
              <a:gdLst>
                <a:gd name="connsiteX0" fmla="*/ 359384 w 359384"/>
                <a:gd name="connsiteY0" fmla="*/ 79711 h 159420"/>
                <a:gd name="connsiteX1" fmla="*/ 179692 w 359384"/>
                <a:gd name="connsiteY1" fmla="*/ 159421 h 159420"/>
                <a:gd name="connsiteX2" fmla="*/ 0 w 359384"/>
                <a:gd name="connsiteY2" fmla="*/ 79711 h 159420"/>
                <a:gd name="connsiteX3" fmla="*/ 179692 w 359384"/>
                <a:gd name="connsiteY3" fmla="*/ 0 h 159420"/>
                <a:gd name="connsiteX4" fmla="*/ 359384 w 359384"/>
                <a:gd name="connsiteY4" fmla="*/ 79711 h 15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384" h="159420">
                  <a:moveTo>
                    <a:pt x="359384" y="79711"/>
                  </a:moveTo>
                  <a:cubicBezTo>
                    <a:pt x="359384" y="123733"/>
                    <a:pt x="278933" y="159421"/>
                    <a:pt x="179692" y="159421"/>
                  </a:cubicBezTo>
                  <a:cubicBezTo>
                    <a:pt x="80451" y="159421"/>
                    <a:pt x="0" y="123733"/>
                    <a:pt x="0" y="79711"/>
                  </a:cubicBezTo>
                  <a:cubicBezTo>
                    <a:pt x="0" y="35688"/>
                    <a:pt x="80451" y="0"/>
                    <a:pt x="179692" y="0"/>
                  </a:cubicBezTo>
                  <a:cubicBezTo>
                    <a:pt x="278933" y="0"/>
                    <a:pt x="359384" y="35688"/>
                    <a:pt x="359384" y="7971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C93EBDB-4B87-2E5E-EC0E-DF9678CA4322}"/>
                </a:ext>
              </a:extLst>
            </p:cNvPr>
            <p:cNvSpPr/>
            <p:nvPr/>
          </p:nvSpPr>
          <p:spPr>
            <a:xfrm>
              <a:off x="4125935" y="1928668"/>
              <a:ext cx="3947236" cy="2618506"/>
            </a:xfrm>
            <a:custGeom>
              <a:avLst/>
              <a:gdLst>
                <a:gd name="connsiteX0" fmla="*/ 2212991 w 4425981"/>
                <a:gd name="connsiteY0" fmla="*/ 0 h 2936095"/>
                <a:gd name="connsiteX1" fmla="*/ 4425981 w 4425981"/>
                <a:gd name="connsiteY1" fmla="*/ 982413 h 2936095"/>
                <a:gd name="connsiteX2" fmla="*/ 4425981 w 4425981"/>
                <a:gd name="connsiteY2" fmla="*/ 1063620 h 2936095"/>
                <a:gd name="connsiteX3" fmla="*/ 3450521 w 4425981"/>
                <a:gd name="connsiteY3" fmla="*/ 1878354 h 2936095"/>
                <a:gd name="connsiteX4" fmla="*/ 3382005 w 4425981"/>
                <a:gd name="connsiteY4" fmla="*/ 1896823 h 2936095"/>
                <a:gd name="connsiteX5" fmla="*/ 3367210 w 4425981"/>
                <a:gd name="connsiteY5" fmla="*/ 1907052 h 2936095"/>
                <a:gd name="connsiteX6" fmla="*/ 3114107 w 4425981"/>
                <a:gd name="connsiteY6" fmla="*/ 2477532 h 2936095"/>
                <a:gd name="connsiteX7" fmla="*/ 3120480 w 4425981"/>
                <a:gd name="connsiteY7" fmla="*/ 2549180 h 2936095"/>
                <a:gd name="connsiteX8" fmla="*/ 3120480 w 4425981"/>
                <a:gd name="connsiteY8" fmla="*/ 2568285 h 2936095"/>
                <a:gd name="connsiteX9" fmla="*/ 2212993 w 4425981"/>
                <a:gd name="connsiteY9" fmla="*/ 2936095 h 2936095"/>
                <a:gd name="connsiteX10" fmla="*/ 1305507 w 4425981"/>
                <a:gd name="connsiteY10" fmla="*/ 2568285 h 2936095"/>
                <a:gd name="connsiteX11" fmla="*/ 1305507 w 4425981"/>
                <a:gd name="connsiteY11" fmla="*/ 2549180 h 2936095"/>
                <a:gd name="connsiteX12" fmla="*/ 1311874 w 4425981"/>
                <a:gd name="connsiteY12" fmla="*/ 2477532 h 2936095"/>
                <a:gd name="connsiteX13" fmla="*/ 1058249 w 4425981"/>
                <a:gd name="connsiteY13" fmla="*/ 1907117 h 2936095"/>
                <a:gd name="connsiteX14" fmla="*/ 1043105 w 4425981"/>
                <a:gd name="connsiteY14" fmla="*/ 1896588 h 2936095"/>
                <a:gd name="connsiteX15" fmla="*/ 975461 w 4425981"/>
                <a:gd name="connsiteY15" fmla="*/ 1878354 h 2936095"/>
                <a:gd name="connsiteX16" fmla="*/ 0 w 4425981"/>
                <a:gd name="connsiteY16" fmla="*/ 1063620 h 2936095"/>
                <a:gd name="connsiteX17" fmla="*/ 0 w 4425981"/>
                <a:gd name="connsiteY17" fmla="*/ 982413 h 2936095"/>
                <a:gd name="connsiteX18" fmla="*/ 2212991 w 4425981"/>
                <a:gd name="connsiteY18" fmla="*/ 0 h 2936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25981" h="2936095">
                  <a:moveTo>
                    <a:pt x="2212991" y="0"/>
                  </a:moveTo>
                  <a:cubicBezTo>
                    <a:pt x="3435706" y="0"/>
                    <a:pt x="4425981" y="439458"/>
                    <a:pt x="4425981" y="982413"/>
                  </a:cubicBezTo>
                  <a:lnTo>
                    <a:pt x="4425981" y="1063620"/>
                  </a:lnTo>
                  <a:cubicBezTo>
                    <a:pt x="4425981" y="1402967"/>
                    <a:pt x="4039155" y="1701885"/>
                    <a:pt x="3450521" y="1878354"/>
                  </a:cubicBezTo>
                  <a:lnTo>
                    <a:pt x="3382005" y="1896823"/>
                  </a:lnTo>
                  <a:lnTo>
                    <a:pt x="3367210" y="1907052"/>
                  </a:lnTo>
                  <a:cubicBezTo>
                    <a:pt x="3140228" y="2094570"/>
                    <a:pt x="3111325" y="2345173"/>
                    <a:pt x="3114107" y="2477532"/>
                  </a:cubicBezTo>
                  <a:cubicBezTo>
                    <a:pt x="3114107" y="2501411"/>
                    <a:pt x="3117294" y="2525295"/>
                    <a:pt x="3120480" y="2549180"/>
                  </a:cubicBezTo>
                  <a:lnTo>
                    <a:pt x="3120480" y="2568285"/>
                  </a:lnTo>
                  <a:cubicBezTo>
                    <a:pt x="3120480" y="2772095"/>
                    <a:pt x="2714497" y="2936095"/>
                    <a:pt x="2212993" y="2936095"/>
                  </a:cubicBezTo>
                  <a:cubicBezTo>
                    <a:pt x="1711489" y="2936095"/>
                    <a:pt x="1305507" y="2772095"/>
                    <a:pt x="1305507" y="2568285"/>
                  </a:cubicBezTo>
                  <a:cubicBezTo>
                    <a:pt x="1305507" y="2561919"/>
                    <a:pt x="1302321" y="2573064"/>
                    <a:pt x="1305507" y="2549180"/>
                  </a:cubicBezTo>
                  <a:cubicBezTo>
                    <a:pt x="1308693" y="2525295"/>
                    <a:pt x="1311874" y="2501411"/>
                    <a:pt x="1311874" y="2477532"/>
                  </a:cubicBezTo>
                  <a:cubicBezTo>
                    <a:pt x="1313268" y="2346567"/>
                    <a:pt x="1284187" y="2094918"/>
                    <a:pt x="1058249" y="1907117"/>
                  </a:cubicBezTo>
                  <a:lnTo>
                    <a:pt x="1043105" y="1896588"/>
                  </a:lnTo>
                  <a:lnTo>
                    <a:pt x="975461" y="1878354"/>
                  </a:lnTo>
                  <a:cubicBezTo>
                    <a:pt x="386826" y="1701885"/>
                    <a:pt x="0" y="1402967"/>
                    <a:pt x="0" y="1063620"/>
                  </a:cubicBezTo>
                  <a:lnTo>
                    <a:pt x="0" y="982413"/>
                  </a:lnTo>
                  <a:cubicBezTo>
                    <a:pt x="0" y="439458"/>
                    <a:pt x="990275" y="0"/>
                    <a:pt x="2212991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16" name="Freeform 20">
              <a:extLst>
                <a:ext uri="{FF2B5EF4-FFF2-40B4-BE49-F238E27FC236}">
                  <a16:creationId xmlns:a16="http://schemas.microsoft.com/office/drawing/2014/main" id="{1D0B6A93-791D-5C70-A09E-1ED527785B62}"/>
                </a:ext>
              </a:extLst>
            </p:cNvPr>
            <p:cNvSpPr/>
            <p:nvPr/>
          </p:nvSpPr>
          <p:spPr>
            <a:xfrm>
              <a:off x="4125935" y="1928668"/>
              <a:ext cx="3947236" cy="1752298"/>
            </a:xfrm>
            <a:custGeom>
              <a:avLst/>
              <a:gdLst>
                <a:gd name="connsiteX0" fmla="*/ 805716 w 805716"/>
                <a:gd name="connsiteY0" fmla="*/ 178841 h 357682"/>
                <a:gd name="connsiteX1" fmla="*/ 402858 w 805716"/>
                <a:gd name="connsiteY1" fmla="*/ 357683 h 357682"/>
                <a:gd name="connsiteX2" fmla="*/ 0 w 805716"/>
                <a:gd name="connsiteY2" fmla="*/ 178841 h 357682"/>
                <a:gd name="connsiteX3" fmla="*/ 402858 w 805716"/>
                <a:gd name="connsiteY3" fmla="*/ 0 h 357682"/>
                <a:gd name="connsiteX4" fmla="*/ 805716 w 805716"/>
                <a:gd name="connsiteY4" fmla="*/ 178841 h 35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716" h="357682">
                  <a:moveTo>
                    <a:pt x="805716" y="178841"/>
                  </a:moveTo>
                  <a:cubicBezTo>
                    <a:pt x="805716" y="277613"/>
                    <a:pt x="625350" y="357683"/>
                    <a:pt x="402858" y="357683"/>
                  </a:cubicBezTo>
                  <a:cubicBezTo>
                    <a:pt x="180366" y="357683"/>
                    <a:pt x="0" y="277613"/>
                    <a:pt x="0" y="178841"/>
                  </a:cubicBezTo>
                  <a:cubicBezTo>
                    <a:pt x="0" y="80070"/>
                    <a:pt x="180366" y="0"/>
                    <a:pt x="402858" y="0"/>
                  </a:cubicBezTo>
                  <a:cubicBezTo>
                    <a:pt x="625350" y="0"/>
                    <a:pt x="805716" y="80070"/>
                    <a:pt x="805716" y="178841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66979663-876D-A2FC-DEB7-D9E3B744768D}"/>
                </a:ext>
              </a:extLst>
            </p:cNvPr>
            <p:cNvSpPr/>
            <p:nvPr/>
          </p:nvSpPr>
          <p:spPr>
            <a:xfrm>
              <a:off x="4884144" y="2337630"/>
              <a:ext cx="2430816" cy="883248"/>
            </a:xfrm>
            <a:custGeom>
              <a:avLst/>
              <a:gdLst>
                <a:gd name="connsiteX0" fmla="*/ 496182 w 496182"/>
                <a:gd name="connsiteY0" fmla="*/ 90145 h 180290"/>
                <a:gd name="connsiteX1" fmla="*/ 248091 w 496182"/>
                <a:gd name="connsiteY1" fmla="*/ 180291 h 180290"/>
                <a:gd name="connsiteX2" fmla="*/ 0 w 496182"/>
                <a:gd name="connsiteY2" fmla="*/ 90145 h 180290"/>
                <a:gd name="connsiteX3" fmla="*/ 248091 w 496182"/>
                <a:gd name="connsiteY3" fmla="*/ 0 h 180290"/>
                <a:gd name="connsiteX4" fmla="*/ 496182 w 496182"/>
                <a:gd name="connsiteY4" fmla="*/ 90145 h 18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182" h="180290">
                  <a:moveTo>
                    <a:pt x="496182" y="90145"/>
                  </a:moveTo>
                  <a:cubicBezTo>
                    <a:pt x="496182" y="139931"/>
                    <a:pt x="385108" y="180291"/>
                    <a:pt x="248091" y="180291"/>
                  </a:cubicBezTo>
                  <a:cubicBezTo>
                    <a:pt x="111074" y="180291"/>
                    <a:pt x="0" y="139931"/>
                    <a:pt x="0" y="90145"/>
                  </a:cubicBezTo>
                  <a:cubicBezTo>
                    <a:pt x="0" y="40359"/>
                    <a:pt x="111074" y="0"/>
                    <a:pt x="248091" y="0"/>
                  </a:cubicBezTo>
                  <a:cubicBezTo>
                    <a:pt x="385108" y="0"/>
                    <a:pt x="496182" y="40359"/>
                    <a:pt x="496182" y="90145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  <a:alpha val="60000"/>
                  </a:schemeClr>
                </a:gs>
                <a:gs pos="67000">
                  <a:schemeClr val="accent2">
                    <a:lumMod val="75000"/>
                  </a:schemeClr>
                </a:gs>
              </a:gsLst>
              <a:lin ang="54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F11BE759-1CFB-1A39-9197-3F90E4BA8EC9}"/>
                </a:ext>
              </a:extLst>
            </p:cNvPr>
            <p:cNvSpPr/>
            <p:nvPr/>
          </p:nvSpPr>
          <p:spPr>
            <a:xfrm>
              <a:off x="6024266" y="1440180"/>
              <a:ext cx="150573" cy="1238610"/>
            </a:xfrm>
            <a:custGeom>
              <a:avLst/>
              <a:gdLst>
                <a:gd name="connsiteX0" fmla="*/ 28700 w 30735"/>
                <a:gd name="connsiteY0" fmla="*/ 235363 h 252827"/>
                <a:gd name="connsiteX1" fmla="*/ 19425 w 30735"/>
                <a:gd name="connsiteY1" fmla="*/ 237392 h 252827"/>
                <a:gd name="connsiteX2" fmla="*/ 27250 w 30735"/>
                <a:gd name="connsiteY2" fmla="*/ 11884 h 252827"/>
                <a:gd name="connsiteX3" fmla="*/ 15657 w 30735"/>
                <a:gd name="connsiteY3" fmla="*/ 0 h 252827"/>
                <a:gd name="connsiteX4" fmla="*/ 4064 w 30735"/>
                <a:gd name="connsiteY4" fmla="*/ 11884 h 252827"/>
                <a:gd name="connsiteX5" fmla="*/ 11890 w 30735"/>
                <a:gd name="connsiteY5" fmla="*/ 237392 h 252827"/>
                <a:gd name="connsiteX6" fmla="*/ 2615 w 30735"/>
                <a:gd name="connsiteY6" fmla="*/ 235363 h 252827"/>
                <a:gd name="connsiteX7" fmla="*/ 587 w 30735"/>
                <a:gd name="connsiteY7" fmla="*/ 238842 h 252827"/>
                <a:gd name="connsiteX8" fmla="*/ 13918 w 30735"/>
                <a:gd name="connsiteY8" fmla="*/ 252175 h 252827"/>
                <a:gd name="connsiteX9" fmla="*/ 16817 w 30735"/>
                <a:gd name="connsiteY9" fmla="*/ 252175 h 252827"/>
                <a:gd name="connsiteX10" fmla="*/ 30149 w 30735"/>
                <a:gd name="connsiteY10" fmla="*/ 238842 h 252827"/>
                <a:gd name="connsiteX11" fmla="*/ 28120 w 30735"/>
                <a:gd name="connsiteY11" fmla="*/ 235363 h 25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735" h="252827">
                  <a:moveTo>
                    <a:pt x="28700" y="235363"/>
                  </a:moveTo>
                  <a:lnTo>
                    <a:pt x="19425" y="237392"/>
                  </a:lnTo>
                  <a:lnTo>
                    <a:pt x="27250" y="11884"/>
                  </a:lnTo>
                  <a:cubicBezTo>
                    <a:pt x="27250" y="5507"/>
                    <a:pt x="22323" y="0"/>
                    <a:pt x="15657" y="0"/>
                  </a:cubicBezTo>
                  <a:cubicBezTo>
                    <a:pt x="8992" y="0"/>
                    <a:pt x="4064" y="5507"/>
                    <a:pt x="4064" y="11884"/>
                  </a:cubicBezTo>
                  <a:lnTo>
                    <a:pt x="11890" y="237392"/>
                  </a:lnTo>
                  <a:lnTo>
                    <a:pt x="2615" y="235363"/>
                  </a:lnTo>
                  <a:cubicBezTo>
                    <a:pt x="587" y="234784"/>
                    <a:pt x="-863" y="237392"/>
                    <a:pt x="587" y="238842"/>
                  </a:cubicBezTo>
                  <a:lnTo>
                    <a:pt x="13918" y="252175"/>
                  </a:lnTo>
                  <a:cubicBezTo>
                    <a:pt x="14788" y="253045"/>
                    <a:pt x="16237" y="253045"/>
                    <a:pt x="16817" y="252175"/>
                  </a:cubicBezTo>
                  <a:lnTo>
                    <a:pt x="30149" y="238842"/>
                  </a:lnTo>
                  <a:cubicBezTo>
                    <a:pt x="31598" y="237392"/>
                    <a:pt x="30149" y="234784"/>
                    <a:pt x="28120" y="235363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04DF6BD5-18F6-9D48-4CA7-612B34DB6FEA}"/>
                </a:ext>
              </a:extLst>
            </p:cNvPr>
            <p:cNvSpPr/>
            <p:nvPr/>
          </p:nvSpPr>
          <p:spPr>
            <a:xfrm>
              <a:off x="6681293" y="2013686"/>
              <a:ext cx="1728666" cy="883488"/>
            </a:xfrm>
            <a:custGeom>
              <a:avLst/>
              <a:gdLst>
                <a:gd name="connsiteX0" fmla="*/ 351351 w 352858"/>
                <a:gd name="connsiteY0" fmla="*/ 3515 h 180339"/>
                <a:gd name="connsiteX1" fmla="*/ 343816 w 352858"/>
                <a:gd name="connsiteY1" fmla="*/ 37 h 180339"/>
                <a:gd name="connsiteX2" fmla="*/ 12834 w 352858"/>
                <a:gd name="connsiteY2" fmla="*/ 164965 h 180339"/>
                <a:gd name="connsiteX3" fmla="*/ 2980 w 352858"/>
                <a:gd name="connsiteY3" fmla="*/ 160617 h 180339"/>
                <a:gd name="connsiteX4" fmla="*/ 372 w 352858"/>
                <a:gd name="connsiteY4" fmla="*/ 163806 h 180339"/>
                <a:gd name="connsiteX5" fmla="*/ 10806 w 352858"/>
                <a:gd name="connsiteY5" fmla="*/ 179458 h 180339"/>
                <a:gd name="connsiteX6" fmla="*/ 13704 w 352858"/>
                <a:gd name="connsiteY6" fmla="*/ 180037 h 180339"/>
                <a:gd name="connsiteX7" fmla="*/ 29355 w 352858"/>
                <a:gd name="connsiteY7" fmla="*/ 169603 h 180339"/>
                <a:gd name="connsiteX8" fmla="*/ 28195 w 352858"/>
                <a:gd name="connsiteY8" fmla="*/ 165545 h 180339"/>
                <a:gd name="connsiteX9" fmla="*/ 18051 w 352858"/>
                <a:gd name="connsiteY9" fmla="*/ 165545 h 180339"/>
                <a:gd name="connsiteX10" fmla="*/ 344395 w 352858"/>
                <a:gd name="connsiteY10" fmla="*/ 17138 h 180339"/>
                <a:gd name="connsiteX11" fmla="*/ 351062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351351" y="3515"/>
                  </a:moveTo>
                  <a:cubicBezTo>
                    <a:pt x="349613" y="1196"/>
                    <a:pt x="346714" y="-253"/>
                    <a:pt x="343816" y="37"/>
                  </a:cubicBezTo>
                  <a:cubicBezTo>
                    <a:pt x="58627" y="15399"/>
                    <a:pt x="16892" y="147574"/>
                    <a:pt x="12834" y="164965"/>
                  </a:cubicBezTo>
                  <a:lnTo>
                    <a:pt x="2980" y="160617"/>
                  </a:lnTo>
                  <a:cubicBezTo>
                    <a:pt x="952" y="159748"/>
                    <a:pt x="-787" y="162066"/>
                    <a:pt x="372" y="163806"/>
                  </a:cubicBezTo>
                  <a:lnTo>
                    <a:pt x="10806" y="179458"/>
                  </a:lnTo>
                  <a:cubicBezTo>
                    <a:pt x="11385" y="180327"/>
                    <a:pt x="12834" y="180617"/>
                    <a:pt x="13704" y="180037"/>
                  </a:cubicBezTo>
                  <a:lnTo>
                    <a:pt x="29355" y="169603"/>
                  </a:lnTo>
                  <a:cubicBezTo>
                    <a:pt x="31094" y="168443"/>
                    <a:pt x="30224" y="165545"/>
                    <a:pt x="28195" y="165545"/>
                  </a:cubicBezTo>
                  <a:lnTo>
                    <a:pt x="18051" y="165545"/>
                  </a:lnTo>
                  <a:cubicBezTo>
                    <a:pt x="22978" y="149313"/>
                    <a:pt x="69351" y="22066"/>
                    <a:pt x="344395" y="17138"/>
                  </a:cubicBezTo>
                  <a:cubicBezTo>
                    <a:pt x="351351" y="17138"/>
                    <a:pt x="355409" y="9022"/>
                    <a:pt x="351062" y="3225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19" name="Freeform 24">
              <a:extLst>
                <a:ext uri="{FF2B5EF4-FFF2-40B4-BE49-F238E27FC236}">
                  <a16:creationId xmlns:a16="http://schemas.microsoft.com/office/drawing/2014/main" id="{926E1992-992C-1B6F-5AE1-88B89E50641C}"/>
                </a:ext>
              </a:extLst>
            </p:cNvPr>
            <p:cNvSpPr/>
            <p:nvPr/>
          </p:nvSpPr>
          <p:spPr>
            <a:xfrm>
              <a:off x="3782041" y="2013686"/>
              <a:ext cx="1728666" cy="883488"/>
            </a:xfrm>
            <a:custGeom>
              <a:avLst/>
              <a:gdLst>
                <a:gd name="connsiteX0" fmla="*/ 1507 w 352858"/>
                <a:gd name="connsiteY0" fmla="*/ 3515 h 180339"/>
                <a:gd name="connsiteX1" fmla="*/ 9042 w 352858"/>
                <a:gd name="connsiteY1" fmla="*/ 37 h 180339"/>
                <a:gd name="connsiteX2" fmla="*/ 340023 w 352858"/>
                <a:gd name="connsiteY2" fmla="*/ 164965 h 180339"/>
                <a:gd name="connsiteX3" fmla="*/ 349878 w 352858"/>
                <a:gd name="connsiteY3" fmla="*/ 160617 h 180339"/>
                <a:gd name="connsiteX4" fmla="*/ 352486 w 352858"/>
                <a:gd name="connsiteY4" fmla="*/ 163806 h 180339"/>
                <a:gd name="connsiteX5" fmla="*/ 342052 w 352858"/>
                <a:gd name="connsiteY5" fmla="*/ 179458 h 180339"/>
                <a:gd name="connsiteX6" fmla="*/ 339154 w 352858"/>
                <a:gd name="connsiteY6" fmla="*/ 180037 h 180339"/>
                <a:gd name="connsiteX7" fmla="*/ 323503 w 352858"/>
                <a:gd name="connsiteY7" fmla="*/ 169603 h 180339"/>
                <a:gd name="connsiteX8" fmla="*/ 324663 w 352858"/>
                <a:gd name="connsiteY8" fmla="*/ 165545 h 180339"/>
                <a:gd name="connsiteX9" fmla="*/ 334807 w 352858"/>
                <a:gd name="connsiteY9" fmla="*/ 165545 h 180339"/>
                <a:gd name="connsiteX10" fmla="*/ 8463 w 352858"/>
                <a:gd name="connsiteY10" fmla="*/ 17138 h 180339"/>
                <a:gd name="connsiteX11" fmla="*/ 1796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1507" y="3515"/>
                  </a:moveTo>
                  <a:cubicBezTo>
                    <a:pt x="3246" y="1196"/>
                    <a:pt x="6144" y="-253"/>
                    <a:pt x="9042" y="37"/>
                  </a:cubicBezTo>
                  <a:cubicBezTo>
                    <a:pt x="294231" y="15399"/>
                    <a:pt x="335966" y="147574"/>
                    <a:pt x="340023" y="164965"/>
                  </a:cubicBezTo>
                  <a:lnTo>
                    <a:pt x="349878" y="160617"/>
                  </a:lnTo>
                  <a:cubicBezTo>
                    <a:pt x="351906" y="159748"/>
                    <a:pt x="353645" y="162066"/>
                    <a:pt x="352486" y="163806"/>
                  </a:cubicBezTo>
                  <a:lnTo>
                    <a:pt x="342052" y="179458"/>
                  </a:lnTo>
                  <a:cubicBezTo>
                    <a:pt x="341473" y="180327"/>
                    <a:pt x="340023" y="180617"/>
                    <a:pt x="339154" y="180037"/>
                  </a:cubicBezTo>
                  <a:lnTo>
                    <a:pt x="323503" y="169603"/>
                  </a:lnTo>
                  <a:cubicBezTo>
                    <a:pt x="321764" y="168443"/>
                    <a:pt x="322634" y="165545"/>
                    <a:pt x="324663" y="165545"/>
                  </a:cubicBezTo>
                  <a:lnTo>
                    <a:pt x="334807" y="165545"/>
                  </a:lnTo>
                  <a:cubicBezTo>
                    <a:pt x="329879" y="149313"/>
                    <a:pt x="283507" y="22066"/>
                    <a:pt x="8463" y="17138"/>
                  </a:cubicBezTo>
                  <a:cubicBezTo>
                    <a:pt x="1507" y="17138"/>
                    <a:pt x="-2551" y="9022"/>
                    <a:pt x="1796" y="3225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43A36A0-C53D-D902-590B-0C05121D9958}"/>
                </a:ext>
              </a:extLst>
            </p:cNvPr>
            <p:cNvSpPr txBox="1"/>
            <p:nvPr/>
          </p:nvSpPr>
          <p:spPr>
            <a:xfrm>
              <a:off x="5792853" y="3926538"/>
              <a:ext cx="613399" cy="35965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FCD97B9-1129-DE5F-BD6F-7D524D91CD7C}"/>
                </a:ext>
              </a:extLst>
            </p:cNvPr>
            <p:cNvSpPr txBox="1"/>
            <p:nvPr/>
          </p:nvSpPr>
          <p:spPr>
            <a:xfrm>
              <a:off x="5792853" y="5162423"/>
              <a:ext cx="613399" cy="35965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784753E-FD63-812B-2083-DD094123C3FC}"/>
                </a:ext>
              </a:extLst>
            </p:cNvPr>
            <p:cNvSpPr/>
            <p:nvPr/>
          </p:nvSpPr>
          <p:spPr>
            <a:xfrm>
              <a:off x="5910886" y="5781106"/>
              <a:ext cx="370229" cy="371018"/>
            </a:xfrm>
            <a:custGeom>
              <a:avLst/>
              <a:gdLst>
                <a:gd name="connsiteX0" fmla="*/ 235256 w 370229"/>
                <a:gd name="connsiteY0" fmla="*/ 0 h 371018"/>
                <a:gd name="connsiteX1" fmla="*/ 228961 w 370229"/>
                <a:gd name="connsiteY1" fmla="*/ 186256 h 371018"/>
                <a:gd name="connsiteX2" fmla="*/ 339110 w 370229"/>
                <a:gd name="connsiteY2" fmla="*/ 161656 h 371018"/>
                <a:gd name="connsiteX3" fmla="*/ 362637 w 370229"/>
                <a:gd name="connsiteY3" fmla="*/ 204440 h 371018"/>
                <a:gd name="connsiteX4" fmla="*/ 203294 w 370229"/>
                <a:gd name="connsiteY4" fmla="*/ 363798 h 371018"/>
                <a:gd name="connsiteX5" fmla="*/ 166934 w 370229"/>
                <a:gd name="connsiteY5" fmla="*/ 363798 h 371018"/>
                <a:gd name="connsiteX6" fmla="*/ 7591 w 370229"/>
                <a:gd name="connsiteY6" fmla="*/ 204440 h 371018"/>
                <a:gd name="connsiteX7" fmla="*/ 31118 w 370229"/>
                <a:gd name="connsiteY7" fmla="*/ 161656 h 371018"/>
                <a:gd name="connsiteX8" fmla="*/ 141267 w 370229"/>
                <a:gd name="connsiteY8" fmla="*/ 186256 h 371018"/>
                <a:gd name="connsiteX9" fmla="*/ 134974 w 370229"/>
                <a:gd name="connsiteY9" fmla="*/ 0 h 371018"/>
                <a:gd name="connsiteX10" fmla="*/ 185114 w 370229"/>
                <a:gd name="connsiteY10" fmla="*/ 2041 h 37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29" h="371018">
                  <a:moveTo>
                    <a:pt x="235256" y="0"/>
                  </a:moveTo>
                  <a:lnTo>
                    <a:pt x="228961" y="186256"/>
                  </a:lnTo>
                  <a:lnTo>
                    <a:pt x="339110" y="161656"/>
                  </a:lnTo>
                  <a:cubicBezTo>
                    <a:pt x="363707" y="156309"/>
                    <a:pt x="380821" y="186256"/>
                    <a:pt x="362637" y="204440"/>
                  </a:cubicBezTo>
                  <a:lnTo>
                    <a:pt x="203294" y="363798"/>
                  </a:lnTo>
                  <a:cubicBezTo>
                    <a:pt x="192601" y="373425"/>
                    <a:pt x="176561" y="373425"/>
                    <a:pt x="166934" y="363798"/>
                  </a:cubicBezTo>
                  <a:lnTo>
                    <a:pt x="7591" y="204440"/>
                  </a:lnTo>
                  <a:cubicBezTo>
                    <a:pt x="-10589" y="186256"/>
                    <a:pt x="6521" y="156309"/>
                    <a:pt x="31118" y="161656"/>
                  </a:cubicBezTo>
                  <a:lnTo>
                    <a:pt x="141267" y="186256"/>
                  </a:lnTo>
                  <a:lnTo>
                    <a:pt x="134974" y="0"/>
                  </a:lnTo>
                  <a:lnTo>
                    <a:pt x="185114" y="2041"/>
                  </a:ln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F2688EA1-BB9C-A1E7-2CE3-D1C8A00471FC}"/>
              </a:ext>
            </a:extLst>
          </p:cNvPr>
          <p:cNvSpPr txBox="1"/>
          <p:nvPr/>
        </p:nvSpPr>
        <p:spPr>
          <a:xfrm>
            <a:off x="5766478" y="899768"/>
            <a:ext cx="1385636" cy="400110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14AE7AA-5F16-FDC8-A7F3-FA9A293945E3}"/>
              </a:ext>
            </a:extLst>
          </p:cNvPr>
          <p:cNvSpPr txBox="1"/>
          <p:nvPr/>
        </p:nvSpPr>
        <p:spPr>
          <a:xfrm>
            <a:off x="4100839" y="1490544"/>
            <a:ext cx="1107547" cy="338554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sz="16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5676348-FF27-30B3-DCC2-90A8AC0A0E3E}"/>
              </a:ext>
            </a:extLst>
          </p:cNvPr>
          <p:cNvSpPr txBox="1"/>
          <p:nvPr/>
        </p:nvSpPr>
        <p:spPr>
          <a:xfrm>
            <a:off x="7552844" y="1493815"/>
            <a:ext cx="1107547" cy="338554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r>
              <a:rPr lang="en-US" sz="16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47C7C56-2AAF-A742-3CF4-EEE384298009}"/>
              </a:ext>
            </a:extLst>
          </p:cNvPr>
          <p:cNvGrpSpPr/>
          <p:nvPr/>
        </p:nvGrpSpPr>
        <p:grpSpPr>
          <a:xfrm>
            <a:off x="347321" y="2307637"/>
            <a:ext cx="3390024" cy="1617661"/>
            <a:chOff x="8921977" y="1421595"/>
            <a:chExt cx="2788127" cy="54858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4A91BEB-7312-529C-5D5C-C5337CD08123}"/>
                </a:ext>
              </a:extLst>
            </p:cNvPr>
            <p:cNvSpPr txBox="1"/>
            <p:nvPr/>
          </p:nvSpPr>
          <p:spPr>
            <a:xfrm>
              <a:off x="8921977" y="1421595"/>
              <a:ext cx="2788127" cy="135687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</p:spPr>
          <p:txBody>
            <a:bodyPr wrap="square" lIns="68580" rIns="6858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40F1288-70FA-3ECC-7ACE-9C73CA4663BA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38357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8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 metus.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650E1BE-88BD-2E0B-5FEF-492DFF709EE0}"/>
              </a:ext>
            </a:extLst>
          </p:cNvPr>
          <p:cNvGrpSpPr/>
          <p:nvPr/>
        </p:nvGrpSpPr>
        <p:grpSpPr>
          <a:xfrm>
            <a:off x="347321" y="4279834"/>
            <a:ext cx="3390024" cy="1617661"/>
            <a:chOff x="8921977" y="1421595"/>
            <a:chExt cx="2788127" cy="548589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BE35673-C798-F77A-F3C5-E86DEF4DCCAA}"/>
                </a:ext>
              </a:extLst>
            </p:cNvPr>
            <p:cNvSpPr txBox="1"/>
            <p:nvPr/>
          </p:nvSpPr>
          <p:spPr>
            <a:xfrm>
              <a:off x="8921977" y="1421595"/>
              <a:ext cx="2788127" cy="135687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68580" rIns="6858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8B0B81A-C4F1-859E-B01E-C82C446F00FC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38357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8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 metus.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3030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10479</TotalTime>
  <Words>654</Words>
  <Application>Microsoft Office PowerPoint</Application>
  <PresentationFormat>On-screen Show (4:3)</PresentationFormat>
  <Paragraphs>58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2-Step Decision Funnel – Slide Template</vt:lpstr>
      <vt:lpstr>2-Step Decision Funnel – Slide Template</vt:lpstr>
      <vt:lpstr>2-Step Decision Funnel</vt:lpstr>
      <vt:lpstr>2-Step Decision Funnel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2-Step Decision Funnel</dc:title>
  <dc:creator>PresentationGO.com</dc:creator>
  <dc:description>© Copyright PresentationGO.com - Do not distribute or sale without written permission.</dc:description>
  <cp:lastModifiedBy>Christophe Barroche</cp:lastModifiedBy>
  <cp:revision>33</cp:revision>
  <dcterms:created xsi:type="dcterms:W3CDTF">2014-11-26T05:14:11Z</dcterms:created>
  <dcterms:modified xsi:type="dcterms:W3CDTF">2024-04-03T00:30:04Z</dcterms:modified>
  <cp:category>Charts &amp; Diagrams</cp:category>
</cp:coreProperties>
</file>