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3" r:id="rId4"/>
    <p:sldId id="361" r:id="rId5"/>
    <p:sldId id="360" r:id="rId6"/>
    <p:sldId id="362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43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2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33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473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94BE72-55D3-DCC4-2D80-650B358B231B}"/>
              </a:ext>
            </a:extLst>
          </p:cNvPr>
          <p:cNvGrpSpPr/>
          <p:nvPr/>
        </p:nvGrpSpPr>
        <p:grpSpPr>
          <a:xfrm>
            <a:off x="543305" y="3092195"/>
            <a:ext cx="2926080" cy="2485177"/>
            <a:chOff x="8921977" y="1439860"/>
            <a:chExt cx="2788127" cy="6320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AF7FDD-D89D-AF03-D425-7BCBAA2FF817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1E2F07-AF6F-F404-8764-F1E5B59CC8A8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22985-D49F-D9D5-3167-407FDA57F574}"/>
              </a:ext>
            </a:extLst>
          </p:cNvPr>
          <p:cNvGrpSpPr/>
          <p:nvPr/>
        </p:nvGrpSpPr>
        <p:grpSpPr>
          <a:xfrm>
            <a:off x="8417065" y="3092195"/>
            <a:ext cx="2926080" cy="2485177"/>
            <a:chOff x="8921977" y="1439860"/>
            <a:chExt cx="2788127" cy="6320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AC3E00-6C00-F3C5-8472-8699B9D292DB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47663C-CA66-374C-879E-E34176AA88E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70A901D-5990-0D68-7EAF-9750DC03A693}"/>
              </a:ext>
            </a:extLst>
          </p:cNvPr>
          <p:cNvSpPr txBox="1"/>
          <p:nvPr/>
        </p:nvSpPr>
        <p:spPr>
          <a:xfrm>
            <a:off x="1810405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3C3E7A-BB30-006B-EB3D-1269CC71CE80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52B87A-AB5E-CFED-C152-761065824B08}"/>
              </a:ext>
            </a:extLst>
          </p:cNvPr>
          <p:cNvSpPr txBox="1"/>
          <p:nvPr/>
        </p:nvSpPr>
        <p:spPr>
          <a:xfrm>
            <a:off x="8722615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31DAB7A-363B-C07B-DB3E-82B2F152F040}"/>
              </a:ext>
            </a:extLst>
          </p:cNvPr>
          <p:cNvGrpSpPr/>
          <p:nvPr/>
        </p:nvGrpSpPr>
        <p:grpSpPr>
          <a:xfrm>
            <a:off x="3782041" y="1440180"/>
            <a:ext cx="4627918" cy="4711944"/>
            <a:chOff x="3782041" y="1440180"/>
            <a:chExt cx="4627918" cy="471194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906311"/>
              <a:ext cx="61339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42196"/>
              <a:ext cx="61339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252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94BE72-55D3-DCC4-2D80-650B358B231B}"/>
              </a:ext>
            </a:extLst>
          </p:cNvPr>
          <p:cNvGrpSpPr/>
          <p:nvPr/>
        </p:nvGrpSpPr>
        <p:grpSpPr>
          <a:xfrm>
            <a:off x="543305" y="3092195"/>
            <a:ext cx="2926080" cy="2485177"/>
            <a:chOff x="8921977" y="1439860"/>
            <a:chExt cx="2788127" cy="63208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AF7FDD-D89D-AF03-D425-7BCBAA2FF817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1E2F07-AF6F-F404-8764-F1E5B59CC8A8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22985-D49F-D9D5-3167-407FDA57F574}"/>
              </a:ext>
            </a:extLst>
          </p:cNvPr>
          <p:cNvGrpSpPr/>
          <p:nvPr/>
        </p:nvGrpSpPr>
        <p:grpSpPr>
          <a:xfrm>
            <a:off x="8417065" y="3092195"/>
            <a:ext cx="2926080" cy="2485177"/>
            <a:chOff x="8921977" y="1439860"/>
            <a:chExt cx="2788127" cy="6320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AC3E00-6C00-F3C5-8472-8699B9D292DB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47663C-CA66-374C-879E-E34176AA88E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70A901D-5990-0D68-7EAF-9750DC03A693}"/>
              </a:ext>
            </a:extLst>
          </p:cNvPr>
          <p:cNvSpPr txBox="1"/>
          <p:nvPr/>
        </p:nvSpPr>
        <p:spPr>
          <a:xfrm>
            <a:off x="1810405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3C3E7A-BB30-006B-EB3D-1269CC71CE80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52B87A-AB5E-CFED-C152-761065824B08}"/>
              </a:ext>
            </a:extLst>
          </p:cNvPr>
          <p:cNvSpPr txBox="1"/>
          <p:nvPr/>
        </p:nvSpPr>
        <p:spPr>
          <a:xfrm>
            <a:off x="8722615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B3F15A-785B-E803-EB18-02458237C445}"/>
              </a:ext>
            </a:extLst>
          </p:cNvPr>
          <p:cNvGrpSpPr/>
          <p:nvPr/>
        </p:nvGrpSpPr>
        <p:grpSpPr>
          <a:xfrm>
            <a:off x="3782041" y="1440180"/>
            <a:ext cx="4627918" cy="4711944"/>
            <a:chOff x="3782041" y="1440180"/>
            <a:chExt cx="4627918" cy="471194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906311"/>
              <a:ext cx="61339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42196"/>
              <a:ext cx="61339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77185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CA16C2-B432-63DB-5BDC-67B62B1CA0EC}"/>
              </a:ext>
            </a:extLst>
          </p:cNvPr>
          <p:cNvGrpSpPr/>
          <p:nvPr/>
        </p:nvGrpSpPr>
        <p:grpSpPr>
          <a:xfrm>
            <a:off x="6587786" y="1023396"/>
            <a:ext cx="5320473" cy="5417073"/>
            <a:chOff x="3782041" y="1440180"/>
            <a:chExt cx="4627918" cy="471194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932352"/>
              <a:ext cx="613399" cy="3480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68237"/>
              <a:ext cx="613399" cy="3480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2688EA1-BB9C-A1E7-2CE3-D1C8A00471FC}"/>
              </a:ext>
            </a:extLst>
          </p:cNvPr>
          <p:cNvSpPr txBox="1"/>
          <p:nvPr/>
        </p:nvSpPr>
        <p:spPr>
          <a:xfrm>
            <a:off x="8177625" y="289792"/>
            <a:ext cx="2140795" cy="595746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14AE7AA-5F16-FDC8-A7F3-FA9A293945E3}"/>
              </a:ext>
            </a:extLst>
          </p:cNvPr>
          <p:cNvSpPr txBox="1"/>
          <p:nvPr/>
        </p:nvSpPr>
        <p:spPr>
          <a:xfrm>
            <a:off x="6334638" y="1131770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676348-FF27-30B3-DCC2-90A8AC0A0E3E}"/>
              </a:ext>
            </a:extLst>
          </p:cNvPr>
          <p:cNvSpPr txBox="1"/>
          <p:nvPr/>
        </p:nvSpPr>
        <p:spPr>
          <a:xfrm>
            <a:off x="10583583" y="1135766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7C7C56-2AAF-A742-3CF4-EEE384298009}"/>
              </a:ext>
            </a:extLst>
          </p:cNvPr>
          <p:cNvGrpSpPr/>
          <p:nvPr/>
        </p:nvGrpSpPr>
        <p:grpSpPr>
          <a:xfrm>
            <a:off x="463095" y="1747100"/>
            <a:ext cx="5614106" cy="1561848"/>
            <a:chOff x="8921977" y="1439860"/>
            <a:chExt cx="2788127" cy="39724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A91BEB-7312-529C-5D5C-C5337CD08123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0F1288-70FA-3ECC-7ACE-9C73CA4663B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504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50E1BE-88BD-2E0B-5FEF-492DFF709EE0}"/>
              </a:ext>
            </a:extLst>
          </p:cNvPr>
          <p:cNvGrpSpPr/>
          <p:nvPr/>
        </p:nvGrpSpPr>
        <p:grpSpPr>
          <a:xfrm>
            <a:off x="463095" y="3731933"/>
            <a:ext cx="5614106" cy="1561848"/>
            <a:chOff x="8921977" y="1439860"/>
            <a:chExt cx="2788127" cy="39724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E35673-C798-F77A-F3C5-E86DEF4DCCAA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B0B81A-C4F1-859E-B01E-C82C446F00F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504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14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8087C9-19E4-BB84-9061-AF6F94A9D961}"/>
              </a:ext>
            </a:extLst>
          </p:cNvPr>
          <p:cNvGrpSpPr/>
          <p:nvPr/>
        </p:nvGrpSpPr>
        <p:grpSpPr>
          <a:xfrm>
            <a:off x="6587786" y="1023396"/>
            <a:ext cx="5320473" cy="5417073"/>
            <a:chOff x="6587786" y="1023396"/>
            <a:chExt cx="5320473" cy="541707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7337364" y="3421567"/>
              <a:ext cx="3829491" cy="2540203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7337364" y="3419933"/>
              <a:ext cx="3829486" cy="1701083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8240051" y="3780719"/>
              <a:ext cx="2024110" cy="89788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6983143" y="1584985"/>
              <a:ext cx="4537929" cy="3010358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6983143" y="1584985"/>
              <a:ext cx="4537929" cy="2014524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7854816" y="2055147"/>
              <a:ext cx="2794581" cy="1015424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9165554" y="1023396"/>
              <a:ext cx="173106" cy="1423964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9920903" y="1682726"/>
              <a:ext cx="1987356" cy="1015699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6587786" y="1682726"/>
              <a:ext cx="1987356" cy="1015699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8899510" y="3888514"/>
              <a:ext cx="705192" cy="40011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8899510" y="5309346"/>
              <a:ext cx="705192" cy="40011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9035207" y="6013929"/>
              <a:ext cx="425633" cy="426540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2688EA1-BB9C-A1E7-2CE3-D1C8A00471FC}"/>
              </a:ext>
            </a:extLst>
          </p:cNvPr>
          <p:cNvSpPr txBox="1"/>
          <p:nvPr/>
        </p:nvSpPr>
        <p:spPr>
          <a:xfrm>
            <a:off x="8418533" y="423873"/>
            <a:ext cx="1658979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14AE7AA-5F16-FDC8-A7F3-FA9A293945E3}"/>
              </a:ext>
            </a:extLst>
          </p:cNvPr>
          <p:cNvSpPr txBox="1"/>
          <p:nvPr/>
        </p:nvSpPr>
        <p:spPr>
          <a:xfrm>
            <a:off x="6334638" y="1131770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676348-FF27-30B3-DCC2-90A8AC0A0E3E}"/>
              </a:ext>
            </a:extLst>
          </p:cNvPr>
          <p:cNvSpPr txBox="1"/>
          <p:nvPr/>
        </p:nvSpPr>
        <p:spPr>
          <a:xfrm>
            <a:off x="10583583" y="1135766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7C7C56-2AAF-A742-3CF4-EEE384298009}"/>
              </a:ext>
            </a:extLst>
          </p:cNvPr>
          <p:cNvGrpSpPr/>
          <p:nvPr/>
        </p:nvGrpSpPr>
        <p:grpSpPr>
          <a:xfrm>
            <a:off x="463095" y="1747100"/>
            <a:ext cx="5614106" cy="1561848"/>
            <a:chOff x="8921977" y="1439860"/>
            <a:chExt cx="2788127" cy="39724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A91BEB-7312-529C-5D5C-C5337CD08123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0F1288-70FA-3ECC-7ACE-9C73CA4663B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504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50E1BE-88BD-2E0B-5FEF-492DFF709EE0}"/>
              </a:ext>
            </a:extLst>
          </p:cNvPr>
          <p:cNvGrpSpPr/>
          <p:nvPr/>
        </p:nvGrpSpPr>
        <p:grpSpPr>
          <a:xfrm>
            <a:off x="463095" y="3731933"/>
            <a:ext cx="5614106" cy="1561848"/>
            <a:chOff x="8921977" y="1439860"/>
            <a:chExt cx="2788127" cy="39724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E35673-C798-F77A-F3C5-E86DEF4DCCAA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B0B81A-C4F1-859E-B01E-C82C446F00F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504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384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9769</TotalTime>
  <Words>658</Words>
  <Application>Microsoft Office PowerPoint</Application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2-Step Decision Funnel – Slide Template</vt:lpstr>
      <vt:lpstr>2-Step Decision Funnel – Slide Template</vt:lpstr>
      <vt:lpstr>2-Step Decision Funnel</vt:lpstr>
      <vt:lpstr>2-Step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Decision Funnel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2024-04-03T00:29:13Z</dcterms:modified>
  <cp:category>Charts &amp; Diagrams</cp:category>
</cp:coreProperties>
</file>