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3" name="Picture 2" descr="A yellow trophy with black handles&#10;&#10;Description automatically generated">
            <a:extLst>
              <a:ext uri="{FF2B5EF4-FFF2-40B4-BE49-F238E27FC236}">
                <a16:creationId xmlns:a16="http://schemas.microsoft.com/office/drawing/2014/main" id="{8D396938-5AB4-1C7D-0704-F9A4AEE86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5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Concept – Slide Template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E526E0-934A-1794-F927-1136247FC2CF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8AF61A-9C3E-5B97-3320-9D057CE633CE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3" name="Picture 2" descr="A yellow trophy with black handles&#10;&#10;Description automatically generated">
            <a:extLst>
              <a:ext uri="{FF2B5EF4-FFF2-40B4-BE49-F238E27FC236}">
                <a16:creationId xmlns:a16="http://schemas.microsoft.com/office/drawing/2014/main" id="{491DC50F-4D7F-2D85-F1F0-273239518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5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230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Success Concept – Slide Template</vt:lpstr>
      <vt:lpstr>Success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 Concept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2024-03-28T18:30:29Z</dcterms:modified>
  <cp:category>Graphics &amp; Metaphors</cp:category>
</cp:coreProperties>
</file>