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Travel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AA774F-E3A8-C31F-4725-A1ABBD79CA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8"/>
          <a:stretch/>
        </p:blipFill>
        <p:spPr>
          <a:xfrm>
            <a:off x="72958" y="1566650"/>
            <a:ext cx="4165871" cy="40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Travel Concept – Slide Template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E526E0-934A-1794-F927-1136247FC2CF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8AF61A-9C3E-5B97-3320-9D057CE633CE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EE507-CCD9-C472-D562-3F475CB98E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8"/>
          <a:stretch/>
        </p:blipFill>
        <p:spPr>
          <a:xfrm>
            <a:off x="72958" y="1566650"/>
            <a:ext cx="4165871" cy="40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232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Air Travel Concept – Slide Template</vt:lpstr>
      <vt:lpstr>Air Travel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Travel Concept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2024-03-27T18:18:07Z</dcterms:modified>
  <cp:category>Graphics &amp; Metaphors</cp:category>
</cp:coreProperties>
</file>