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576" y="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74BC3F-DABF-442F-FB80-7CD0514A66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3"/>
          <a:stretch/>
        </p:blipFill>
        <p:spPr>
          <a:xfrm>
            <a:off x="97277" y="945867"/>
            <a:ext cx="5554494" cy="52949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Travel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Travel Concept – Slide Template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DF48F9-0EDD-AFC0-223A-C66A800D8F20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48F79-0814-19DD-8860-550C1EE5A2A5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61BE37-50B4-6B9A-C5E5-D40E95CCEF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3"/>
          <a:stretch/>
        </p:blipFill>
        <p:spPr>
          <a:xfrm>
            <a:off x="97277" y="945867"/>
            <a:ext cx="5554494" cy="529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9479</TotalTime>
  <Words>240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Air Travel Concept – Slide Template</vt:lpstr>
      <vt:lpstr>Air Travel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Travel Concept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2024-03-27T18:18:52Z</dcterms:modified>
  <cp:category>Graphics &amp; Metaphors</cp:category>
</cp:coreProperties>
</file>