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Checklist Concept – Slide Template</a:t>
            </a:r>
          </a:p>
        </p:txBody>
      </p:sp>
      <p:pic>
        <p:nvPicPr>
          <p:cNvPr id="22" name="Picture 21" descr="A clipboard with a pencil and check marks&#10;&#10;Description automatically generated">
            <a:extLst>
              <a:ext uri="{FF2B5EF4-FFF2-40B4-BE49-F238E27FC236}">
                <a16:creationId xmlns:a16="http://schemas.microsoft.com/office/drawing/2014/main" id="{D51591B3-503B-2D7A-A9B1-F16DC1AEEF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1819703"/>
            <a:ext cx="3786188" cy="37861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28" name="Graphic 27" descr="Checkmark with solid fill">
            <a:extLst>
              <a:ext uri="{FF2B5EF4-FFF2-40B4-BE49-F238E27FC236}">
                <a16:creationId xmlns:a16="http://schemas.microsoft.com/office/drawing/2014/main" id="{A5E5DBE0-82B7-12B8-FED8-534951014C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4891" y="2463492"/>
            <a:ext cx="388418" cy="388418"/>
          </a:xfrm>
          <a:prstGeom prst="rect">
            <a:avLst/>
          </a:prstGeom>
        </p:spPr>
      </p:pic>
      <p:pic>
        <p:nvPicPr>
          <p:cNvPr id="29" name="Graphic 28" descr="Checkmark with solid fill">
            <a:extLst>
              <a:ext uri="{FF2B5EF4-FFF2-40B4-BE49-F238E27FC236}">
                <a16:creationId xmlns:a16="http://schemas.microsoft.com/office/drawing/2014/main" id="{AB452C82-2DC8-9BFF-3AC8-1EB8E7D56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4891" y="3544156"/>
            <a:ext cx="388418" cy="388418"/>
          </a:xfrm>
          <a:prstGeom prst="rect">
            <a:avLst/>
          </a:prstGeom>
        </p:spPr>
      </p:pic>
      <p:pic>
        <p:nvPicPr>
          <p:cNvPr id="30" name="Graphic 29" descr="Checkmark with solid fill">
            <a:extLst>
              <a:ext uri="{FF2B5EF4-FFF2-40B4-BE49-F238E27FC236}">
                <a16:creationId xmlns:a16="http://schemas.microsoft.com/office/drawing/2014/main" id="{463D0213-8968-468E-3A9D-349838BB8B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4891" y="4624819"/>
            <a:ext cx="388418" cy="38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Checklist Concept </a:t>
            </a:r>
            <a:r>
              <a:rPr lang="en-US" dirty="0"/>
              <a:t>– Slide Template</a:t>
            </a:r>
          </a:p>
        </p:txBody>
      </p:sp>
      <p:pic>
        <p:nvPicPr>
          <p:cNvPr id="3" name="Picture 2" descr="A clipboard with a pencil and check marks&#10;&#10;Description automatically generated">
            <a:extLst>
              <a:ext uri="{FF2B5EF4-FFF2-40B4-BE49-F238E27FC236}">
                <a16:creationId xmlns:a16="http://schemas.microsoft.com/office/drawing/2014/main" id="{9A171053-C2CF-41FD-30AD-5EE7FFFA3E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" y="1819703"/>
            <a:ext cx="3786188" cy="37861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526E0-934A-1794-F927-1136247FC2CF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8AF61A-9C3E-5B97-3320-9D057CE633CE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3FB6F979-B0A7-373F-A3F1-275F27E309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4891" y="2463492"/>
            <a:ext cx="388418" cy="388418"/>
          </a:xfrm>
          <a:prstGeom prst="rect">
            <a:avLst/>
          </a:prstGeom>
        </p:spPr>
      </p:pic>
      <p:pic>
        <p:nvPicPr>
          <p:cNvPr id="13" name="Graphic 12" descr="Checkmark with solid fill">
            <a:extLst>
              <a:ext uri="{FF2B5EF4-FFF2-40B4-BE49-F238E27FC236}">
                <a16:creationId xmlns:a16="http://schemas.microsoft.com/office/drawing/2014/main" id="{D75A5AB6-703B-6C29-C2BE-719876F8E9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4891" y="3544156"/>
            <a:ext cx="388418" cy="388418"/>
          </a:xfrm>
          <a:prstGeom prst="rect">
            <a:avLst/>
          </a:prstGeom>
        </p:spPr>
      </p:pic>
      <p:pic>
        <p:nvPicPr>
          <p:cNvPr id="24" name="Graphic 23" descr="Checkmark with solid fill">
            <a:extLst>
              <a:ext uri="{FF2B5EF4-FFF2-40B4-BE49-F238E27FC236}">
                <a16:creationId xmlns:a16="http://schemas.microsoft.com/office/drawing/2014/main" id="{EE99F310-981B-C584-2E52-8AF2F0232E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4891" y="4624819"/>
            <a:ext cx="388418" cy="38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230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Checklist Concept – Slide Template</vt:lpstr>
      <vt:lpstr>Checklist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Checklist Concept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2024-03-27T18:20:27Z</dcterms:modified>
  <cp:category>Graphics &amp; Metaphors</cp:category>
</cp:coreProperties>
</file>