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Checklist Concept – Slide Template</a:t>
            </a:r>
          </a:p>
        </p:txBody>
      </p:sp>
      <p:pic>
        <p:nvPicPr>
          <p:cNvPr id="22" name="Picture 21" descr="A clipboard with a pencil and check marks&#10;&#10;Description automatically generated">
            <a:extLst>
              <a:ext uri="{FF2B5EF4-FFF2-40B4-BE49-F238E27FC236}">
                <a16:creationId xmlns:a16="http://schemas.microsoft.com/office/drawing/2014/main" id="{D51591B3-503B-2D7A-A9B1-F16DC1AEE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97837"/>
            <a:ext cx="5048250" cy="50482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A5E5DBE0-82B7-12B8-FED8-534951014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9854" y="2197550"/>
            <a:ext cx="517891" cy="517891"/>
          </a:xfrm>
          <a:prstGeom prst="rect">
            <a:avLst/>
          </a:prstGeom>
        </p:spPr>
      </p:pic>
      <p:pic>
        <p:nvPicPr>
          <p:cNvPr id="29" name="Graphic 28" descr="Checkmark with solid fill">
            <a:extLst>
              <a:ext uri="{FF2B5EF4-FFF2-40B4-BE49-F238E27FC236}">
                <a16:creationId xmlns:a16="http://schemas.microsoft.com/office/drawing/2014/main" id="{AB452C82-2DC8-9BFF-3AC8-1EB8E7D56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9854" y="3464169"/>
            <a:ext cx="517891" cy="517891"/>
          </a:xfrm>
          <a:prstGeom prst="rect">
            <a:avLst/>
          </a:prstGeom>
        </p:spPr>
      </p:pic>
      <p:pic>
        <p:nvPicPr>
          <p:cNvPr id="30" name="Graphic 29" descr="Checkmark with solid fill">
            <a:extLst>
              <a:ext uri="{FF2B5EF4-FFF2-40B4-BE49-F238E27FC236}">
                <a16:creationId xmlns:a16="http://schemas.microsoft.com/office/drawing/2014/main" id="{463D0213-8968-468E-3A9D-349838BB8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9854" y="4730788"/>
            <a:ext cx="517891" cy="51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Checklist Concept – Slide Template</a:t>
            </a:r>
          </a:p>
        </p:txBody>
      </p:sp>
      <p:pic>
        <p:nvPicPr>
          <p:cNvPr id="5" name="Picture 4" descr="A clipboard with a pencil and check marks&#10;&#10;Description automatically generated">
            <a:extLst>
              <a:ext uri="{FF2B5EF4-FFF2-40B4-BE49-F238E27FC236}">
                <a16:creationId xmlns:a16="http://schemas.microsoft.com/office/drawing/2014/main" id="{68A3F121-9213-AA30-B5D4-E7CFFC138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97837"/>
            <a:ext cx="5048250" cy="5048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DF48F9-0EDD-AFC0-223A-C66A800D8F20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48F79-0814-19DD-8860-550C1EE5A2A5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CC64C7E3-33A2-7944-3370-90A85F3C6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9854" y="2197550"/>
            <a:ext cx="517891" cy="517891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C4360560-7D2D-397C-208C-58489B3B8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9854" y="3464169"/>
            <a:ext cx="517891" cy="517891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86B9860F-62E1-D8D8-C8AF-4E68F9130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9854" y="4730788"/>
            <a:ext cx="517891" cy="51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9459</TotalTime>
  <Words>238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Checklist Concept – Slide Template</vt:lpstr>
      <vt:lpstr>Checklist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Checklist Concept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2024-03-27T18:20:50Z</dcterms:modified>
  <cp:category>Graphics &amp; Metaphors</cp:category>
</cp:coreProperties>
</file>